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3B31-225D-4D9D-A906-CEDCC4BE8C46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5922C-FC79-4F6D-A322-24BA53D88D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65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Perguntar para as pessoas e pedir</a:t>
            </a:r>
            <a:r>
              <a:rPr lang="pt-BR" baseline="0" dirty="0" smtClean="0"/>
              <a:t> exemplos, ir escrevendo em uma lousa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5922C-FC79-4F6D-A322-24BA53D88D8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74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3113-ED87-4476-BA8E-A19FE4D0E1FD}" type="datetime1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8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649C-EA29-490C-BEF3-4B5B49BE59DB}" type="datetime1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33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C38D-F2DF-49FF-A021-2A97156A7EBE}" type="datetime1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1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A396-E0E6-4A9D-AD55-25DA064EC433}" type="datetime1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08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376-08F8-4A28-AD03-2BDA94C39378}" type="datetime1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1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631D-0256-447A-97DB-B37400554579}" type="datetime1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96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81FA-2DFB-412C-B673-758CAFAF2C74}" type="datetime1">
              <a:rPr lang="pt-BR" smtClean="0"/>
              <a:t>14/07/2016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34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7F84-6BF7-4FA0-BDCB-A05FEE0EA7ED}" type="datetime1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62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638-F82A-44E3-995F-F5EB478AC8BE}" type="datetime1">
              <a:rPr lang="pt-BR" smtClean="0"/>
              <a:t>14/07/2016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02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CDE5-A25E-42FD-A7A9-A5EBDF491517}" type="datetime1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2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0B5C-44D2-4C49-AEA6-7B48C76C1AD1}" type="datetime1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49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A8F3-1294-43CB-833F-D7A5933DC72D}" type="datetime1">
              <a:rPr lang="pt-BR" smtClean="0"/>
              <a:t>14/07/2016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1C19-447A-41FA-9EBE-ECF3A976B8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41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196752"/>
            <a:ext cx="9144000" cy="403244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103984" cy="484163"/>
          </a:xfrm>
        </p:spPr>
        <p:txBody>
          <a:bodyPr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Projeto Rondon - Operação Itapemirim/ ES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911" y="1412776"/>
            <a:ext cx="4836177" cy="36271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0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875852"/>
            <a:ext cx="9144000" cy="403244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12973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n-lt"/>
              </a:rPr>
              <a:t>Precificação dos produtos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389"/>
            <a:ext cx="857929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Manter um caderno ou planilha em computador com todos os custos e organizações;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Calcular preço por receita</a:t>
            </a:r>
            <a:r>
              <a:rPr lang="pt-BR" dirty="0"/>
              <a:t>.</a:t>
            </a:r>
          </a:p>
        </p:txBody>
      </p:sp>
      <p:sp>
        <p:nvSpPr>
          <p:cNvPr id="5" name="Espaço Reservado para Rodapé 3"/>
          <p:cNvSpPr txBox="1">
            <a:spLocks/>
          </p:cNvSpPr>
          <p:nvPr/>
        </p:nvSpPr>
        <p:spPr>
          <a:xfrm>
            <a:off x="5042906" y="62936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20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5789"/>
            <a:ext cx="7704856" cy="5765249"/>
          </a:xfrm>
        </p:spPr>
      </p:pic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80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85912"/>
            <a:ext cx="9144000" cy="554025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328" y="531825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Importante: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Água e luz: divida o total por 30 dias para saber quanto você gasta por dia;</a:t>
            </a:r>
          </a:p>
          <a:p>
            <a:r>
              <a:rPr lang="pt-BR" dirty="0" smtClean="0"/>
              <a:t>O total equivale a uma receita, que para venda seria insuficiente.</a:t>
            </a:r>
          </a:p>
          <a:p>
            <a:r>
              <a:rPr lang="pt-BR" dirty="0" smtClean="0"/>
              <a:t>Multiplicar o total de receitas feitas no dia por esse valor e divide pelo total de unidades produzidas = custo unitário.</a:t>
            </a:r>
          </a:p>
          <a:p>
            <a:endParaRPr lang="pt-BR" dirty="0"/>
          </a:p>
        </p:txBody>
      </p:sp>
      <p:sp>
        <p:nvSpPr>
          <p:cNvPr id="5" name="Espaço Reservado para Rodapé 3"/>
          <p:cNvSpPr txBox="1">
            <a:spLocks/>
          </p:cNvSpPr>
          <p:nvPr/>
        </p:nvSpPr>
        <p:spPr>
          <a:xfrm>
            <a:off x="5042906" y="62936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983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804050"/>
            <a:ext cx="9144000" cy="485931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1764" y="80405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Observações: 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904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Primeiras receitas não costumam dar lucros (investimento em ingredientes, embalagens, panelas, formas...);</a:t>
            </a:r>
          </a:p>
          <a:p>
            <a:r>
              <a:rPr lang="pt-BR" dirty="0" smtClean="0"/>
              <a:t>Preços mudam, portanto, refaça as contas sempre que for fazer compras.</a:t>
            </a:r>
          </a:p>
          <a:p>
            <a:r>
              <a:rPr lang="pt-BR" dirty="0" smtClean="0"/>
              <a:t>Calcular custos de entregas (10% do valor)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9478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804050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56942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Dicas: 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6753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/>
              <a:t>A</a:t>
            </a:r>
            <a:r>
              <a:rPr lang="pt-BR" dirty="0" smtClean="0"/>
              <a:t>proveite </a:t>
            </a:r>
            <a:r>
              <a:rPr lang="pt-BR" dirty="0"/>
              <a:t>as ofertas -&gt; estoque os produtos.</a:t>
            </a:r>
          </a:p>
          <a:p>
            <a:r>
              <a:rPr lang="pt-BR" dirty="0"/>
              <a:t>Pesquise os preços mais baratos</a:t>
            </a:r>
            <a:r>
              <a:rPr lang="pt-BR" dirty="0" smtClean="0"/>
              <a:t>!</a:t>
            </a:r>
          </a:p>
          <a:p>
            <a:r>
              <a:rPr lang="pt-BR" dirty="0" smtClean="0"/>
              <a:t>Doceiras famosas recomendam multiplicar o valor do custo por 3, para se chegar ao preço da venda (uma parte cobre o custo com gastos, outra para compra de novos materiais e o restante seria o seu lucro- é importante realizar simulações).</a:t>
            </a:r>
            <a:endParaRPr lang="pt-BR" dirty="0"/>
          </a:p>
          <a:p>
            <a:endParaRPr lang="pt-BR" dirty="0"/>
          </a:p>
        </p:txBody>
      </p:sp>
      <p:sp>
        <p:nvSpPr>
          <p:cNvPr id="5" name="Espaço Reservado para Rodapé 3"/>
          <p:cNvSpPr txBox="1">
            <a:spLocks/>
          </p:cNvSpPr>
          <p:nvPr/>
        </p:nvSpPr>
        <p:spPr>
          <a:xfrm>
            <a:off x="5042906" y="62936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855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Análise de demanda e também de concorrência (criar diferencial competitivo);</a:t>
            </a:r>
          </a:p>
          <a:p>
            <a:r>
              <a:rPr lang="pt-BR" dirty="0" smtClean="0"/>
              <a:t>Não crie uma variedade logo no começo;</a:t>
            </a:r>
          </a:p>
          <a:p>
            <a:r>
              <a:rPr lang="pt-BR" dirty="0" smtClean="0"/>
              <a:t>Divulgação;</a:t>
            </a:r>
          </a:p>
          <a:p>
            <a:r>
              <a:rPr lang="pt-BR" dirty="0" smtClean="0"/>
              <a:t>Bom atendimento!</a:t>
            </a:r>
          </a:p>
          <a:p>
            <a:r>
              <a:rPr lang="pt-BR" b="1" dirty="0" smtClean="0"/>
              <a:t>Inovação!!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539552" y="953277"/>
            <a:ext cx="8229600" cy="1143000"/>
          </a:xfrm>
        </p:spPr>
        <p:txBody>
          <a:bodyPr/>
          <a:lstStyle/>
          <a:p>
            <a:r>
              <a:rPr lang="pt-BR" dirty="0" smtClean="0"/>
              <a:t>Estratégias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966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81" y="83671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Entrevista com um empreendedor do ramo: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sz="8000" dirty="0" smtClean="0"/>
          </a:p>
          <a:p>
            <a:pPr marL="0" lvl="0" indent="0">
              <a:buNone/>
            </a:pPr>
            <a:endParaRPr lang="pt-BR" sz="8000" dirty="0" smtClean="0"/>
          </a:p>
          <a:p>
            <a:pPr marL="0" lvl="0" indent="0">
              <a:buNone/>
            </a:pPr>
            <a:r>
              <a:rPr lang="pt-BR" sz="11200" dirty="0" smtClean="0"/>
              <a:t>Liste </a:t>
            </a:r>
            <a:r>
              <a:rPr lang="pt-BR" sz="11200" dirty="0"/>
              <a:t>os 5 principais passos para iniciar as atividades com o restaurante; </a:t>
            </a:r>
          </a:p>
          <a:p>
            <a:pPr marL="0" lvl="0" indent="0">
              <a:buNone/>
            </a:pPr>
            <a:r>
              <a:rPr lang="pt-BR" sz="8000" i="1" dirty="0" smtClean="0"/>
              <a:t>1) Procurar </a:t>
            </a:r>
            <a:r>
              <a:rPr lang="pt-BR" sz="8000" i="1" dirty="0"/>
              <a:t>um contador especializado em pequenas e médias empresas, e do ramo </a:t>
            </a:r>
            <a:r>
              <a:rPr lang="pt-BR" sz="8000" i="1" dirty="0" smtClean="0"/>
              <a:t>alimentício (suporte </a:t>
            </a:r>
            <a:r>
              <a:rPr lang="pt-BR" sz="8000" i="1" dirty="0"/>
              <a:t>sobre documentações para abertura da empresa como: CNPJ, CADESP, </a:t>
            </a:r>
            <a:r>
              <a:rPr lang="pt-BR" sz="8000" i="1" dirty="0" err="1"/>
              <a:t>protocolação</a:t>
            </a:r>
            <a:r>
              <a:rPr lang="pt-BR" sz="8000" i="1" dirty="0"/>
              <a:t> na prefeitura e na vigilância </a:t>
            </a:r>
            <a:r>
              <a:rPr lang="pt-BR" sz="8000" i="1" dirty="0" smtClean="0"/>
              <a:t>sanitária, além de dúvidas </a:t>
            </a:r>
            <a:r>
              <a:rPr lang="pt-BR" sz="8000" i="1" dirty="0"/>
              <a:t>como: </a:t>
            </a:r>
            <a:r>
              <a:rPr lang="pt-BR" sz="8000" i="1" dirty="0" smtClean="0"/>
              <a:t>impostos(simples </a:t>
            </a:r>
            <a:r>
              <a:rPr lang="pt-BR" sz="8000" i="1" dirty="0"/>
              <a:t>nacional, INSS, FGTS) e toda documentação necessárias para pode emitir notas fiscais e </a:t>
            </a:r>
            <a:r>
              <a:rPr lang="pt-BR" sz="8000" i="1" dirty="0" smtClean="0"/>
              <a:t>eletrônicas). </a:t>
            </a:r>
            <a:endParaRPr lang="pt-BR" sz="8000" i="1" dirty="0"/>
          </a:p>
          <a:p>
            <a:pPr marL="0" lvl="0" indent="0">
              <a:buNone/>
            </a:pPr>
            <a:r>
              <a:rPr lang="pt-BR" sz="8000" i="1" dirty="0" smtClean="0"/>
              <a:t>2) Pesquisa </a:t>
            </a:r>
            <a:r>
              <a:rPr lang="pt-BR" sz="8000" i="1" dirty="0"/>
              <a:t>de </a:t>
            </a:r>
            <a:r>
              <a:rPr lang="pt-BR" sz="8000" i="1" dirty="0" smtClean="0"/>
              <a:t>mercado</a:t>
            </a:r>
            <a:r>
              <a:rPr lang="pt-BR" sz="8000" i="1" dirty="0"/>
              <a:t>: </a:t>
            </a:r>
            <a:r>
              <a:rPr lang="pt-BR" sz="8000" i="1" dirty="0" smtClean="0"/>
              <a:t>Queria achar o público certo. Elaborei </a:t>
            </a:r>
            <a:r>
              <a:rPr lang="pt-BR" sz="8000" i="1" dirty="0"/>
              <a:t>um questionário sobre hábitos alimentares, classe social e entre outras coisas... Mais de 1 mil pessoas participaram da pesquisa. Esses dados foram cruciais para tomar a decisão de abrir realmente um restaurante </a:t>
            </a:r>
            <a:r>
              <a:rPr lang="pt-BR" sz="8000" i="1" dirty="0" smtClean="0"/>
              <a:t>nesse ramo.</a:t>
            </a:r>
            <a:endParaRPr lang="pt-BR" sz="8000" i="1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18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081" y="1362369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pt-BR" sz="7200" b="1" i="1" dirty="0"/>
              <a:t>3) Plano de negócios: </a:t>
            </a:r>
            <a:r>
              <a:rPr lang="pt-BR" sz="7200" i="1" dirty="0"/>
              <a:t>Depois de já ter definido qual o mercado que eu queria conquistar, comecei a trabalhar no plano de negócios. Foram 8 meses em cima dele. Pesquisando custos, necessidade de produção x necessidade de pessoal, quais maquinários investir, em quanto tempo esse negócio me daria retorno em 3 cenários distintos e como agir em cada um desses cenários. Quando você lida com a pratica empresarial, está entrando numa selva muito fechada e sujeita a muitos cenários e climas </a:t>
            </a:r>
            <a:r>
              <a:rPr lang="pt-BR" sz="7200" i="1" dirty="0" smtClean="0"/>
              <a:t>diferentes. </a:t>
            </a:r>
            <a:r>
              <a:rPr lang="pt-BR" sz="7200" i="1" dirty="0"/>
              <a:t>Principalmente em um  pais como o Brasil. E o plano de negócios me deu, ao menos, uma base inicial de números para começar a colocar minhas ações em prática. </a:t>
            </a:r>
          </a:p>
          <a:p>
            <a:pPr marL="0" lvl="0" indent="0">
              <a:buNone/>
            </a:pPr>
            <a:r>
              <a:rPr lang="pt-BR" sz="7200" b="1" i="1" dirty="0" smtClean="0"/>
              <a:t>4)Escolha </a:t>
            </a:r>
            <a:r>
              <a:rPr lang="pt-BR" sz="7200" b="1" i="1" dirty="0"/>
              <a:t>do ponto: </a:t>
            </a:r>
            <a:r>
              <a:rPr lang="pt-BR" sz="7200" i="1" dirty="0"/>
              <a:t>Foram 3 meses procurando um ponto ideal para abrir meu negócio. Pensei no meu </a:t>
            </a:r>
            <a:r>
              <a:rPr lang="pt-BR" sz="7200" i="1" dirty="0" smtClean="0"/>
              <a:t>público, </a:t>
            </a:r>
            <a:r>
              <a:rPr lang="pt-BR" sz="7200" i="1" dirty="0"/>
              <a:t>na localização (próximo a escolas, empresas e avenidas de acesso aos principais centros da cidade). Também levei em conta o preço, em cima do meu plano de negócios. E por ultimo, a conservação e estrutura do prédio. A estrutura teve que ser toda modificada e melhorada. Pensando nos processos de produção e na comodidade dos clientes potenciais do mercado que queria atingir.</a:t>
            </a:r>
          </a:p>
          <a:p>
            <a:pPr marL="0" lvl="0" indent="0">
              <a:buNone/>
            </a:pPr>
            <a:r>
              <a:rPr lang="pt-BR" sz="7200" b="1" i="1" dirty="0" smtClean="0"/>
              <a:t>5)Seleção </a:t>
            </a:r>
            <a:r>
              <a:rPr lang="pt-BR" sz="7200" b="1" i="1" dirty="0"/>
              <a:t>de candidatos e contratação de funcionários qualificados na área especifica. </a:t>
            </a:r>
            <a:r>
              <a:rPr lang="pt-BR" sz="7200" i="1" dirty="0"/>
              <a:t>Quanto a seleção de pessoal, eu levei muito em conta a qualificação profissional e a experiência de todos os envolvidos. Pois como não tinha muita experiência na </a:t>
            </a:r>
            <a:r>
              <a:rPr lang="pt-BR" sz="7200" i="1" dirty="0" smtClean="0"/>
              <a:t>área</a:t>
            </a:r>
            <a:r>
              <a:rPr lang="pt-BR" sz="7200" i="1" dirty="0"/>
              <a:t>, tive que achar sustentação suficiente para o meu negócio tomar corpo e evoluir dia a dia.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022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pt-BR" sz="4000" dirty="0" smtClean="0">
                <a:latin typeface="+mj-lt"/>
              </a:rPr>
              <a:t>-Liste </a:t>
            </a:r>
            <a:r>
              <a:rPr lang="pt-BR" sz="4000" dirty="0">
                <a:latin typeface="+mj-lt"/>
              </a:rPr>
              <a:t>os 3 principais problemas para iniciar as atividades com o </a:t>
            </a:r>
            <a:r>
              <a:rPr lang="pt-BR" sz="4000" dirty="0" smtClean="0">
                <a:latin typeface="+mj-lt"/>
              </a:rPr>
              <a:t>restaurante:</a:t>
            </a:r>
          </a:p>
          <a:p>
            <a:pPr marL="0" lvl="0" indent="0">
              <a:buNone/>
            </a:pPr>
            <a:endParaRPr lang="pt-BR" sz="3400" dirty="0">
              <a:latin typeface="+mj-lt"/>
            </a:endParaRPr>
          </a:p>
          <a:p>
            <a:pPr marL="0" lvl="0" indent="0">
              <a:buNone/>
            </a:pPr>
            <a:r>
              <a:rPr lang="pt-BR" i="1" dirty="0" smtClean="0"/>
              <a:t>1) </a:t>
            </a:r>
            <a:r>
              <a:rPr lang="pt-BR" b="1" i="1" dirty="0" smtClean="0"/>
              <a:t>Burocracia</a:t>
            </a:r>
            <a:r>
              <a:rPr lang="pt-BR" b="1" i="1" dirty="0"/>
              <a:t>: </a:t>
            </a:r>
            <a:r>
              <a:rPr lang="pt-BR" i="1" dirty="0"/>
              <a:t>Parece clichê, mas realmente é a realidade brasileira. Eu demorei 1 mês e 18 dias para que a empresa (CNPJ) fosse aberta. Sem contar as </a:t>
            </a:r>
            <a:r>
              <a:rPr lang="pt-BR" i="1" dirty="0" smtClean="0"/>
              <a:t>inúmeras </a:t>
            </a:r>
            <a:r>
              <a:rPr lang="pt-BR" i="1" dirty="0"/>
              <a:t>idas a contador, prefeitura, </a:t>
            </a:r>
            <a:r>
              <a:rPr lang="pt-BR" i="1" dirty="0" err="1"/>
              <a:t>orgãos</a:t>
            </a:r>
            <a:r>
              <a:rPr lang="pt-BR" i="1" dirty="0"/>
              <a:t> do governo, etc... </a:t>
            </a:r>
          </a:p>
          <a:p>
            <a:pPr marL="0" lvl="0" indent="0">
              <a:buNone/>
            </a:pPr>
            <a:r>
              <a:rPr lang="pt-BR" i="1" dirty="0" smtClean="0"/>
              <a:t>2</a:t>
            </a:r>
            <a:r>
              <a:rPr lang="pt-BR" b="1" i="1" dirty="0" smtClean="0"/>
              <a:t>) Falta </a:t>
            </a:r>
            <a:r>
              <a:rPr lang="pt-BR" b="1" i="1" dirty="0"/>
              <a:t>de </a:t>
            </a:r>
            <a:r>
              <a:rPr lang="pt-BR" b="1" i="1" dirty="0" smtClean="0"/>
              <a:t>experiência </a:t>
            </a:r>
            <a:r>
              <a:rPr lang="pt-BR" i="1" dirty="0"/>
              <a:t>em lidar com pessoas e também na área de alimentação. Foram muitos tropeços e aprendizados, alias, até hoje isso acontece. Todo o dia!!!</a:t>
            </a:r>
          </a:p>
          <a:p>
            <a:pPr marL="0" lvl="0" indent="0">
              <a:buNone/>
            </a:pPr>
            <a:r>
              <a:rPr lang="pt-BR" i="1" dirty="0" smtClean="0"/>
              <a:t>3</a:t>
            </a:r>
            <a:r>
              <a:rPr lang="pt-BR" b="1" i="1" dirty="0" smtClean="0"/>
              <a:t>) Achar </a:t>
            </a:r>
            <a:r>
              <a:rPr lang="pt-BR" b="1" i="1" dirty="0"/>
              <a:t>pessoal qualificado e de confiança. </a:t>
            </a:r>
            <a:r>
              <a:rPr lang="pt-BR" i="1" dirty="0"/>
              <a:t>Tive </a:t>
            </a:r>
            <a:r>
              <a:rPr lang="pt-BR" i="1" dirty="0" smtClean="0"/>
              <a:t>inúmeros </a:t>
            </a:r>
            <a:r>
              <a:rPr lang="pt-BR" i="1" dirty="0"/>
              <a:t>problemas com funcionários e fornecedores. Os problemas iam de: Faltas sem justificativa alguma, atrasos nas entregas de pedidos, total desinteresse em vestir a camisa da empresa, etc...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66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pt-BR" sz="11200" dirty="0" smtClean="0"/>
          </a:p>
          <a:p>
            <a:pPr marL="0" lvl="0" indent="0">
              <a:buNone/>
            </a:pPr>
            <a:r>
              <a:rPr lang="pt-BR" sz="11200" dirty="0" smtClean="0"/>
              <a:t>Liste </a:t>
            </a:r>
            <a:r>
              <a:rPr lang="pt-BR" sz="11200" dirty="0"/>
              <a:t>os </a:t>
            </a:r>
            <a:r>
              <a:rPr lang="pt-BR" sz="11200" dirty="0" smtClean="0"/>
              <a:t>2 </a:t>
            </a:r>
            <a:r>
              <a:rPr lang="pt-BR" sz="11200" dirty="0"/>
              <a:t>principais desafios que </a:t>
            </a:r>
            <a:r>
              <a:rPr lang="pt-BR" sz="11200" dirty="0" smtClean="0"/>
              <a:t>você </a:t>
            </a:r>
            <a:r>
              <a:rPr lang="pt-BR" sz="11200" dirty="0"/>
              <a:t>precisou lidar até </a:t>
            </a:r>
            <a:r>
              <a:rPr lang="pt-BR" sz="11200" dirty="0" smtClean="0"/>
              <a:t>agora:</a:t>
            </a:r>
            <a:endParaRPr lang="pt-BR" sz="11200" dirty="0"/>
          </a:p>
          <a:p>
            <a:pPr marL="0" lvl="0" indent="0">
              <a:buNone/>
            </a:pPr>
            <a:endParaRPr lang="pt-BR" sz="8000" i="1" dirty="0" smtClean="0"/>
          </a:p>
          <a:p>
            <a:pPr marL="0" lvl="0" indent="0">
              <a:buNone/>
            </a:pPr>
            <a:r>
              <a:rPr lang="pt-BR" sz="8000" i="1" dirty="0" smtClean="0"/>
              <a:t>1)Conquistar </a:t>
            </a:r>
            <a:r>
              <a:rPr lang="pt-BR" sz="8000" i="1" dirty="0"/>
              <a:t>e manter os clientes e bons funcionários: </a:t>
            </a:r>
            <a:r>
              <a:rPr lang="pt-BR" sz="8000" i="1" dirty="0" smtClean="0"/>
              <a:t>Os </a:t>
            </a:r>
            <a:r>
              <a:rPr lang="pt-BR" sz="8000" i="1" dirty="0"/>
              <a:t>cliente do mercado que escolhi conquistar, são por natureza muito exigentes e tem conhecimento sobre o que eu estou propondo. Então a busca por: inovação, confiança, pós venda, marketing direcionado, benefícios médicos e dentários, cursos de qualificação profissional e por ai vai. Tem sido um dos maiores </a:t>
            </a:r>
            <a:r>
              <a:rPr lang="pt-BR" sz="8000" i="1" dirty="0" smtClean="0"/>
              <a:t>desafios </a:t>
            </a:r>
            <a:r>
              <a:rPr lang="pt-BR" sz="8000" i="1" dirty="0"/>
              <a:t>que tenho que lidar. Mas também é a parte mais legal. </a:t>
            </a:r>
            <a:endParaRPr lang="pt-BR" sz="8000" i="1" dirty="0" smtClean="0"/>
          </a:p>
          <a:p>
            <a:pPr marL="0" lvl="0" indent="0">
              <a:buNone/>
            </a:pPr>
            <a:r>
              <a:rPr lang="pt-BR" sz="8000" i="1" dirty="0" smtClean="0"/>
              <a:t>2)Leis </a:t>
            </a:r>
            <a:r>
              <a:rPr lang="pt-BR" sz="8000" i="1" dirty="0"/>
              <a:t>trabalhistas: Tai ai um </a:t>
            </a:r>
            <a:r>
              <a:rPr lang="pt-BR" sz="8000" i="1" dirty="0" smtClean="0"/>
              <a:t>desafio </a:t>
            </a:r>
            <a:r>
              <a:rPr lang="pt-BR" sz="8000" i="1" dirty="0"/>
              <a:t>para o empreendedor brasileiro. Nada contra ao que já foi conquistado a sei lá quantos anos </a:t>
            </a:r>
            <a:r>
              <a:rPr lang="pt-BR" sz="8000" i="1" dirty="0" smtClean="0"/>
              <a:t>atrás. </a:t>
            </a:r>
            <a:r>
              <a:rPr lang="pt-BR" sz="8000" i="1" dirty="0"/>
              <a:t>Mas tive a certeza de que a balança da lei trabalhista pende </a:t>
            </a:r>
            <a:r>
              <a:rPr lang="pt-BR" sz="8000" b="1" i="1" dirty="0" smtClean="0"/>
              <a:t>muito</a:t>
            </a:r>
            <a:r>
              <a:rPr lang="pt-BR" sz="8000" i="1" dirty="0" smtClean="0"/>
              <a:t> </a:t>
            </a:r>
            <a:r>
              <a:rPr lang="pt-BR" sz="8000" i="1" dirty="0"/>
              <a:t>para o lado do trabalhador, e acaba desamparando os PEQUENOS empresários e dificultando muito a sobrevivência de seus negócios</a:t>
            </a:r>
            <a:r>
              <a:rPr lang="pt-BR" sz="8000" i="1" dirty="0" smtClean="0"/>
              <a:t>.</a:t>
            </a:r>
            <a:endParaRPr lang="pt-BR" sz="8000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9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2348880"/>
            <a:ext cx="9144000" cy="208823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57983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+mn-lt"/>
              </a:rPr>
              <a:t>Oficina de Culinária </a:t>
            </a:r>
            <a:endParaRPr lang="pt-BR" sz="6000" dirty="0">
              <a:latin typeface="+mn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103984" cy="484163"/>
          </a:xfrm>
        </p:spPr>
        <p:txBody>
          <a:bodyPr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Projeto Rondon - Operação Itapemirim/ ES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12220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9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25119" y="980728"/>
            <a:ext cx="9144000" cy="528924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sz="2800" dirty="0"/>
              <a:t>Liste os 3 a 5 principais problemas que você precisa resolver no seu dia-a-dia; </a:t>
            </a:r>
          </a:p>
          <a:p>
            <a:pPr marL="0" indent="0">
              <a:buNone/>
            </a:pPr>
            <a:endParaRPr lang="pt-BR" sz="2000" i="1" dirty="0" smtClean="0"/>
          </a:p>
          <a:p>
            <a:pPr marL="0" indent="0">
              <a:buNone/>
            </a:pPr>
            <a:r>
              <a:rPr lang="pt-BR" sz="2000" i="1" dirty="0" smtClean="0"/>
              <a:t>1)Logística </a:t>
            </a:r>
            <a:r>
              <a:rPr lang="pt-BR" sz="2000" i="1" dirty="0"/>
              <a:t>com o serviço de delivery;</a:t>
            </a:r>
          </a:p>
          <a:p>
            <a:pPr marL="0" indent="0">
              <a:buNone/>
            </a:pPr>
            <a:r>
              <a:rPr lang="pt-BR" sz="2000" i="1" dirty="0" smtClean="0"/>
              <a:t>2) </a:t>
            </a:r>
            <a:r>
              <a:rPr lang="pt-BR" sz="2000" i="1" dirty="0"/>
              <a:t>Falta de comprometimento de funcionários e fornecedores;</a:t>
            </a:r>
          </a:p>
          <a:p>
            <a:pPr marL="0" lvl="0" indent="0">
              <a:buNone/>
            </a:pPr>
            <a:r>
              <a:rPr lang="pt-BR" sz="2000" i="1" dirty="0" smtClean="0"/>
              <a:t>3)Negociar </a:t>
            </a:r>
            <a:r>
              <a:rPr lang="pt-BR" sz="2000" i="1" dirty="0"/>
              <a:t>preços de produtos e serviços que realmente me façam chegar em uma margem boa de ganhos.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Projeto Rondon- Operação Itapemirim/ 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774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7888" y="2005372"/>
            <a:ext cx="9144000" cy="300780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7912" y="2403745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+mn-lt"/>
              </a:rPr>
              <a:t>Obrigado!</a:t>
            </a:r>
            <a:endParaRPr lang="pt-BR" sz="6000" dirty="0">
              <a:latin typeface="+mn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3103984" cy="484163"/>
          </a:xfrm>
        </p:spPr>
        <p:txBody>
          <a:bodyPr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Projeto Rondon - Operação Itapemirim/ ES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65" y="3791368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82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268760"/>
            <a:ext cx="9144000" cy="374441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Agenda</a:t>
            </a:r>
            <a:r>
              <a:rPr lang="pt-BR" dirty="0" smtClean="0">
                <a:latin typeface="Walkway Black" panose="00000400000000000000" pitchFamily="2" charset="0"/>
              </a:rPr>
              <a:t> </a:t>
            </a:r>
            <a:endParaRPr lang="pt-BR" dirty="0">
              <a:latin typeface="Walkway Black" panose="000004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pt-BR" dirty="0" smtClean="0"/>
              <a:t>Planejamento</a:t>
            </a:r>
          </a:p>
          <a:p>
            <a:r>
              <a:rPr lang="pt-BR" dirty="0" smtClean="0"/>
              <a:t>Cuidados básicos</a:t>
            </a:r>
          </a:p>
          <a:p>
            <a:r>
              <a:rPr lang="pt-BR" dirty="0" smtClean="0"/>
              <a:t>Precificação</a:t>
            </a:r>
          </a:p>
          <a:p>
            <a:r>
              <a:rPr lang="pt-BR" dirty="0" smtClean="0"/>
              <a:t>Estratégia de vendas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60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1268760"/>
            <a:ext cx="9144000" cy="432363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7701"/>
            <a:ext cx="8229600" cy="1143000"/>
          </a:xfrm>
        </p:spPr>
        <p:txBody>
          <a:bodyPr/>
          <a:lstStyle/>
          <a:p>
            <a:r>
              <a:rPr lang="pt-BR" dirty="0" smtClean="0"/>
              <a:t>Planejamento: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5166"/>
            <a:ext cx="8229600" cy="4525963"/>
          </a:xfrm>
        </p:spPr>
        <p:txBody>
          <a:bodyPr/>
          <a:lstStyle/>
          <a:p>
            <a:r>
              <a:rPr lang="pt-BR" dirty="0" smtClean="0"/>
              <a:t>O que vender?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/>
              <a:t>P</a:t>
            </a:r>
            <a:r>
              <a:rPr lang="pt-BR" dirty="0" smtClean="0"/>
              <a:t>ães, doces, bolos, refeições...</a:t>
            </a:r>
          </a:p>
          <a:p>
            <a:r>
              <a:rPr lang="pt-BR" dirty="0" smtClean="0"/>
              <a:t>Local de trabalho</a:t>
            </a:r>
          </a:p>
          <a:p>
            <a:r>
              <a:rPr lang="pt-BR" dirty="0" smtClean="0"/>
              <a:t>Investimento inicial</a:t>
            </a:r>
          </a:p>
          <a:p>
            <a:r>
              <a:rPr lang="pt-BR" dirty="0" smtClean="0"/>
              <a:t>Tempo de retorno</a:t>
            </a:r>
          </a:p>
          <a:p>
            <a:pPr marL="0" indent="0">
              <a:buNone/>
            </a:pPr>
            <a:endParaRPr lang="pt-BR" dirty="0">
              <a:latin typeface="Walkway Bold" panose="00000400000000000000" pitchFamily="2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382" y="2961516"/>
            <a:ext cx="2883448" cy="214015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253" y="3002694"/>
            <a:ext cx="2639706" cy="19797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852936"/>
            <a:ext cx="3844597" cy="2563064"/>
          </a:xfrm>
          <a:prstGeom prst="rect">
            <a:avLst/>
          </a:prstGeom>
        </p:spPr>
      </p:pic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496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764704"/>
            <a:ext cx="9144000" cy="525658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86819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Local de trabalho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Higienização Limpeza </a:t>
            </a:r>
          </a:p>
          <a:p>
            <a:pPr marL="400050" lvl="1" indent="0">
              <a:buNone/>
            </a:pPr>
            <a:r>
              <a:rPr lang="pt-BR" sz="2400" dirty="0" smtClean="0"/>
              <a:t>Resquícios de materiais como vidro, insetos ou fragmentos, produtos de limpeza;</a:t>
            </a:r>
          </a:p>
          <a:p>
            <a:pPr marL="0" indent="0">
              <a:buNone/>
            </a:pPr>
            <a:r>
              <a:rPr lang="pt-BR" sz="2800" dirty="0" smtClean="0"/>
              <a:t>Ambiente necessário e específico: </a:t>
            </a:r>
          </a:p>
          <a:p>
            <a:pPr marL="0" indent="0" algn="ctr">
              <a:buNone/>
            </a:pPr>
            <a:r>
              <a:rPr lang="pt-BR" sz="2800" i="1" dirty="0" smtClean="0"/>
              <a:t>Alugar um espaço ou preparar em casa? 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Custos x benefícios?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Materiais necessários: fogão, panelas,...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Saber separar os instrumentos de trabalho (matérias primas) dos utilizados em casa.  </a:t>
            </a:r>
          </a:p>
          <a:p>
            <a:endParaRPr lang="pt-BR" sz="2800" dirty="0"/>
          </a:p>
          <a:p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971600" y="234888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32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908720"/>
            <a:ext cx="9144000" cy="390663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n-lt"/>
              </a:rPr>
              <a:t>Definir um modelo de negócio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06228"/>
            <a:ext cx="8229600" cy="2409131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dirty="0" smtClean="0"/>
              <a:t>“Como o meu negócio vai funcionar?”</a:t>
            </a:r>
          </a:p>
          <a:p>
            <a:pPr marL="0" indent="0" algn="ctr">
              <a:buNone/>
            </a:pPr>
            <a:r>
              <a:rPr lang="pt-BR" i="1" dirty="0" smtClean="0"/>
              <a:t>Delivery (entregas) ou endereço físico?</a:t>
            </a:r>
          </a:p>
          <a:p>
            <a:endParaRPr lang="pt-BR" dirty="0">
              <a:latin typeface="Walkway Bold" panose="00000400000000000000" pitchFamily="2" charset="0"/>
            </a:endParaRPr>
          </a:p>
        </p:txBody>
      </p:sp>
      <p:sp>
        <p:nvSpPr>
          <p:cNvPr id="5" name="Espaço Reservado para Rodapé 3"/>
          <p:cNvSpPr txBox="1">
            <a:spLocks/>
          </p:cNvSpPr>
          <p:nvPr/>
        </p:nvSpPr>
        <p:spPr>
          <a:xfrm>
            <a:off x="5042906" y="62936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139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74638"/>
            <a:ext cx="9144000" cy="589066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9153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Delivery: </a:t>
            </a:r>
            <a:endParaRPr lang="pt-BR" dirty="0">
              <a:latin typeface="+mn-lt"/>
            </a:endParaRP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1ª coisa: “Há demanda por esse serviço?” (conversar com conhecidos, observar os concorrentes);</a:t>
            </a:r>
          </a:p>
          <a:p>
            <a:r>
              <a:rPr lang="pt-BR" dirty="0" smtClean="0"/>
              <a:t>Diferenciais: promoções exclusivas, entregar em horários diferenciados.</a:t>
            </a:r>
          </a:p>
          <a:p>
            <a:r>
              <a:rPr lang="pt-BR" dirty="0" smtClean="0"/>
              <a:t>Principal motivo de solicitação de delivery: comodidade e agilidade </a:t>
            </a:r>
            <a:r>
              <a:rPr lang="pt-BR" b="1" u="sng" dirty="0" smtClean="0"/>
              <a:t>(essenciais!!!)</a:t>
            </a:r>
          </a:p>
          <a:p>
            <a:r>
              <a:rPr lang="pt-BR" dirty="0" smtClean="0"/>
              <a:t>Divulgação por panfleto ou jornal.</a:t>
            </a:r>
          </a:p>
          <a:p>
            <a:r>
              <a:rPr lang="pt-BR" dirty="0" smtClean="0"/>
              <a:t>Custos com entregas- embalagens e transporte (negociar com o cliente- vantajoso e econômico)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67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-10988" y="1013867"/>
            <a:ext cx="9144000" cy="409046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212" y="1013867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+mn-lt"/>
              </a:rPr>
              <a:t>Endereço físico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212" y="2339429"/>
            <a:ext cx="8229600" cy="4525963"/>
          </a:xfrm>
        </p:spPr>
        <p:txBody>
          <a:bodyPr/>
          <a:lstStyle/>
          <a:p>
            <a:r>
              <a:rPr lang="pt-BR" dirty="0" smtClean="0"/>
              <a:t>Investimento inicial mais alto</a:t>
            </a:r>
          </a:p>
          <a:p>
            <a:r>
              <a:rPr lang="pt-BR" dirty="0" smtClean="0"/>
              <a:t>Gastos com mobílias e outros itens que encarecem o processo</a:t>
            </a:r>
          </a:p>
          <a:p>
            <a:r>
              <a:rPr lang="pt-BR" dirty="0" smtClean="0"/>
              <a:t>Parte burocrática: alvarás, licenças;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58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404663"/>
            <a:ext cx="9144000" cy="568863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Pontos fortes e fracos 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dirty="0"/>
              <a:t>C</a:t>
            </a:r>
            <a:r>
              <a:rPr lang="pt-BR" dirty="0" smtClean="0"/>
              <a:t>olocar no papel: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Pontos fortes e fracos do meu negócio;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Como esses pontos podem ser usados na estratégia do negócio;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Ameaças do meu negócio (o que pode fazer com que ele não obtenha sucesso);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Como os pontos fortes podem me fazer vencer a ameaça. 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042906" y="6293694"/>
            <a:ext cx="2895600" cy="365125"/>
          </a:xfrm>
        </p:spPr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Projeto Rondon- Operação Itapemirim/ ES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06" y="5759925"/>
            <a:ext cx="976894" cy="96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00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1361</Words>
  <Application>Microsoft Office PowerPoint</Application>
  <PresentationFormat>Apresentação na tela (4:3)</PresentationFormat>
  <Paragraphs>111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Oficina de Culinária </vt:lpstr>
      <vt:lpstr>Agenda </vt:lpstr>
      <vt:lpstr>Planejamento:</vt:lpstr>
      <vt:lpstr>Local de trabalho</vt:lpstr>
      <vt:lpstr>Definir um modelo de negócio</vt:lpstr>
      <vt:lpstr>Delivery: </vt:lpstr>
      <vt:lpstr>Endereço físico</vt:lpstr>
      <vt:lpstr>Pontos fortes e fracos </vt:lpstr>
      <vt:lpstr>Precificação dos produtos</vt:lpstr>
      <vt:lpstr>Apresentação do PowerPoint</vt:lpstr>
      <vt:lpstr>Importante:</vt:lpstr>
      <vt:lpstr>Observações: </vt:lpstr>
      <vt:lpstr>Dicas: </vt:lpstr>
      <vt:lpstr>Estratégias</vt:lpstr>
      <vt:lpstr>Entrevista com um empreendedor do ramo: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B</dc:creator>
  <cp:lastModifiedBy>Marcella B</cp:lastModifiedBy>
  <cp:revision>34</cp:revision>
  <dcterms:created xsi:type="dcterms:W3CDTF">2016-07-03T15:36:04Z</dcterms:created>
  <dcterms:modified xsi:type="dcterms:W3CDTF">2016-07-14T04:14:59Z</dcterms:modified>
</cp:coreProperties>
</file>