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73" r:id="rId18"/>
    <p:sldId id="256" r:id="rId19"/>
    <p:sldId id="257" r:id="rId20"/>
    <p:sldId id="258" r:id="rId21"/>
    <p:sldId id="259" r:id="rId22"/>
    <p:sldId id="260" r:id="rId23"/>
    <p:sldId id="262" r:id="rId24"/>
    <p:sldId id="26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88C00-42A1-4F7B-AE80-7767C210B166}" type="datetimeFigureOut">
              <a:rPr lang="pt-BR" smtClean="0"/>
              <a:t>12/07/2016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FFCF-4449-4760-9F9E-60C9DC3790D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Quem estiver assistindo, dar opinião sobre o que é</a:t>
            </a:r>
            <a:r>
              <a:rPr lang="pt-BR" baseline="0" dirty="0"/>
              <a:t> uma cooperativa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FFCF-4449-4760-9F9E-60C9DC3790D1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3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0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44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14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31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88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19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65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5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26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4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2AF4-5ABC-4E0C-9B1C-05FB619E7005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22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sI1I5vGzI4" TargetMode="External"/><Relationship Id="rId2" Type="http://schemas.openxmlformats.org/officeDocument/2006/relationships/hyperlink" Target="https://www.youtube.com/watch?v=notDhUpuzh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Montar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 afinal, o que é uma cooperativa?</a:t>
            </a:r>
          </a:p>
        </p:txBody>
      </p:sp>
      <p:pic>
        <p:nvPicPr>
          <p:cNvPr id="3074" name="Picture 2" descr="http://wordpress.concurseirosolitario.com.br/wp-content/uploads/2014/01/duvid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47625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Documentação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/>
              <a:t>Para a Junta Comercial: </a:t>
            </a:r>
          </a:p>
          <a:p>
            <a:r>
              <a:rPr lang="pt-BR" dirty="0"/>
              <a:t>Quatro vias da Ata de Assembleia Geral de Constituição e do Estatuto. Todas as páginas são rubricadas por todos os associados fundadores.</a:t>
            </a:r>
          </a:p>
          <a:p>
            <a:r>
              <a:rPr lang="pt-BR" dirty="0"/>
              <a:t>Cópia da Carteira de Identidade (RG) e do Cadastro de Pessoa Física (CPF) do presidente.</a:t>
            </a:r>
          </a:p>
          <a:p>
            <a:r>
              <a:rPr lang="pt-BR" dirty="0"/>
              <a:t>Relação nominativa dos presentes.</a:t>
            </a:r>
          </a:p>
          <a:p>
            <a:r>
              <a:rPr lang="pt-BR" dirty="0"/>
              <a:t>Cópia do comprovante de residência do presidente.</a:t>
            </a:r>
          </a:p>
          <a:p>
            <a:r>
              <a:rPr lang="pt-BR" dirty="0"/>
              <a:t>Cópia do comprovante do local de funcionamento da instituição.</a:t>
            </a:r>
          </a:p>
          <a:p>
            <a:r>
              <a:rPr lang="pt-BR" dirty="0"/>
              <a:t>Visto de advogado na última página das vias da Ata e do Estatuto.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Documentação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Para a Receita Federal:</a:t>
            </a:r>
          </a:p>
          <a:p>
            <a:r>
              <a:rPr lang="pt-BR" dirty="0"/>
              <a:t>Ficha cadastral e ficha complementar (CNPJ).</a:t>
            </a:r>
          </a:p>
          <a:p>
            <a:r>
              <a:rPr lang="pt-BR" dirty="0"/>
              <a:t>Cópia do CPF, RG e comprovante de residência de todos os diretores.</a:t>
            </a:r>
          </a:p>
          <a:p>
            <a:r>
              <a:rPr lang="pt-BR" dirty="0"/>
              <a:t>Lista dos associados.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Procedimentos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Reunião com o grupo de pessoas interessadas:</a:t>
            </a:r>
            <a:r>
              <a:rPr lang="pt-BR" dirty="0"/>
              <a:t> a reunião deve determinar os objetivos da cooperativa e escolher uma comissão e um coordenador dos trabalhos.</a:t>
            </a:r>
          </a:p>
          <a:p>
            <a:endParaRPr lang="pt-BR" dirty="0"/>
          </a:p>
          <a:p>
            <a:r>
              <a:rPr lang="pt-BR" b="1" dirty="0"/>
              <a:t>Verificação das condições mínimas de viabilidade:</a:t>
            </a:r>
            <a:r>
              <a:rPr lang="pt-BR" dirty="0"/>
              <a:t> reúna todos os interessados em participar da cooperativa e discuta os seguintes pontos: a cooperativa é a solução adequada? Os interessados estão dispostos a cooperar? A cooperativa terá como contratar pessoal qualificado para administrá-la?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Procedimentos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Elaboração da proposta de estatuto:</a:t>
            </a:r>
            <a:r>
              <a:rPr lang="pt-BR" dirty="0"/>
              <a:t> a comissão de organização deve elaborar proposta de estatuto para a cooperativa e distribuir uma cópia aos interessados. O documento deve ser estudado e discutido.</a:t>
            </a:r>
          </a:p>
          <a:p>
            <a:endParaRPr lang="pt-BR" dirty="0"/>
          </a:p>
          <a:p>
            <a:r>
              <a:rPr lang="pt-BR" b="1" dirty="0"/>
              <a:t>Fundação:</a:t>
            </a:r>
            <a:r>
              <a:rPr lang="pt-BR" dirty="0"/>
              <a:t> a comissão deve convocar todas as pessoas interessadas para a Assembleia Geral de Constituição (fundação) da cooperativa, em hora e local determinado com antecedência. Avisos sobre a convocatória devem ser afixados em locais frequentados pelos interessados, podendo ser também veiculados pela imprensa e rádio. A Assembleia deve ter a presença de, no mínimo, 20 pessoas.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Taxas:</a:t>
            </a:r>
            <a:r>
              <a:rPr lang="pt-BR" dirty="0"/>
              <a:t> a cooperativa retêm um percentual sobre o valor;</a:t>
            </a:r>
          </a:p>
          <a:p>
            <a:endParaRPr lang="pt-BR" dirty="0"/>
          </a:p>
          <a:p>
            <a:r>
              <a:rPr lang="pt-BR" dirty="0"/>
              <a:t>Numa cooperativa agropecuária, a taxa incidirá sobre o valor da venda do produto (leite, café, algodão, etc.) ou sobre o preço pago pelos insumos. Há também taxas de armazenagem, beneficiamento, e outras.</a:t>
            </a:r>
          </a:p>
          <a:p>
            <a:endParaRPr lang="pt-BR" dirty="0"/>
          </a:p>
          <a:p>
            <a:r>
              <a:rPr lang="pt-BR" dirty="0"/>
              <a:t>Numa cooperativa de consumo, a taxa é sobre o preço pago pelos produtos adquiridos.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As sobras/perdas são originárias da taxa de serviço.</a:t>
            </a:r>
          </a:p>
          <a:p>
            <a:endParaRPr lang="pt-BR" dirty="0"/>
          </a:p>
          <a:p>
            <a:r>
              <a:rPr lang="pt-BR" dirty="0"/>
              <a:t>As sobras líquidas apuradas no exercício poderão ser divididas entre os associados.</a:t>
            </a:r>
          </a:p>
          <a:p>
            <a:endParaRPr lang="pt-BR" dirty="0"/>
          </a:p>
          <a:p>
            <a:r>
              <a:rPr lang="pt-BR" dirty="0"/>
              <a:t>Os prejuízos serão cobertos com recursos provenientes do fundo de reserva e, se insuficiente este, mediante rateio, entre os associados.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As cooperativas são obrigadas a constituir:</a:t>
            </a:r>
            <a:endParaRPr lang="pt-BR" dirty="0"/>
          </a:p>
          <a:p>
            <a:endParaRPr lang="pt-BR" b="1" dirty="0"/>
          </a:p>
          <a:p>
            <a:r>
              <a:rPr lang="pt-BR" b="1" dirty="0"/>
              <a:t>Fundo de reserva</a:t>
            </a:r>
            <a:r>
              <a:rPr lang="pt-BR" dirty="0"/>
              <a:t>, destinado a reparar perdas e atender ao desenvolvimento de suas atividades, constituído com 10%, pelo menos, das sobras líquidas do exercício.</a:t>
            </a:r>
          </a:p>
          <a:p>
            <a:endParaRPr lang="pt-BR" dirty="0"/>
          </a:p>
          <a:p>
            <a:r>
              <a:rPr lang="pt-BR" b="1" dirty="0"/>
              <a:t>Fundo de Assistência Técnica, Educacional e Social (</a:t>
            </a:r>
            <a:r>
              <a:rPr lang="pt-BR" b="1" dirty="0" err="1"/>
              <a:t>Fates</a:t>
            </a:r>
            <a:r>
              <a:rPr lang="pt-BR" b="1" dirty="0"/>
              <a:t>), </a:t>
            </a:r>
            <a:r>
              <a:rPr lang="pt-BR" dirty="0"/>
              <a:t>destinado à prestação de assistência aos associados, seus familiares e, quando previsto nos estatutos, aos empregados da cooperativa, constituído de 5%, pelo menos, das sobras líquidas apuradas no exercício.</a:t>
            </a:r>
          </a:p>
          <a:p>
            <a:endParaRPr lang="pt-BR" dirty="0"/>
          </a:p>
          <a:p>
            <a:r>
              <a:rPr lang="pt-BR" dirty="0"/>
              <a:t>Podem ser criados outros fundos!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Mãos a Obra!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Imagine que somos uma cooperativa! Vamos criar um estatuto? </a:t>
            </a:r>
          </a:p>
        </p:txBody>
      </p:sp>
      <p:pic>
        <p:nvPicPr>
          <p:cNvPr id="29698" name="Picture 2" descr="https://cooperativismo2012.files.wordpress.com/2011/10/estatuto_m.jpg?w=500&amp;h=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1470025"/>
          </a:xfrm>
        </p:spPr>
        <p:txBody>
          <a:bodyPr/>
          <a:lstStyle/>
          <a:p>
            <a:r>
              <a:rPr lang="pt-BR" b="1" dirty="0"/>
              <a:t>Embasamento Legal das Cooperativas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670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Embasamento Legal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As cooperativas no nosso País estão regulamentadas na </a:t>
            </a:r>
            <a:r>
              <a:rPr lang="pt-BR" b="1" dirty="0"/>
              <a:t>Constituição Federal</a:t>
            </a:r>
            <a:r>
              <a:rPr lang="pt-BR" dirty="0"/>
              <a:t>, no  </a:t>
            </a:r>
            <a:r>
              <a:rPr lang="pt-BR" b="1" dirty="0"/>
              <a:t>Código Civil</a:t>
            </a:r>
            <a:r>
              <a:rPr lang="pt-BR" dirty="0"/>
              <a:t>, e também por uma lei específica, a </a:t>
            </a:r>
            <a:r>
              <a:rPr lang="pt-BR" b="1" dirty="0"/>
              <a:t>Lei nº 5.764/71</a:t>
            </a:r>
            <a:r>
              <a:rPr lang="pt-BR" dirty="0"/>
              <a:t>, conhecida como Lei do Cooperativismo.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07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Exemplos de Cooperativas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Banco Palmas: </a:t>
            </a:r>
            <a:r>
              <a:rPr lang="pt-BR" dirty="0">
                <a:hlinkClick r:id="rId2"/>
              </a:rPr>
              <a:t>https://www.youtube.com/watch?v=notDhUpuzhY</a:t>
            </a:r>
            <a:endParaRPr lang="pt-BR" b="1" dirty="0"/>
          </a:p>
          <a:p>
            <a:endParaRPr lang="pt-BR" dirty="0"/>
          </a:p>
          <a:p>
            <a:r>
              <a:rPr lang="pt-BR" b="1" dirty="0" err="1"/>
              <a:t>Cocajupi</a:t>
            </a:r>
            <a:r>
              <a:rPr lang="pt-BR" b="1" dirty="0"/>
              <a:t>: </a:t>
            </a:r>
            <a:r>
              <a:rPr lang="pt-BR" dirty="0">
                <a:hlinkClick r:id="rId3"/>
              </a:rPr>
              <a:t>https://www.youtube.com/watch?v=4sI1I5vGzI4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Alguns Pontos Importantes: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I – Concurso de sócios em número mínimo necessário para compor a administração da sociedade, sem limitação de número máximo.</a:t>
            </a:r>
          </a:p>
          <a:p>
            <a:pPr algn="just"/>
            <a:r>
              <a:rPr lang="pt-BR" dirty="0"/>
              <a:t>II – </a:t>
            </a:r>
            <a:r>
              <a:rPr lang="pt-BR" dirty="0" err="1"/>
              <a:t>Intransferibilidade</a:t>
            </a:r>
            <a:r>
              <a:rPr lang="pt-BR" dirty="0"/>
              <a:t> das quotas do capital a terceiros estranhos à sociedade, ainda que por herança.</a:t>
            </a:r>
          </a:p>
          <a:p>
            <a:pPr algn="just"/>
            <a:r>
              <a:rPr lang="pt-BR" dirty="0"/>
              <a:t>III – Direito de cada sócio a um só voto nas deliberações, tenha ou não capital na sociedade, e qualquer que seja o valor de sua participação.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Alguns Pontos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/>
          </a:p>
          <a:p>
            <a:r>
              <a:rPr lang="pt-BR" sz="3400" b="1" dirty="0"/>
              <a:t>Observação quanto a responsabilidade dos sócios:</a:t>
            </a:r>
          </a:p>
          <a:p>
            <a:endParaRPr lang="pt-BR" b="1" dirty="0"/>
          </a:p>
          <a:p>
            <a:r>
              <a:rPr lang="pt-BR" dirty="0"/>
              <a:t>Art. 1.095. Na sociedade cooperativa, a responsabilidade dos sócios pode ser limitada ou ilimitada.</a:t>
            </a:r>
          </a:p>
          <a:p>
            <a:r>
              <a:rPr lang="pt-BR" dirty="0"/>
              <a:t>§ 1º. É limitada a responsabilidade na cooperativa em que o sócio responde somente pelo valor de suas quotas e pelo prejuízo verificado nas operações sociais, guardada a proporção de sua participação nas mesmas </a:t>
            </a:r>
            <a:r>
              <a:rPr lang="pt-BR" dirty="0" err="1"/>
              <a:t>operações.COOPERATIVA</a:t>
            </a:r>
            <a:r>
              <a:rPr lang="pt-BR" dirty="0"/>
              <a:t> 29 </a:t>
            </a:r>
          </a:p>
          <a:p>
            <a:endParaRPr lang="pt-BR" dirty="0"/>
          </a:p>
          <a:p>
            <a:r>
              <a:rPr lang="pt-BR" dirty="0"/>
              <a:t>§ 2º. É ilimitada a responsabilidade na cooperativa em que o sócio responde solidária e ilimitadamente pelas obrigações sociais</a:t>
            </a:r>
            <a:r>
              <a:rPr lang="pt-BR" b="1" dirty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construir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No Brasil, para se constituir uma cooperativa são necessárias 20 pessoas físicas.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Determinar os objetivos da cooperativa;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Elaborar um plano de negócio com avaliação das condições mínimas da viabilidade da sociedade;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Elaborar proposta de estatuto social da cooperativa com base na lei 5.764/71;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Convocar assembleia de constituição (fundação);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construir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sz="3000" dirty="0">
                <a:latin typeface="Arial Narrow" panose="020B0606020202030204" pitchFamily="34" charset="0"/>
              </a:rPr>
              <a:t>Realizar assembleia de constituição com a presença dos sócios fundadores;</a:t>
            </a:r>
          </a:p>
          <a:p>
            <a:pPr algn="just">
              <a:lnSpc>
                <a:spcPct val="90000"/>
              </a:lnSpc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Aprovação do estatuto social;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Eleição do conselho de administração ou diretoria executiva;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Eleição do conselho fiscal;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Assuntos Gerais.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Legalizar a cooperativa junto aos órgãos competentes;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722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Estrutura Organizacional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3000" dirty="0">
                <a:latin typeface="Arial Narrow" panose="020B0606020202030204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5" name="Picture 35" descr="imag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00150"/>
            <a:ext cx="8039100" cy="4605338"/>
          </a:xfrm>
          <a:prstGeom prst="rect">
            <a:avLst/>
          </a:prstGeom>
          <a:noFill/>
          <a:ln w="9525">
            <a:solidFill>
              <a:srgbClr val="964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3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Pensamento Importante...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 fontScale="92500"/>
          </a:bodyPr>
          <a:lstStyle/>
          <a:p>
            <a:pPr algn="ctr"/>
            <a:r>
              <a:rPr lang="pt-BR" sz="4000" dirty="0"/>
              <a:t>Em uma cooperativa, todos são donos! Não há patrão e nem empregado!</a:t>
            </a:r>
          </a:p>
        </p:txBody>
      </p:sp>
      <p:pic>
        <p:nvPicPr>
          <p:cNvPr id="23554" name="Picture 2" descr="http://www.parluto.com.br/wp-content/uploads/2012/09/cooperativas-de-trabal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068960"/>
            <a:ext cx="898803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Montar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1º Passo – </a:t>
            </a:r>
            <a:r>
              <a:rPr lang="pt-BR" dirty="0"/>
              <a:t>Quais são seus objetivos?</a:t>
            </a:r>
          </a:p>
          <a:p>
            <a:endParaRPr lang="pt-BR" dirty="0"/>
          </a:p>
          <a:p>
            <a:r>
              <a:rPr lang="pt-BR" b="1" dirty="0"/>
              <a:t>2º Passo </a:t>
            </a:r>
            <a:r>
              <a:rPr lang="pt-BR" dirty="0"/>
              <a:t>– Escolher uma comissão e um coordenador dos trabalhos;</a:t>
            </a:r>
          </a:p>
          <a:p>
            <a:endParaRPr lang="pt-BR" dirty="0"/>
          </a:p>
          <a:p>
            <a:r>
              <a:rPr lang="pt-BR" b="1" dirty="0"/>
              <a:t>3º Passo </a:t>
            </a:r>
            <a:r>
              <a:rPr lang="pt-BR" dirty="0"/>
              <a:t>– Criar o Estatuto e Capital Social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 Estatuto?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Estatuto é a base da empresa, como ela irá funcionar!Trata-se do contrato que os cooperados fazem entre si.</a:t>
            </a:r>
          </a:p>
          <a:p>
            <a:pPr lvl="1"/>
            <a:r>
              <a:rPr lang="pt-BR" dirty="0"/>
              <a:t>Quais direitos nós devemos ter?</a:t>
            </a:r>
          </a:p>
          <a:p>
            <a:pPr lvl="1"/>
            <a:r>
              <a:rPr lang="pt-BR" dirty="0"/>
              <a:t>Quais deveres?</a:t>
            </a:r>
          </a:p>
          <a:p>
            <a:pPr lvl="1"/>
            <a:r>
              <a:rPr lang="pt-BR" dirty="0"/>
              <a:t>O que aceitamos? O que não aceitamos?</a:t>
            </a:r>
          </a:p>
          <a:p>
            <a:pPr lvl="1"/>
            <a:r>
              <a:rPr lang="pt-BR" dirty="0"/>
              <a:t>Pensar em todas as situações possíveis!</a:t>
            </a:r>
          </a:p>
          <a:p>
            <a:pPr lvl="1"/>
            <a:r>
              <a:rPr lang="pt-BR" dirty="0"/>
              <a:t>Pode ser modificado ao longo do tempo, conforme a necessidade.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Estatuto deve conter...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Nome, tipo de identidade, sede, foro, área de atuação, duração do exercício social, objetivos, forma e critérios de entrada e saída de associados, responsabilidade dos associados, órgãos de direção com responsabilidade de cada cargo, processo de eleição e prazo de mandato dos dirigentes.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Um Assunto Polêmico...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Já que em uma cooperativa todos são donos, todos têm direito a sua parcela do lucro, obtida através de muito trabalho!</a:t>
            </a:r>
          </a:p>
          <a:p>
            <a:endParaRPr lang="pt-BR" dirty="0"/>
          </a:p>
          <a:p>
            <a:pPr>
              <a:buNone/>
            </a:pPr>
            <a:r>
              <a:rPr lang="pt-BR" b="1" dirty="0"/>
              <a:t>Maneiras de compartilhar o lucro:</a:t>
            </a:r>
          </a:p>
          <a:p>
            <a:r>
              <a:rPr lang="pt-BR" dirty="0"/>
              <a:t>Por dia trabalhado;</a:t>
            </a:r>
          </a:p>
          <a:p>
            <a:r>
              <a:rPr lang="pt-BR" dirty="0"/>
              <a:t>Por produção;</a:t>
            </a:r>
          </a:p>
          <a:p>
            <a:r>
              <a:rPr lang="pt-BR" dirty="0"/>
              <a:t>Por hora trabalhada;</a:t>
            </a:r>
          </a:p>
          <a:p>
            <a:r>
              <a:rPr lang="pt-BR" dirty="0"/>
              <a:t>Pensam em alguma outra maneira?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Mas e se...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 e se eu trabalhar mais que meu colega?</a:t>
            </a:r>
          </a:p>
          <a:p>
            <a:r>
              <a:rPr lang="pt-BR" dirty="0"/>
              <a:t>Mas e se eu ficar doente?</a:t>
            </a:r>
          </a:p>
          <a:p>
            <a:r>
              <a:rPr lang="pt-BR" dirty="0"/>
              <a:t>Mas e se sou idoso e não tenho mais o pique de antes, ainda assim, muita vontade de trabalhar?</a:t>
            </a:r>
          </a:p>
          <a:p>
            <a:r>
              <a:rPr lang="pt-BR" dirty="0"/>
              <a:t>Valorizar o ser humano, ter empatia e, ao mesmo tempo, pensar no bem do negócio!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Capital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Quero criar uma cooperativa de </a:t>
            </a:r>
            <a:r>
              <a:rPr lang="pt-BR" dirty="0" err="1"/>
              <a:t>churros</a:t>
            </a:r>
            <a:r>
              <a:rPr lang="pt-BR" dirty="0"/>
              <a:t>! Para isso, preciso investir nos equipamentos para preparo do </a:t>
            </a:r>
            <a:r>
              <a:rPr lang="pt-BR" dirty="0" err="1"/>
              <a:t>churros</a:t>
            </a:r>
            <a:r>
              <a:rPr lang="pt-BR" dirty="0"/>
              <a:t>...</a:t>
            </a:r>
          </a:p>
          <a:p>
            <a:endParaRPr lang="pt-BR" dirty="0"/>
          </a:p>
          <a:p>
            <a:r>
              <a:rPr lang="pt-BR" dirty="0"/>
              <a:t>Eu dou um pouco, o outro cooperado também, o outro também...Mas o valor não pode passar de um salário mínimo!</a:t>
            </a:r>
          </a:p>
          <a:p>
            <a:endParaRPr lang="pt-BR" dirty="0"/>
          </a:p>
          <a:p>
            <a:r>
              <a:rPr lang="pt-BR" dirty="0"/>
              <a:t>Então, o capital social refere-se ao dinheiro que os cooperados investirão para compra e instalação dos equipamentos necessários.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1069</Words>
  <Application>Microsoft Office PowerPoint</Application>
  <PresentationFormat>Apresentação na tela (4:3)</PresentationFormat>
  <Paragraphs>127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Arial Narrow</vt:lpstr>
      <vt:lpstr>Calibri</vt:lpstr>
      <vt:lpstr>Tema do Office</vt:lpstr>
      <vt:lpstr>Como Montar uma Cooperativa</vt:lpstr>
      <vt:lpstr>Exemplos de Cooperativas</vt:lpstr>
      <vt:lpstr>Pensamento Importante...</vt:lpstr>
      <vt:lpstr>Como Montar uma Cooperativa</vt:lpstr>
      <vt:lpstr>O que é um Estatuto?</vt:lpstr>
      <vt:lpstr>O Estatuto deve conter...</vt:lpstr>
      <vt:lpstr>Um Assunto Polêmico...</vt:lpstr>
      <vt:lpstr>Mas e se...</vt:lpstr>
      <vt:lpstr>Capital Social</vt:lpstr>
      <vt:lpstr>Documentação</vt:lpstr>
      <vt:lpstr>Documentação</vt:lpstr>
      <vt:lpstr>Procedimentos</vt:lpstr>
      <vt:lpstr>Procedimentos</vt:lpstr>
      <vt:lpstr>Taxas, Sobras e Fundos</vt:lpstr>
      <vt:lpstr>Taxas, Sobras e Fundos</vt:lpstr>
      <vt:lpstr>Taxas, Sobras e Fundos</vt:lpstr>
      <vt:lpstr>Mãos a Obra!</vt:lpstr>
      <vt:lpstr>Embasamento Legal das Cooperativas</vt:lpstr>
      <vt:lpstr>Embasamento Legal</vt:lpstr>
      <vt:lpstr>Alguns Pontos Importantes:</vt:lpstr>
      <vt:lpstr>Alguns Pontos Importantes</vt:lpstr>
      <vt:lpstr>Como construir uma Cooperativa</vt:lpstr>
      <vt:lpstr>Como construir uma Cooperativa</vt:lpstr>
      <vt:lpstr>Estrutura Organizacional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Embasamento Legal das Cooperativas</dc:title>
  <dc:creator>Frederico</dc:creator>
  <cp:lastModifiedBy>Irene Kazumi Miura</cp:lastModifiedBy>
  <cp:revision>3</cp:revision>
  <dcterms:created xsi:type="dcterms:W3CDTF">2016-07-06T13:15:09Z</dcterms:created>
  <dcterms:modified xsi:type="dcterms:W3CDTF">2016-07-12T11:31:20Z</dcterms:modified>
</cp:coreProperties>
</file>