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7" r:id="rId12"/>
    <p:sldId id="268" r:id="rId13"/>
    <p:sldId id="264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B1D213-8289-46EC-8137-3435FEAA9C02}" type="datetimeFigureOut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24B031-426D-4905-8881-26D1CB39B5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458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1DAB-E948-4AAA-BB42-FAEF0686D218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B326-A3E2-4BEF-9314-59C599B41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0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D80B-920A-448A-95E3-26C40A1DBFBE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C8E6-BC86-4AC9-B779-80F2352493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0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CB92-83DB-4C09-BDE7-CEFD8040D7AF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FD2B-9E9D-4504-A3C4-9202106280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76B7-F0F3-4D51-9692-87C4084B73E1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C840-8282-42C9-B3B4-196CB62623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2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CE39B-C8AF-46A6-BA06-5C5C840FCC09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93B9-EAE7-475F-996E-E7FE4C1CF9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28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F7F5-0D8B-47AE-9A99-98BD74530891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1B09-6362-4DAC-B3D3-C943C46701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1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9F53-61C2-436E-AC18-6F16E2595FF5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EC8B-1165-41FB-AF6B-E915AFB85B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03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626D-0E91-4DE5-A88D-DF7567561611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A64C-C313-470E-962D-CB54B0B402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05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D432D-D61C-4A59-BC34-BCC743808F6F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121B-AA8A-4C36-BA61-77DDA12BE2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8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3845-A088-46FC-885E-9D15F29D5E07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BD7F-D658-4FBF-A54F-FE57F1BBBD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49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C2235-DD72-4863-A0CE-0F6F965506F4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092D-777D-43CD-B193-F8738276B1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87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773D43-F1D2-4E1B-9B26-7CD59E0BD55C}" type="datetime1">
              <a:rPr lang="pt-BR"/>
              <a:pPr>
                <a:defRPr/>
              </a:pPr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170C33-75F9-4A2E-AA33-25CF592EDE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1196975"/>
            <a:ext cx="9144000" cy="40322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238" y="1412875"/>
            <a:ext cx="4835525" cy="3627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4" name="Espaço Reservado para Rodapé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800" b="1"/>
              <a:t>Projeto Rondon - Operação Itapemirim/ 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6561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267" name="Título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008063"/>
          </a:xfrm>
        </p:spPr>
        <p:txBody>
          <a:bodyPr/>
          <a:lstStyle/>
          <a:p>
            <a:r>
              <a:rPr lang="pt-BR" altLang="pt-BR" sz="4000" smtClean="0">
                <a:latin typeface="Tahoma" pitchFamily="34" charset="0"/>
                <a:cs typeface="Tahoma" pitchFamily="34" charset="0"/>
              </a:rPr>
              <a:t>Saiba servir seu cliente: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Pessoas são vaidosas;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Saiba o nome dos seus clientes!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Faça um cadastro do seus clientes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Ouça seus clientes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-Eles nem sempre sabem o que querem;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-Futuro é uma continuação do presente;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6561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792162"/>
          </a:xfrm>
        </p:spPr>
        <p:txBody>
          <a:bodyPr/>
          <a:lstStyle/>
          <a:p>
            <a:r>
              <a:rPr lang="pt-BR" altLang="pt-BR" sz="4000" u="sng" smtClean="0">
                <a:latin typeface="Tahoma" pitchFamily="34" charset="0"/>
                <a:cs typeface="Tahoma" pitchFamily="34" charset="0"/>
              </a:rPr>
              <a:t>Saiba servir seu cliente:</a:t>
            </a:r>
            <a:endParaRPr lang="pt-BR" altLang="pt-BR" sz="4000" u="sng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Colha depoimentos – boca a boca (pessoas acreditam em pessoas, credibilidade);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Conheça seu produto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Faça recomendações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Ofereça opções, mas não muitas..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Surpreenda o cliente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6561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31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Surpresaaa!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Prometa pouco, entregue muito!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Promova </a:t>
            </a:r>
            <a:r>
              <a:rPr lang="pt-BR" dirty="0" err="1" smtClean="0"/>
              <a:t>test</a:t>
            </a:r>
            <a:r>
              <a:rPr lang="pt-BR" dirty="0" smtClean="0"/>
              <a:t>-drives em um produto novo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Peça mais clientes aos seus clientes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000250"/>
            <a:ext cx="508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6561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Tenha</a:t>
            </a:r>
            <a:endParaRPr lang="pt-BR" dirty="0"/>
          </a:p>
        </p:txBody>
      </p:sp>
      <p:sp>
        <p:nvSpPr>
          <p:cNvPr id="14339" name="Título 1"/>
          <p:cNvSpPr>
            <a:spLocks noGrp="1"/>
          </p:cNvSpPr>
          <p:nvPr>
            <p:ph type="title"/>
          </p:nvPr>
        </p:nvSpPr>
        <p:spPr>
          <a:xfrm>
            <a:off x="431800" y="1125538"/>
            <a:ext cx="8229600" cy="863600"/>
          </a:xfrm>
        </p:spPr>
        <p:txBody>
          <a:bodyPr/>
          <a:lstStyle/>
          <a:p>
            <a:r>
              <a:rPr lang="pt-BR" altLang="pt-BR" sz="4000" u="sng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 smtClean="0"/>
              <a:t>    </a:t>
            </a:r>
            <a:r>
              <a:rPr lang="pt-BR" sz="3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Tenha os melhores vendedores: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Pessoas melhores que você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Entusiasmadas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Apaixonadas pelo que fazem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333375"/>
            <a:ext cx="8315325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Infelizmente, venda não é pra todos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2984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Vontade de servir é essencial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Treinamento é fundamental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Construa sua marca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000" b="1" dirty="0" smtClean="0"/>
              <a:t> </a:t>
            </a:r>
            <a:endParaRPr lang="pt-BR" sz="40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Como ficar na frente dos concorrentes?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dirty="0" smtClean="0"/>
              <a:t>Foco no cliente!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b="1" dirty="0" smtClean="0"/>
              <a:t>Boca-a-boca é a ferramenta mais </a:t>
            </a:r>
            <a:r>
              <a:rPr lang="pt-BR" b="1" dirty="0" smtClean="0">
                <a:solidFill>
                  <a:srgbClr val="FF0000"/>
                </a:solidFill>
              </a:rPr>
              <a:t>eficiente</a:t>
            </a:r>
            <a:r>
              <a:rPr lang="pt-BR" b="1" dirty="0" smtClean="0"/>
              <a:t>!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dirty="0" smtClean="0"/>
              <a:t>Para ser melhor, seja diferente.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dirty="0" smtClean="0"/>
              <a:t>Seja profissional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dirty="0" smtClean="0"/>
              <a:t>E busque a perfeição.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http://pt.slideshare.net/millorb11/tecnicas-de-vendas-e-fundamentos-de-marketing </a:t>
            </a:r>
          </a:p>
          <a:p>
            <a:pPr marL="0" indent="0">
              <a:buNone/>
            </a:pPr>
            <a:r>
              <a:rPr lang="pt-BR" i="1" smtClean="0"/>
              <a:t>Último acesso em 13/07/2016 as 17:41 </a:t>
            </a:r>
            <a:endParaRPr lang="pt-BR" i="1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35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349500"/>
            <a:ext cx="9144000" cy="208756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075" name="Título 1"/>
          <p:cNvSpPr>
            <a:spLocks noGrp="1"/>
          </p:cNvSpPr>
          <p:nvPr>
            <p:ph type="title"/>
          </p:nvPr>
        </p:nvSpPr>
        <p:spPr>
          <a:xfrm>
            <a:off x="992188" y="2820988"/>
            <a:ext cx="8229600" cy="1143000"/>
          </a:xfrm>
        </p:spPr>
        <p:txBody>
          <a:bodyPr/>
          <a:lstStyle/>
          <a:p>
            <a:r>
              <a:rPr lang="pt-BR" altLang="pt-BR" smtClean="0"/>
              <a:t>Comunicando que se vende</a:t>
            </a:r>
          </a:p>
        </p:txBody>
      </p:sp>
      <p:sp>
        <p:nvSpPr>
          <p:cNvPr id="307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3077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800" b="1"/>
              <a:t>Projeto Rondon - Operação Itapemirim/ 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2911475"/>
            <a:ext cx="976312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268413"/>
            <a:ext cx="9144000" cy="37449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099" name="Título 1"/>
          <p:cNvSpPr>
            <a:spLocks noGrp="1"/>
          </p:cNvSpPr>
          <p:nvPr>
            <p:ph type="title"/>
          </p:nvPr>
        </p:nvSpPr>
        <p:spPr>
          <a:xfrm>
            <a:off x="395288" y="2133600"/>
            <a:ext cx="8748712" cy="2006600"/>
          </a:xfrm>
        </p:spPr>
        <p:txBody>
          <a:bodyPr/>
          <a:lstStyle/>
          <a:p>
            <a:r>
              <a:rPr lang="pt-BR" altLang="pt-BR" sz="6000" smtClean="0"/>
              <a:t>Qual o seu objetivo? 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088" y="5759450"/>
            <a:ext cx="976312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 rot="1641919">
            <a:off x="5040313" y="2006600"/>
            <a:ext cx="3028950" cy="183356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solidFill>
                  <a:schemeClr val="tx1"/>
                </a:solidFill>
              </a:rPr>
              <a:t>Lucro $$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20877036">
            <a:off x="290513" y="1914525"/>
            <a:ext cx="4897437" cy="892175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           Fazer novos negócios!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088" y="5759450"/>
            <a:ext cx="976312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 rot="-810678">
            <a:off x="1192213" y="4243388"/>
            <a:ext cx="4578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3200"/>
              <a:t>Conquistar novos clientes!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 rot="915028">
            <a:off x="5992813" y="1120775"/>
            <a:ext cx="2327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3200"/>
              <a:t>Vender mais</a:t>
            </a:r>
            <a:r>
              <a:rPr lang="pt-BR" altLang="pt-BR"/>
              <a:t>!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 rot="-251172">
            <a:off x="1998663" y="2895600"/>
            <a:ext cx="21939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3200"/>
              <a:t>Bater 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268413"/>
            <a:ext cx="9144000" cy="31686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457200" y="1484313"/>
            <a:ext cx="8229600" cy="927100"/>
          </a:xfrm>
        </p:spPr>
        <p:txBody>
          <a:bodyPr/>
          <a:lstStyle/>
          <a:p>
            <a:r>
              <a:rPr lang="pt-BR" altLang="pt-BR" smtClean="0"/>
              <a:t>Marketing: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i="1" dirty="0" smtClean="0"/>
              <a:t>Melhorar relações com o cliente;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i="1" dirty="0" smtClean="0"/>
              <a:t>Entregar da melhor forma  o que ele deseja!</a:t>
            </a:r>
            <a:endParaRPr lang="pt-BR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088" y="5759450"/>
            <a:ext cx="976312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37449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31800" y="1125538"/>
            <a:ext cx="8229600" cy="1079500"/>
          </a:xfrm>
        </p:spPr>
        <p:txBody>
          <a:bodyPr/>
          <a:lstStyle/>
          <a:p>
            <a:r>
              <a:rPr lang="pt-BR" altLang="pt-BR" smtClean="0">
                <a:latin typeface="Tahoma" pitchFamily="34" charset="0"/>
                <a:cs typeface="Tahoma" pitchFamily="34" charset="0"/>
              </a:rPr>
              <a:t>Clientes são diferentes!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tângulo 10"/>
          <p:cNvSpPr/>
          <p:nvPr/>
        </p:nvSpPr>
        <p:spPr>
          <a:xfrm>
            <a:off x="6300788" y="2708275"/>
            <a:ext cx="1785937" cy="3216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7176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2349500"/>
            <a:ext cx="56483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/>
          <p:cNvSpPr txBox="1">
            <a:spLocks noChangeArrowheads="1"/>
          </p:cNvSpPr>
          <p:nvPr/>
        </p:nvSpPr>
        <p:spPr bwMode="auto">
          <a:xfrm rot="-1536219">
            <a:off x="-66675" y="2411413"/>
            <a:ext cx="2808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400" b="1">
                <a:solidFill>
                  <a:srgbClr val="FF0000"/>
                </a:solidFill>
              </a:rPr>
              <a:t>Foco no resultado financeiro</a:t>
            </a:r>
          </a:p>
        </p:txBody>
      </p:sp>
      <p:sp>
        <p:nvSpPr>
          <p:cNvPr id="7178" name="CaixaDeTexto 15"/>
          <p:cNvSpPr txBox="1">
            <a:spLocks noChangeArrowheads="1"/>
          </p:cNvSpPr>
          <p:nvPr/>
        </p:nvSpPr>
        <p:spPr bwMode="auto">
          <a:xfrm rot="1447215">
            <a:off x="6321425" y="2390775"/>
            <a:ext cx="3054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400" b="1">
                <a:solidFill>
                  <a:srgbClr val="FF0000"/>
                </a:solidFill>
              </a:rPr>
              <a:t>Foco no bem-estar, família..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32117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19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Como devem se sentir!</a:t>
            </a:r>
          </a:p>
        </p:txBody>
      </p:sp>
      <p:pic>
        <p:nvPicPr>
          <p:cNvPr id="8196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57820">
            <a:off x="595313" y="2217738"/>
            <a:ext cx="3028950" cy="2422525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199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673">
            <a:off x="4735513" y="2014538"/>
            <a:ext cx="36957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268413"/>
            <a:ext cx="9144000" cy="432117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219" name="Título 1"/>
          <p:cNvSpPr>
            <a:spLocks noGrp="1"/>
          </p:cNvSpPr>
          <p:nvPr>
            <p:ph type="title"/>
          </p:nvPr>
        </p:nvSpPr>
        <p:spPr>
          <a:xfrm>
            <a:off x="417513" y="1293813"/>
            <a:ext cx="8229600" cy="1143000"/>
          </a:xfrm>
        </p:spPr>
        <p:txBody>
          <a:bodyPr/>
          <a:lstStyle/>
          <a:p>
            <a:endParaRPr lang="pt-BR" altLang="pt-BR" smtClean="0"/>
          </a:p>
        </p:txBody>
      </p:sp>
      <p:sp>
        <p:nvSpPr>
          <p:cNvPr id="922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altLang="pt-BR" sz="4000" smtClean="0">
                <a:latin typeface="Tahoma" pitchFamily="34" charset="0"/>
                <a:cs typeface="Tahoma" pitchFamily="34" charset="0"/>
              </a:rPr>
              <a:t>             </a:t>
            </a:r>
          </a:p>
          <a:p>
            <a:pPr marL="0" indent="0">
              <a:buFont typeface="Arial" charset="0"/>
              <a:buNone/>
            </a:pPr>
            <a:r>
              <a:rPr lang="pt-BR" altLang="pt-BR" sz="400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pt-BR" altLang="pt-BR" sz="4000" u="sng" smtClean="0">
                <a:latin typeface="Tahoma" pitchFamily="34" charset="0"/>
                <a:cs typeface="Tahoma" pitchFamily="34" charset="0"/>
              </a:rPr>
              <a:t>Atendimento</a:t>
            </a:r>
            <a:r>
              <a:rPr lang="pt-BR" altLang="pt-BR" u="sng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pt-BR" altLang="pt-BR" i="1" smtClean="0"/>
              <a:t>      </a:t>
            </a:r>
          </a:p>
          <a:p>
            <a:pPr marL="0" indent="0" algn="ctr">
              <a:buFont typeface="Arial" charset="0"/>
              <a:buNone/>
            </a:pPr>
            <a:r>
              <a:rPr lang="pt-BR" altLang="pt-BR" i="1" smtClean="0"/>
              <a:t>   “As pessoas podem não lembrar o que você fez ou disse, mas sempre lembrarão de como se sentiram”.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413"/>
            <a:ext cx="9144000" cy="432117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243" name="Título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936625"/>
          </a:xfrm>
        </p:spPr>
        <p:txBody>
          <a:bodyPr/>
          <a:lstStyle/>
          <a:p>
            <a:r>
              <a:rPr lang="pt-BR" altLang="pt-BR" sz="4000" u="sng" smtClean="0">
                <a:latin typeface="Tahoma" pitchFamily="34" charset="0"/>
                <a:cs typeface="Tahoma" pitchFamily="34" charset="0"/>
              </a:rPr>
              <a:t>Alcançando a excelência:</a:t>
            </a:r>
          </a:p>
        </p:txBody>
      </p:sp>
      <p:sp>
        <p:nvSpPr>
          <p:cNvPr id="1024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pt-BR" altLang="pt-BR" smtClean="0"/>
          </a:p>
          <a:p>
            <a:pPr marL="0" indent="0">
              <a:buFont typeface="Arial" charset="0"/>
              <a:buNone/>
            </a:pPr>
            <a:r>
              <a:rPr lang="pt-BR" altLang="pt-BR" smtClean="0"/>
              <a:t>                         Seja uma boa pessoa (ético e dentro da lei)</a:t>
            </a:r>
          </a:p>
          <a:p>
            <a:pPr marL="0" indent="0">
              <a:buFont typeface="Arial" charset="0"/>
              <a:buNone/>
            </a:pPr>
            <a:r>
              <a:rPr lang="pt-BR" altLang="pt-BR" smtClean="0"/>
              <a:t>                           Sirva seus clientes</a:t>
            </a:r>
          </a:p>
          <a:p>
            <a:pPr marL="0" indent="0">
              <a:buFont typeface="Arial" charset="0"/>
              <a:buNone/>
            </a:pPr>
            <a:r>
              <a:rPr lang="pt-BR" altLang="pt-BR" smtClean="0"/>
              <a:t>                          Construa sua marca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Projeto Rondon - Operação Itapemirim/ ES</a:t>
            </a: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924550"/>
            <a:ext cx="976313" cy="96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402</Words>
  <Application>Microsoft Office PowerPoint</Application>
  <PresentationFormat>Apresentação na tela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Calibri</vt:lpstr>
      <vt:lpstr>Arial</vt:lpstr>
      <vt:lpstr>Tahoma</vt:lpstr>
      <vt:lpstr>Wingdings</vt:lpstr>
      <vt:lpstr>Tema do Office</vt:lpstr>
      <vt:lpstr>Apresentação do PowerPoint</vt:lpstr>
      <vt:lpstr>Comunicando que se vende</vt:lpstr>
      <vt:lpstr>Qual o seu objetivo?  </vt:lpstr>
      <vt:lpstr>Apresentação do PowerPoint</vt:lpstr>
      <vt:lpstr>Marketing: </vt:lpstr>
      <vt:lpstr>Clientes são diferentes!</vt:lpstr>
      <vt:lpstr>Como devem se sentir!</vt:lpstr>
      <vt:lpstr>Apresentação do PowerPoint</vt:lpstr>
      <vt:lpstr>Alcançando a excelência:</vt:lpstr>
      <vt:lpstr>Saiba servir seu cliente:</vt:lpstr>
      <vt:lpstr>Saiba servir seu cliente:</vt:lpstr>
      <vt:lpstr>Surpresaaa!</vt:lpstr>
      <vt:lpstr> </vt:lpstr>
      <vt:lpstr>Infelizmente, venda não é pra todos </vt:lpstr>
      <vt:lpstr>Como ficar na frente dos concorrentes?</vt:lpstr>
      <vt:lpstr>Bibliografia: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B</dc:creator>
  <cp:lastModifiedBy>Marcella B</cp:lastModifiedBy>
  <cp:revision>26</cp:revision>
  <dcterms:created xsi:type="dcterms:W3CDTF">2016-07-11T23:32:31Z</dcterms:created>
  <dcterms:modified xsi:type="dcterms:W3CDTF">2016-07-13T20:41:34Z</dcterms:modified>
</cp:coreProperties>
</file>