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sldIdLst>
    <p:sldId id="259" r:id="rId2"/>
    <p:sldId id="346" r:id="rId3"/>
    <p:sldId id="289" r:id="rId4"/>
    <p:sldId id="326" r:id="rId5"/>
    <p:sldId id="338" r:id="rId6"/>
    <p:sldId id="339" r:id="rId7"/>
    <p:sldId id="315" r:id="rId8"/>
    <p:sldId id="262" r:id="rId9"/>
    <p:sldId id="260" r:id="rId10"/>
    <p:sldId id="311" r:id="rId11"/>
    <p:sldId id="268" r:id="rId12"/>
    <p:sldId id="269" r:id="rId13"/>
    <p:sldId id="350" r:id="rId14"/>
    <p:sldId id="271" r:id="rId15"/>
    <p:sldId id="270" r:id="rId16"/>
    <p:sldId id="288" r:id="rId17"/>
    <p:sldId id="316" r:id="rId18"/>
    <p:sldId id="274" r:id="rId19"/>
    <p:sldId id="272" r:id="rId20"/>
    <p:sldId id="283" r:id="rId21"/>
    <p:sldId id="317" r:id="rId22"/>
    <p:sldId id="276" r:id="rId23"/>
    <p:sldId id="290" r:id="rId24"/>
    <p:sldId id="297" r:id="rId25"/>
    <p:sldId id="298" r:id="rId26"/>
    <p:sldId id="257" r:id="rId27"/>
    <p:sldId id="348" r:id="rId28"/>
    <p:sldId id="349" r:id="rId29"/>
    <p:sldId id="318" r:id="rId30"/>
    <p:sldId id="314" r:id="rId31"/>
    <p:sldId id="319" r:id="rId32"/>
    <p:sldId id="281" r:id="rId33"/>
    <p:sldId id="320" r:id="rId34"/>
    <p:sldId id="286" r:id="rId35"/>
    <p:sldId id="284" r:id="rId36"/>
    <p:sldId id="301" r:id="rId37"/>
    <p:sldId id="278" r:id="rId38"/>
    <p:sldId id="341" r:id="rId39"/>
    <p:sldId id="285" r:id="rId40"/>
    <p:sldId id="304" r:id="rId41"/>
    <p:sldId id="347" r:id="rId42"/>
    <p:sldId id="306" r:id="rId43"/>
    <p:sldId id="307" r:id="rId44"/>
    <p:sldId id="303" r:id="rId45"/>
    <p:sldId id="305" r:id="rId46"/>
    <p:sldId id="258" r:id="rId4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C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4" autoAdjust="0"/>
    <p:restoredTop sz="94660" autoAdjust="0"/>
  </p:normalViewPr>
  <p:slideViewPr>
    <p:cSldViewPr>
      <p:cViewPr varScale="1">
        <p:scale>
          <a:sx n="72" d="100"/>
          <a:sy n="72" d="100"/>
        </p:scale>
        <p:origin x="122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Composição média de alguns município brasileiros</c:v>
                </c:pt>
              </c:strCache>
            </c:strRef>
          </c:tx>
          <c:explosion val="25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D316-461A-9A1D-5077F0D74208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D316-461A-9A1D-5077F0D74208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D316-461A-9A1D-5077F0D74208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D316-461A-9A1D-5077F0D74208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D316-461A-9A1D-5077F0D74208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D316-461A-9A1D-5077F0D74208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D-D316-461A-9A1D-5077F0D74208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F-D316-461A-9A1D-5077F0D74208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Plan1!$A$2:$A$9</c:f>
              <c:strCache>
                <c:ptCount val="8"/>
                <c:pt idx="0">
                  <c:v>Papel</c:v>
                </c:pt>
                <c:pt idx="1">
                  <c:v>Plástico</c:v>
                </c:pt>
                <c:pt idx="2">
                  <c:v>Metal</c:v>
                </c:pt>
                <c:pt idx="3">
                  <c:v>Vidro</c:v>
                </c:pt>
                <c:pt idx="4">
                  <c:v>Aço</c:v>
                </c:pt>
                <c:pt idx="5">
                  <c:v>Alumínio</c:v>
                </c:pt>
                <c:pt idx="6">
                  <c:v>Matéria Orgânica</c:v>
                </c:pt>
                <c:pt idx="7">
                  <c:v>Outros</c:v>
                </c:pt>
              </c:strCache>
            </c:strRef>
          </c:cat>
          <c:val>
            <c:numRef>
              <c:f>Plan1!$B$2:$B$9</c:f>
              <c:numCache>
                <c:formatCode>General</c:formatCode>
                <c:ptCount val="8"/>
                <c:pt idx="0">
                  <c:v>13.1</c:v>
                </c:pt>
                <c:pt idx="1">
                  <c:v>13.5</c:v>
                </c:pt>
                <c:pt idx="2">
                  <c:v>2.9</c:v>
                </c:pt>
                <c:pt idx="3">
                  <c:v>2.4</c:v>
                </c:pt>
                <c:pt idx="4">
                  <c:v>2.2999999999999998</c:v>
                </c:pt>
                <c:pt idx="5">
                  <c:v>0.6</c:v>
                </c:pt>
                <c:pt idx="6">
                  <c:v>51.4</c:v>
                </c:pt>
                <c:pt idx="7">
                  <c:v>16.7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D316-461A-9A1D-5077F0D7420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10DE27-2551-4D56-AEB2-1DD38F895B5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1584C97-B009-40B2-B607-BC57FEAEDFDA}">
      <dgm:prSet phldrT="[Texto]" custT="1"/>
      <dgm:spPr/>
      <dgm:t>
        <a:bodyPr/>
        <a:lstStyle/>
        <a:p>
          <a:r>
            <a:rPr lang="pt-BR" sz="2400" dirty="0">
              <a:latin typeface="Berlin Sans FB" panose="020E0602020502020306" pitchFamily="34" charset="0"/>
            </a:rPr>
            <a:t>Papéis</a:t>
          </a:r>
        </a:p>
      </dgm:t>
    </dgm:pt>
    <dgm:pt modelId="{2F2C21E3-A023-4484-9ACD-935A2E2CABD6}" type="parTrans" cxnId="{66E8776D-A0B0-4FB1-A425-F5A5D2EE0544}">
      <dgm:prSet/>
      <dgm:spPr/>
      <dgm:t>
        <a:bodyPr/>
        <a:lstStyle/>
        <a:p>
          <a:endParaRPr lang="pt-BR" sz="1400"/>
        </a:p>
      </dgm:t>
    </dgm:pt>
    <dgm:pt modelId="{75A72392-8187-4F37-873F-F21B99170CFD}" type="sibTrans" cxnId="{66E8776D-A0B0-4FB1-A425-F5A5D2EE0544}">
      <dgm:prSet/>
      <dgm:spPr/>
      <dgm:t>
        <a:bodyPr/>
        <a:lstStyle/>
        <a:p>
          <a:endParaRPr lang="pt-BR" sz="1400"/>
        </a:p>
      </dgm:t>
    </dgm:pt>
    <dgm:pt modelId="{02156ACB-63E2-44FD-8777-405369673E5E}">
      <dgm:prSet phldrT="[Texto]" custT="1"/>
      <dgm:spPr/>
      <dgm:t>
        <a:bodyPr/>
        <a:lstStyle/>
        <a:p>
          <a:r>
            <a:rPr lang="pt-BR" sz="2400" dirty="0">
              <a:latin typeface="Berlin Sans FB" panose="020E0602020502020306" pitchFamily="34" charset="0"/>
            </a:rPr>
            <a:t>Papelão</a:t>
          </a:r>
        </a:p>
      </dgm:t>
    </dgm:pt>
    <dgm:pt modelId="{35A932C0-9E0F-4ECE-8F45-3C87EC664B21}" type="parTrans" cxnId="{0D4C5ECD-C83F-4CCC-ABB3-1D3387649CB4}">
      <dgm:prSet/>
      <dgm:spPr/>
      <dgm:t>
        <a:bodyPr/>
        <a:lstStyle/>
        <a:p>
          <a:endParaRPr lang="pt-BR" sz="1400"/>
        </a:p>
      </dgm:t>
    </dgm:pt>
    <dgm:pt modelId="{A4C76578-8983-4CBA-B14A-DA4FA59B8792}" type="sibTrans" cxnId="{0D4C5ECD-C83F-4CCC-ABB3-1D3387649CB4}">
      <dgm:prSet/>
      <dgm:spPr/>
      <dgm:t>
        <a:bodyPr/>
        <a:lstStyle/>
        <a:p>
          <a:endParaRPr lang="pt-BR" sz="1400"/>
        </a:p>
      </dgm:t>
    </dgm:pt>
    <dgm:pt modelId="{845EA202-1352-4599-8539-6D9B93F32911}">
      <dgm:prSet phldrT="[Texto]" custT="1"/>
      <dgm:spPr/>
      <dgm:t>
        <a:bodyPr/>
        <a:lstStyle/>
        <a:p>
          <a:r>
            <a:rPr lang="pt-BR" sz="2400" dirty="0">
              <a:latin typeface="Berlin Sans FB" panose="020E0602020502020306" pitchFamily="34" charset="0"/>
            </a:rPr>
            <a:t>Plástico</a:t>
          </a:r>
        </a:p>
      </dgm:t>
    </dgm:pt>
    <dgm:pt modelId="{EF0B2B6A-894A-46CB-A866-E866613E4765}" type="parTrans" cxnId="{099D96C7-D143-46D2-B55F-847527525ADA}">
      <dgm:prSet/>
      <dgm:spPr/>
      <dgm:t>
        <a:bodyPr/>
        <a:lstStyle/>
        <a:p>
          <a:endParaRPr lang="pt-BR" sz="1400"/>
        </a:p>
      </dgm:t>
    </dgm:pt>
    <dgm:pt modelId="{539F52BD-7D9E-4E94-9005-A56FBB90958C}" type="sibTrans" cxnId="{099D96C7-D143-46D2-B55F-847527525ADA}">
      <dgm:prSet/>
      <dgm:spPr/>
      <dgm:t>
        <a:bodyPr/>
        <a:lstStyle/>
        <a:p>
          <a:endParaRPr lang="pt-BR" sz="1400"/>
        </a:p>
      </dgm:t>
    </dgm:pt>
    <dgm:pt modelId="{2DD98B3C-ADF4-4BF7-99F2-0694E2072A49}">
      <dgm:prSet phldrT="[Texto]" custT="1"/>
      <dgm:spPr/>
      <dgm:t>
        <a:bodyPr/>
        <a:lstStyle/>
        <a:p>
          <a:r>
            <a:rPr lang="pt-BR" sz="2400" dirty="0">
              <a:latin typeface="Berlin Sans FB" panose="020E0602020502020306" pitchFamily="34" charset="0"/>
            </a:rPr>
            <a:t>Vidro</a:t>
          </a:r>
        </a:p>
      </dgm:t>
    </dgm:pt>
    <dgm:pt modelId="{A570D7D9-77FA-4ADF-B133-507AB27A75D5}" type="parTrans" cxnId="{5019720C-1E43-40CD-AD40-41778F593AF9}">
      <dgm:prSet/>
      <dgm:spPr/>
      <dgm:t>
        <a:bodyPr/>
        <a:lstStyle/>
        <a:p>
          <a:endParaRPr lang="pt-BR" sz="1400"/>
        </a:p>
      </dgm:t>
    </dgm:pt>
    <dgm:pt modelId="{063B4B63-28B5-456A-8B0F-B48A97E7CEC8}" type="sibTrans" cxnId="{5019720C-1E43-40CD-AD40-41778F593AF9}">
      <dgm:prSet/>
      <dgm:spPr/>
      <dgm:t>
        <a:bodyPr/>
        <a:lstStyle/>
        <a:p>
          <a:endParaRPr lang="pt-BR" sz="1400"/>
        </a:p>
      </dgm:t>
    </dgm:pt>
    <dgm:pt modelId="{9790467D-0A35-4C6E-97ED-D47F51E2FBED}">
      <dgm:prSet phldrT="[Texto]" custT="1"/>
      <dgm:spPr/>
      <dgm:t>
        <a:bodyPr/>
        <a:lstStyle/>
        <a:p>
          <a:r>
            <a:rPr lang="pt-BR" sz="2400" dirty="0">
              <a:latin typeface="Berlin Sans FB" panose="020E0602020502020306" pitchFamily="34" charset="0"/>
            </a:rPr>
            <a:t>Metais</a:t>
          </a:r>
        </a:p>
      </dgm:t>
    </dgm:pt>
    <dgm:pt modelId="{83C84AAD-9BFF-4561-A4D8-9C0B7C4170B3}" type="parTrans" cxnId="{1649A5DB-D057-424D-8D90-D7F6313409B1}">
      <dgm:prSet/>
      <dgm:spPr/>
      <dgm:t>
        <a:bodyPr/>
        <a:lstStyle/>
        <a:p>
          <a:endParaRPr lang="pt-BR" sz="1400"/>
        </a:p>
      </dgm:t>
    </dgm:pt>
    <dgm:pt modelId="{9E10F13D-A1D3-4B9A-8D60-F0C3F4333FC6}" type="sibTrans" cxnId="{1649A5DB-D057-424D-8D90-D7F6313409B1}">
      <dgm:prSet/>
      <dgm:spPr/>
      <dgm:t>
        <a:bodyPr/>
        <a:lstStyle/>
        <a:p>
          <a:endParaRPr lang="pt-BR" sz="1400"/>
        </a:p>
      </dgm:t>
    </dgm:pt>
    <dgm:pt modelId="{3AB35B1E-3E92-438E-9CBA-4733200AC911}">
      <dgm:prSet phldrT="[Texto]" custT="1"/>
      <dgm:spPr/>
      <dgm:t>
        <a:bodyPr/>
        <a:lstStyle/>
        <a:p>
          <a:r>
            <a:rPr lang="pt-BR" sz="2400" dirty="0">
              <a:latin typeface="Berlin Sans FB" panose="020E0602020502020306" pitchFamily="34" charset="0"/>
            </a:rPr>
            <a:t>Resíduos orgânicos</a:t>
          </a:r>
        </a:p>
      </dgm:t>
    </dgm:pt>
    <dgm:pt modelId="{7276C376-1B4C-428D-90F0-79C6B154D7D7}" type="parTrans" cxnId="{30857C19-4790-4BBF-A9C3-F0B06E0FF746}">
      <dgm:prSet/>
      <dgm:spPr/>
      <dgm:t>
        <a:bodyPr/>
        <a:lstStyle/>
        <a:p>
          <a:endParaRPr lang="pt-BR" sz="1400"/>
        </a:p>
      </dgm:t>
    </dgm:pt>
    <dgm:pt modelId="{7864E6E1-6A2F-4003-84AF-22D5342FC182}" type="sibTrans" cxnId="{30857C19-4790-4BBF-A9C3-F0B06E0FF746}">
      <dgm:prSet/>
      <dgm:spPr/>
      <dgm:t>
        <a:bodyPr/>
        <a:lstStyle/>
        <a:p>
          <a:endParaRPr lang="pt-BR" sz="1400"/>
        </a:p>
      </dgm:t>
    </dgm:pt>
    <dgm:pt modelId="{56036865-0104-4826-BEED-6736E3724C29}">
      <dgm:prSet phldrT="[Texto]" custT="1"/>
      <dgm:spPr/>
      <dgm:t>
        <a:bodyPr/>
        <a:lstStyle/>
        <a:p>
          <a:r>
            <a:rPr lang="pt-BR" sz="2400" dirty="0">
              <a:latin typeface="Berlin Sans FB" panose="020E0602020502020306" pitchFamily="34" charset="0"/>
            </a:rPr>
            <a:t>Materiais </a:t>
          </a:r>
          <a:br>
            <a:rPr lang="pt-BR" sz="2400" dirty="0">
              <a:latin typeface="Berlin Sans FB" panose="020E0602020502020306" pitchFamily="34" charset="0"/>
            </a:rPr>
          </a:br>
          <a:r>
            <a:rPr lang="pt-BR" sz="2400" dirty="0">
              <a:latin typeface="Berlin Sans FB" panose="020E0602020502020306" pitchFamily="34" charset="0"/>
            </a:rPr>
            <a:t>recicláveis</a:t>
          </a:r>
        </a:p>
      </dgm:t>
    </dgm:pt>
    <dgm:pt modelId="{5E6E1939-04EB-4225-A7C1-E4A34C43941E}" type="sibTrans" cxnId="{423FB5C6-37F6-4586-BAD2-E848EF77CE83}">
      <dgm:prSet/>
      <dgm:spPr/>
      <dgm:t>
        <a:bodyPr/>
        <a:lstStyle/>
        <a:p>
          <a:endParaRPr lang="pt-BR" sz="1400"/>
        </a:p>
      </dgm:t>
    </dgm:pt>
    <dgm:pt modelId="{24378654-BC1F-4259-A1B8-9DE6568C470C}" type="parTrans" cxnId="{423FB5C6-37F6-4586-BAD2-E848EF77CE83}">
      <dgm:prSet/>
      <dgm:spPr/>
      <dgm:t>
        <a:bodyPr/>
        <a:lstStyle/>
        <a:p>
          <a:endParaRPr lang="pt-BR" sz="1400"/>
        </a:p>
      </dgm:t>
    </dgm:pt>
    <dgm:pt modelId="{D9E329F2-BD7F-483C-B397-7DC12EBB09F2}">
      <dgm:prSet phldrT="[Texto]" custT="1"/>
      <dgm:spPr/>
      <dgm:t>
        <a:bodyPr/>
        <a:lstStyle/>
        <a:p>
          <a:r>
            <a:rPr lang="pt-BR" sz="2400" dirty="0">
              <a:latin typeface="Berlin Sans FB" panose="020E0602020502020306" pitchFamily="34" charset="0"/>
            </a:rPr>
            <a:t>Outros</a:t>
          </a:r>
        </a:p>
      </dgm:t>
    </dgm:pt>
    <dgm:pt modelId="{4C0D1C87-A446-4CEE-83EB-2E4B9A0AC149}" type="parTrans" cxnId="{0AA2A613-21A0-4885-A2B2-77EB69BAD23A}">
      <dgm:prSet/>
      <dgm:spPr/>
      <dgm:t>
        <a:bodyPr/>
        <a:lstStyle/>
        <a:p>
          <a:endParaRPr lang="pt-BR"/>
        </a:p>
      </dgm:t>
    </dgm:pt>
    <dgm:pt modelId="{756003D4-8017-400C-BB03-73B64689D8DC}" type="sibTrans" cxnId="{0AA2A613-21A0-4885-A2B2-77EB69BAD23A}">
      <dgm:prSet/>
      <dgm:spPr/>
      <dgm:t>
        <a:bodyPr/>
        <a:lstStyle/>
        <a:p>
          <a:endParaRPr lang="pt-BR"/>
        </a:p>
      </dgm:t>
    </dgm:pt>
    <dgm:pt modelId="{883BD6AE-0990-4436-8039-83D8D0CB5DBE}" type="pres">
      <dgm:prSet presAssocID="{F110DE27-2551-4D56-AEB2-1DD38F895B5F}" presName="linearFlow" presStyleCnt="0">
        <dgm:presLayoutVars>
          <dgm:dir/>
          <dgm:animLvl val="lvl"/>
          <dgm:resizeHandles val="exact"/>
        </dgm:presLayoutVars>
      </dgm:prSet>
      <dgm:spPr/>
    </dgm:pt>
    <dgm:pt modelId="{D5D7F2BE-72C7-4EDE-9443-551980693E76}" type="pres">
      <dgm:prSet presAssocID="{56036865-0104-4826-BEED-6736E3724C29}" presName="composite" presStyleCnt="0"/>
      <dgm:spPr/>
    </dgm:pt>
    <dgm:pt modelId="{A1C543B5-EEAE-4B26-B694-B10E58F7241F}" type="pres">
      <dgm:prSet presAssocID="{56036865-0104-4826-BEED-6736E3724C29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1E4E98C8-BDB2-44F3-887C-558B5AB0E9B6}" type="pres">
      <dgm:prSet presAssocID="{56036865-0104-4826-BEED-6736E3724C29}" presName="descendantText" presStyleLbl="alignAcc1" presStyleIdx="0" presStyleCnt="1">
        <dgm:presLayoutVars>
          <dgm:bulletEnabled val="1"/>
        </dgm:presLayoutVars>
      </dgm:prSet>
      <dgm:spPr/>
    </dgm:pt>
  </dgm:ptLst>
  <dgm:cxnLst>
    <dgm:cxn modelId="{0D4C5ECD-C83F-4CCC-ABB3-1D3387649CB4}" srcId="{56036865-0104-4826-BEED-6736E3724C29}" destId="{02156ACB-63E2-44FD-8777-405369673E5E}" srcOrd="1" destOrd="0" parTransId="{35A932C0-9E0F-4ECE-8F45-3C87EC664B21}" sibTransId="{A4C76578-8983-4CBA-B14A-DA4FA59B8792}"/>
    <dgm:cxn modelId="{1649A5DB-D057-424D-8D90-D7F6313409B1}" srcId="{56036865-0104-4826-BEED-6736E3724C29}" destId="{9790467D-0A35-4C6E-97ED-D47F51E2FBED}" srcOrd="4" destOrd="0" parTransId="{83C84AAD-9BFF-4561-A4D8-9C0B7C4170B3}" sibTransId="{9E10F13D-A1D3-4B9A-8D60-F0C3F4333FC6}"/>
    <dgm:cxn modelId="{D9ECFD3D-8493-408E-B735-00A2875865B4}" type="presOf" srcId="{F110DE27-2551-4D56-AEB2-1DD38F895B5F}" destId="{883BD6AE-0990-4436-8039-83D8D0CB5DBE}" srcOrd="0" destOrd="0" presId="urn:microsoft.com/office/officeart/2005/8/layout/chevron2"/>
    <dgm:cxn modelId="{30857C19-4790-4BBF-A9C3-F0B06E0FF746}" srcId="{56036865-0104-4826-BEED-6736E3724C29}" destId="{3AB35B1E-3E92-438E-9CBA-4733200AC911}" srcOrd="5" destOrd="0" parTransId="{7276C376-1B4C-428D-90F0-79C6B154D7D7}" sibTransId="{7864E6E1-6A2F-4003-84AF-22D5342FC182}"/>
    <dgm:cxn modelId="{04E89668-48D5-4C88-BEA1-0D3993457A0E}" type="presOf" srcId="{3AB35B1E-3E92-438E-9CBA-4733200AC911}" destId="{1E4E98C8-BDB2-44F3-887C-558B5AB0E9B6}" srcOrd="0" destOrd="5" presId="urn:microsoft.com/office/officeart/2005/8/layout/chevron2"/>
    <dgm:cxn modelId="{D9E966CB-8977-470D-98BF-D714E8A06E97}" type="presOf" srcId="{845EA202-1352-4599-8539-6D9B93F32911}" destId="{1E4E98C8-BDB2-44F3-887C-558B5AB0E9B6}" srcOrd="0" destOrd="2" presId="urn:microsoft.com/office/officeart/2005/8/layout/chevron2"/>
    <dgm:cxn modelId="{83E886B9-F902-42CB-ACF3-BF172AC6F5FA}" type="presOf" srcId="{56036865-0104-4826-BEED-6736E3724C29}" destId="{A1C543B5-EEAE-4B26-B694-B10E58F7241F}" srcOrd="0" destOrd="0" presId="urn:microsoft.com/office/officeart/2005/8/layout/chevron2"/>
    <dgm:cxn modelId="{946885BF-1024-43A5-AC53-A600136D89D6}" type="presOf" srcId="{9790467D-0A35-4C6E-97ED-D47F51E2FBED}" destId="{1E4E98C8-BDB2-44F3-887C-558B5AB0E9B6}" srcOrd="0" destOrd="4" presId="urn:microsoft.com/office/officeart/2005/8/layout/chevron2"/>
    <dgm:cxn modelId="{5019720C-1E43-40CD-AD40-41778F593AF9}" srcId="{56036865-0104-4826-BEED-6736E3724C29}" destId="{2DD98B3C-ADF4-4BF7-99F2-0694E2072A49}" srcOrd="3" destOrd="0" parTransId="{A570D7D9-77FA-4ADF-B133-507AB27A75D5}" sibTransId="{063B4B63-28B5-456A-8B0F-B48A97E7CEC8}"/>
    <dgm:cxn modelId="{60332F4C-B0B7-42D3-B66A-7C6A8F3F2024}" type="presOf" srcId="{2DD98B3C-ADF4-4BF7-99F2-0694E2072A49}" destId="{1E4E98C8-BDB2-44F3-887C-558B5AB0E9B6}" srcOrd="0" destOrd="3" presId="urn:microsoft.com/office/officeart/2005/8/layout/chevron2"/>
    <dgm:cxn modelId="{099D96C7-D143-46D2-B55F-847527525ADA}" srcId="{56036865-0104-4826-BEED-6736E3724C29}" destId="{845EA202-1352-4599-8539-6D9B93F32911}" srcOrd="2" destOrd="0" parTransId="{EF0B2B6A-894A-46CB-A866-E866613E4765}" sibTransId="{539F52BD-7D9E-4E94-9005-A56FBB90958C}"/>
    <dgm:cxn modelId="{66E8776D-A0B0-4FB1-A425-F5A5D2EE0544}" srcId="{56036865-0104-4826-BEED-6736E3724C29}" destId="{81584C97-B009-40B2-B607-BC57FEAEDFDA}" srcOrd="0" destOrd="0" parTransId="{2F2C21E3-A023-4484-9ACD-935A2E2CABD6}" sibTransId="{75A72392-8187-4F37-873F-F21B99170CFD}"/>
    <dgm:cxn modelId="{B20EEF72-BFAD-4669-9407-3547D609BA33}" type="presOf" srcId="{81584C97-B009-40B2-B607-BC57FEAEDFDA}" destId="{1E4E98C8-BDB2-44F3-887C-558B5AB0E9B6}" srcOrd="0" destOrd="0" presId="urn:microsoft.com/office/officeart/2005/8/layout/chevron2"/>
    <dgm:cxn modelId="{423FB5C6-37F6-4586-BAD2-E848EF77CE83}" srcId="{F110DE27-2551-4D56-AEB2-1DD38F895B5F}" destId="{56036865-0104-4826-BEED-6736E3724C29}" srcOrd="0" destOrd="0" parTransId="{24378654-BC1F-4259-A1B8-9DE6568C470C}" sibTransId="{5E6E1939-04EB-4225-A7C1-E4A34C43941E}"/>
    <dgm:cxn modelId="{4CDDCE55-931A-4236-9C82-C10325134197}" type="presOf" srcId="{D9E329F2-BD7F-483C-B397-7DC12EBB09F2}" destId="{1E4E98C8-BDB2-44F3-887C-558B5AB0E9B6}" srcOrd="0" destOrd="6" presId="urn:microsoft.com/office/officeart/2005/8/layout/chevron2"/>
    <dgm:cxn modelId="{0AA2A613-21A0-4885-A2B2-77EB69BAD23A}" srcId="{56036865-0104-4826-BEED-6736E3724C29}" destId="{D9E329F2-BD7F-483C-B397-7DC12EBB09F2}" srcOrd="6" destOrd="0" parTransId="{4C0D1C87-A446-4CEE-83EB-2E4B9A0AC149}" sibTransId="{756003D4-8017-400C-BB03-73B64689D8DC}"/>
    <dgm:cxn modelId="{61E16374-B1B0-43FE-B0FC-246A5AE2FC10}" type="presOf" srcId="{02156ACB-63E2-44FD-8777-405369673E5E}" destId="{1E4E98C8-BDB2-44F3-887C-558B5AB0E9B6}" srcOrd="0" destOrd="1" presId="urn:microsoft.com/office/officeart/2005/8/layout/chevron2"/>
    <dgm:cxn modelId="{64657CD4-9C10-4A5D-BD1D-9B2F348CDCAD}" type="presParOf" srcId="{883BD6AE-0990-4436-8039-83D8D0CB5DBE}" destId="{D5D7F2BE-72C7-4EDE-9443-551980693E76}" srcOrd="0" destOrd="0" presId="urn:microsoft.com/office/officeart/2005/8/layout/chevron2"/>
    <dgm:cxn modelId="{DA0AF1F5-417C-4435-9877-7EA62C72CA39}" type="presParOf" srcId="{D5D7F2BE-72C7-4EDE-9443-551980693E76}" destId="{A1C543B5-EEAE-4B26-B694-B10E58F7241F}" srcOrd="0" destOrd="0" presId="urn:microsoft.com/office/officeart/2005/8/layout/chevron2"/>
    <dgm:cxn modelId="{B99B8D66-3126-47DC-9920-B236FCA4B4BC}" type="presParOf" srcId="{D5D7F2BE-72C7-4EDE-9443-551980693E76}" destId="{1E4E98C8-BDB2-44F3-887C-558B5AB0E9B6}" srcOrd="1" destOrd="0" presId="urn:microsoft.com/office/officeart/2005/8/layout/chevron2"/>
  </dgm:cxnLst>
  <dgm:bg>
    <a:effectLst>
      <a:glow rad="63500">
        <a:schemeClr val="accent1">
          <a:satMod val="175000"/>
          <a:alpha val="40000"/>
        </a:schemeClr>
      </a:glow>
      <a:softEdge rad="1117600"/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10DE27-2551-4D56-AEB2-1DD38F895B5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56036865-0104-4826-BEED-6736E3724C29}">
      <dgm:prSet phldrT="[Texto]" custT="1"/>
      <dgm:spPr/>
      <dgm:t>
        <a:bodyPr/>
        <a:lstStyle/>
        <a:p>
          <a:r>
            <a:rPr lang="pt-BR" sz="1800" dirty="0">
              <a:latin typeface="Berlin Sans FB" panose="020E0602020502020306" pitchFamily="34" charset="0"/>
            </a:rPr>
            <a:t>Rejeitos</a:t>
          </a:r>
          <a:br>
            <a:rPr lang="pt-BR" sz="1800" dirty="0">
              <a:latin typeface="Berlin Sans FB" panose="020E0602020502020306" pitchFamily="34" charset="0"/>
            </a:rPr>
          </a:br>
          <a:r>
            <a:rPr lang="pt-BR" sz="1800" dirty="0">
              <a:latin typeface="Berlin Sans FB" panose="020E0602020502020306" pitchFamily="34" charset="0"/>
            </a:rPr>
            <a:t>(para</a:t>
          </a:r>
          <a:br>
            <a:rPr lang="pt-BR" sz="1800" dirty="0">
              <a:latin typeface="Berlin Sans FB" panose="020E0602020502020306" pitchFamily="34" charset="0"/>
            </a:rPr>
          </a:br>
          <a:r>
            <a:rPr lang="pt-BR" sz="1800" dirty="0">
              <a:latin typeface="Berlin Sans FB" panose="020E0602020502020306" pitchFamily="34" charset="0"/>
            </a:rPr>
            <a:t>aterro)</a:t>
          </a:r>
        </a:p>
      </dgm:t>
    </dgm:pt>
    <dgm:pt modelId="{24378654-BC1F-4259-A1B8-9DE6568C470C}" type="parTrans" cxnId="{423FB5C6-37F6-4586-BAD2-E848EF77CE83}">
      <dgm:prSet/>
      <dgm:spPr/>
      <dgm:t>
        <a:bodyPr/>
        <a:lstStyle/>
        <a:p>
          <a:endParaRPr lang="pt-BR"/>
        </a:p>
      </dgm:t>
    </dgm:pt>
    <dgm:pt modelId="{5E6E1939-04EB-4225-A7C1-E4A34C43941E}" type="sibTrans" cxnId="{423FB5C6-37F6-4586-BAD2-E848EF77CE83}">
      <dgm:prSet/>
      <dgm:spPr/>
      <dgm:t>
        <a:bodyPr/>
        <a:lstStyle/>
        <a:p>
          <a:endParaRPr lang="pt-BR"/>
        </a:p>
      </dgm:t>
    </dgm:pt>
    <dgm:pt modelId="{02156ACB-63E2-44FD-8777-405369673E5E}">
      <dgm:prSet phldrT="[Texto]" custT="1"/>
      <dgm:spPr/>
      <dgm:t>
        <a:bodyPr/>
        <a:lstStyle/>
        <a:p>
          <a:r>
            <a:rPr lang="pt-BR" sz="2400" dirty="0">
              <a:latin typeface="Berlin Sans FB" panose="020E0602020502020306" pitchFamily="34" charset="0"/>
            </a:rPr>
            <a:t>Cerâmica</a:t>
          </a:r>
        </a:p>
      </dgm:t>
    </dgm:pt>
    <dgm:pt modelId="{35A932C0-9E0F-4ECE-8F45-3C87EC664B21}" type="parTrans" cxnId="{0D4C5ECD-C83F-4CCC-ABB3-1D3387649CB4}">
      <dgm:prSet/>
      <dgm:spPr/>
      <dgm:t>
        <a:bodyPr/>
        <a:lstStyle/>
        <a:p>
          <a:endParaRPr lang="pt-BR"/>
        </a:p>
      </dgm:t>
    </dgm:pt>
    <dgm:pt modelId="{A4C76578-8983-4CBA-B14A-DA4FA59B8792}" type="sibTrans" cxnId="{0D4C5ECD-C83F-4CCC-ABB3-1D3387649CB4}">
      <dgm:prSet/>
      <dgm:spPr/>
      <dgm:t>
        <a:bodyPr/>
        <a:lstStyle/>
        <a:p>
          <a:endParaRPr lang="pt-BR"/>
        </a:p>
      </dgm:t>
    </dgm:pt>
    <dgm:pt modelId="{845EA202-1352-4599-8539-6D9B93F32911}">
      <dgm:prSet phldrT="[Texto]" custT="1"/>
      <dgm:spPr/>
      <dgm:t>
        <a:bodyPr/>
        <a:lstStyle/>
        <a:p>
          <a:r>
            <a:rPr lang="pt-BR" sz="2400" dirty="0">
              <a:latin typeface="Berlin Sans FB" panose="020E0602020502020306" pitchFamily="34" charset="0"/>
            </a:rPr>
            <a:t>Couro</a:t>
          </a:r>
          <a:endParaRPr lang="pt-BR" sz="4000" dirty="0">
            <a:latin typeface="Berlin Sans FB" panose="020E0602020502020306" pitchFamily="34" charset="0"/>
          </a:endParaRPr>
        </a:p>
      </dgm:t>
    </dgm:pt>
    <dgm:pt modelId="{EF0B2B6A-894A-46CB-A866-E866613E4765}" type="parTrans" cxnId="{099D96C7-D143-46D2-B55F-847527525ADA}">
      <dgm:prSet/>
      <dgm:spPr/>
      <dgm:t>
        <a:bodyPr/>
        <a:lstStyle/>
        <a:p>
          <a:endParaRPr lang="pt-BR"/>
        </a:p>
      </dgm:t>
    </dgm:pt>
    <dgm:pt modelId="{539F52BD-7D9E-4E94-9005-A56FBB90958C}" type="sibTrans" cxnId="{099D96C7-D143-46D2-B55F-847527525ADA}">
      <dgm:prSet/>
      <dgm:spPr/>
      <dgm:t>
        <a:bodyPr/>
        <a:lstStyle/>
        <a:p>
          <a:endParaRPr lang="pt-BR"/>
        </a:p>
      </dgm:t>
    </dgm:pt>
    <dgm:pt modelId="{9790467D-0A35-4C6E-97ED-D47F51E2FBED}">
      <dgm:prSet phldrT="[Texto]" custT="1"/>
      <dgm:spPr/>
      <dgm:t>
        <a:bodyPr/>
        <a:lstStyle/>
        <a:p>
          <a:r>
            <a:rPr lang="pt-BR" sz="2400" dirty="0">
              <a:latin typeface="Berlin Sans FB" panose="020E0602020502020306" pitchFamily="34" charset="0"/>
            </a:rPr>
            <a:t>Pedra</a:t>
          </a:r>
        </a:p>
      </dgm:t>
    </dgm:pt>
    <dgm:pt modelId="{83C84AAD-9BFF-4561-A4D8-9C0B7C4170B3}" type="parTrans" cxnId="{1649A5DB-D057-424D-8D90-D7F6313409B1}">
      <dgm:prSet/>
      <dgm:spPr/>
      <dgm:t>
        <a:bodyPr/>
        <a:lstStyle/>
        <a:p>
          <a:endParaRPr lang="pt-BR"/>
        </a:p>
      </dgm:t>
    </dgm:pt>
    <dgm:pt modelId="{9E10F13D-A1D3-4B9A-8D60-F0C3F4333FC6}" type="sibTrans" cxnId="{1649A5DB-D057-424D-8D90-D7F6313409B1}">
      <dgm:prSet/>
      <dgm:spPr/>
      <dgm:t>
        <a:bodyPr/>
        <a:lstStyle/>
        <a:p>
          <a:endParaRPr lang="pt-BR"/>
        </a:p>
      </dgm:t>
    </dgm:pt>
    <dgm:pt modelId="{406D24E6-CBDA-4E2F-B47F-F92466FAD116}">
      <dgm:prSet phldrT="[Texto]" custT="1"/>
      <dgm:spPr/>
      <dgm:t>
        <a:bodyPr/>
        <a:lstStyle/>
        <a:p>
          <a:r>
            <a:rPr lang="pt-BR" sz="2400" dirty="0">
              <a:latin typeface="Berlin Sans FB" panose="020E0602020502020306" pitchFamily="34" charset="0"/>
            </a:rPr>
            <a:t>Outros</a:t>
          </a:r>
        </a:p>
      </dgm:t>
    </dgm:pt>
    <dgm:pt modelId="{2FF45ED4-D004-41DC-90A9-ABD7C8F8A632}" type="parTrans" cxnId="{610B9BA2-DB03-4A61-B795-A0AC309F8C02}">
      <dgm:prSet/>
      <dgm:spPr/>
      <dgm:t>
        <a:bodyPr/>
        <a:lstStyle/>
        <a:p>
          <a:endParaRPr lang="pt-BR"/>
        </a:p>
      </dgm:t>
    </dgm:pt>
    <dgm:pt modelId="{40307C10-1D53-4854-B937-F8CCB1180F57}" type="sibTrans" cxnId="{610B9BA2-DB03-4A61-B795-A0AC309F8C02}">
      <dgm:prSet/>
      <dgm:spPr/>
      <dgm:t>
        <a:bodyPr/>
        <a:lstStyle/>
        <a:p>
          <a:endParaRPr lang="pt-BR"/>
        </a:p>
      </dgm:t>
    </dgm:pt>
    <dgm:pt modelId="{98985A3F-3FC3-4791-AA91-4A95441AC9B5}">
      <dgm:prSet phldrT="[Texto]" custT="1"/>
      <dgm:spPr/>
      <dgm:t>
        <a:bodyPr/>
        <a:lstStyle/>
        <a:p>
          <a:r>
            <a:rPr lang="pt-BR" sz="2400" dirty="0">
              <a:latin typeface="Berlin Sans FB" panose="020E0602020502020306" pitchFamily="34" charset="0"/>
            </a:rPr>
            <a:t>Banheiro</a:t>
          </a:r>
        </a:p>
      </dgm:t>
    </dgm:pt>
    <dgm:pt modelId="{05014DD2-6FDC-4BD2-BFED-02A0DA73E04A}" type="parTrans" cxnId="{9E70434A-C5F8-47FE-BCFA-A2F10FB21000}">
      <dgm:prSet/>
      <dgm:spPr/>
    </dgm:pt>
    <dgm:pt modelId="{C1162625-FD06-4C42-B5EC-29F104EAEC69}" type="sibTrans" cxnId="{9E70434A-C5F8-47FE-BCFA-A2F10FB21000}">
      <dgm:prSet/>
      <dgm:spPr/>
    </dgm:pt>
    <dgm:pt modelId="{A85D2238-32C1-47D7-9B0F-AF7482CE113C}" type="pres">
      <dgm:prSet presAssocID="{F110DE27-2551-4D56-AEB2-1DD38F895B5F}" presName="linearFlow" presStyleCnt="0">
        <dgm:presLayoutVars>
          <dgm:dir/>
          <dgm:animLvl val="lvl"/>
          <dgm:resizeHandles val="exact"/>
        </dgm:presLayoutVars>
      </dgm:prSet>
      <dgm:spPr/>
    </dgm:pt>
    <dgm:pt modelId="{B402F0B6-B48A-4B04-829C-C73A89869321}" type="pres">
      <dgm:prSet presAssocID="{56036865-0104-4826-BEED-6736E3724C29}" presName="composite" presStyleCnt="0"/>
      <dgm:spPr/>
    </dgm:pt>
    <dgm:pt modelId="{27073C81-CA0D-4874-8D13-6526C8F13321}" type="pres">
      <dgm:prSet presAssocID="{56036865-0104-4826-BEED-6736E3724C29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A591A1C5-881F-418A-9C0F-3186B81017B1}" type="pres">
      <dgm:prSet presAssocID="{56036865-0104-4826-BEED-6736E3724C29}" presName="descendantText" presStyleLbl="alignAcc1" presStyleIdx="0" presStyleCnt="1">
        <dgm:presLayoutVars>
          <dgm:bulletEnabled val="1"/>
        </dgm:presLayoutVars>
      </dgm:prSet>
      <dgm:spPr/>
    </dgm:pt>
  </dgm:ptLst>
  <dgm:cxnLst>
    <dgm:cxn modelId="{1649A5DB-D057-424D-8D90-D7F6313409B1}" srcId="{56036865-0104-4826-BEED-6736E3724C29}" destId="{9790467D-0A35-4C6E-97ED-D47F51E2FBED}" srcOrd="2" destOrd="0" parTransId="{83C84AAD-9BFF-4561-A4D8-9C0B7C4170B3}" sibTransId="{9E10F13D-A1D3-4B9A-8D60-F0C3F4333FC6}"/>
    <dgm:cxn modelId="{5B827F43-7FF8-4C0E-97F0-B4239513B9BE}" type="presOf" srcId="{98985A3F-3FC3-4791-AA91-4A95441AC9B5}" destId="{A591A1C5-881F-418A-9C0F-3186B81017B1}" srcOrd="0" destOrd="3" presId="urn:microsoft.com/office/officeart/2005/8/layout/chevron2"/>
    <dgm:cxn modelId="{610B9BA2-DB03-4A61-B795-A0AC309F8C02}" srcId="{56036865-0104-4826-BEED-6736E3724C29}" destId="{406D24E6-CBDA-4E2F-B47F-F92466FAD116}" srcOrd="4" destOrd="0" parTransId="{2FF45ED4-D004-41DC-90A9-ABD7C8F8A632}" sibTransId="{40307C10-1D53-4854-B937-F8CCB1180F57}"/>
    <dgm:cxn modelId="{0D4C5ECD-C83F-4CCC-ABB3-1D3387649CB4}" srcId="{56036865-0104-4826-BEED-6736E3724C29}" destId="{02156ACB-63E2-44FD-8777-405369673E5E}" srcOrd="0" destOrd="0" parTransId="{35A932C0-9E0F-4ECE-8F45-3C87EC664B21}" sibTransId="{A4C76578-8983-4CBA-B14A-DA4FA59B8792}"/>
    <dgm:cxn modelId="{A119DA80-D305-4E4F-BFE2-3B1262612C7A}" type="presOf" srcId="{56036865-0104-4826-BEED-6736E3724C29}" destId="{27073C81-CA0D-4874-8D13-6526C8F13321}" srcOrd="0" destOrd="0" presId="urn:microsoft.com/office/officeart/2005/8/layout/chevron2"/>
    <dgm:cxn modelId="{423FB5C6-37F6-4586-BAD2-E848EF77CE83}" srcId="{F110DE27-2551-4D56-AEB2-1DD38F895B5F}" destId="{56036865-0104-4826-BEED-6736E3724C29}" srcOrd="0" destOrd="0" parTransId="{24378654-BC1F-4259-A1B8-9DE6568C470C}" sibTransId="{5E6E1939-04EB-4225-A7C1-E4A34C43941E}"/>
    <dgm:cxn modelId="{76822F21-21F3-4EA8-B361-485EEC020CDC}" type="presOf" srcId="{02156ACB-63E2-44FD-8777-405369673E5E}" destId="{A591A1C5-881F-418A-9C0F-3186B81017B1}" srcOrd="0" destOrd="0" presId="urn:microsoft.com/office/officeart/2005/8/layout/chevron2"/>
    <dgm:cxn modelId="{9E70434A-C5F8-47FE-BCFA-A2F10FB21000}" srcId="{56036865-0104-4826-BEED-6736E3724C29}" destId="{98985A3F-3FC3-4791-AA91-4A95441AC9B5}" srcOrd="3" destOrd="0" parTransId="{05014DD2-6FDC-4BD2-BFED-02A0DA73E04A}" sibTransId="{C1162625-FD06-4C42-B5EC-29F104EAEC69}"/>
    <dgm:cxn modelId="{099D96C7-D143-46D2-B55F-847527525ADA}" srcId="{56036865-0104-4826-BEED-6736E3724C29}" destId="{845EA202-1352-4599-8539-6D9B93F32911}" srcOrd="1" destOrd="0" parTransId="{EF0B2B6A-894A-46CB-A866-E866613E4765}" sibTransId="{539F52BD-7D9E-4E94-9005-A56FBB90958C}"/>
    <dgm:cxn modelId="{969CE19F-C7FE-4F0D-B4D2-028877E48763}" type="presOf" srcId="{406D24E6-CBDA-4E2F-B47F-F92466FAD116}" destId="{A591A1C5-881F-418A-9C0F-3186B81017B1}" srcOrd="0" destOrd="4" presId="urn:microsoft.com/office/officeart/2005/8/layout/chevron2"/>
    <dgm:cxn modelId="{E81C3DB0-8042-465D-B808-58820E166101}" type="presOf" srcId="{9790467D-0A35-4C6E-97ED-D47F51E2FBED}" destId="{A591A1C5-881F-418A-9C0F-3186B81017B1}" srcOrd="0" destOrd="2" presId="urn:microsoft.com/office/officeart/2005/8/layout/chevron2"/>
    <dgm:cxn modelId="{9EA20B1E-52F9-4FF4-95D6-C3B7C8F1FE7C}" type="presOf" srcId="{845EA202-1352-4599-8539-6D9B93F32911}" destId="{A591A1C5-881F-418A-9C0F-3186B81017B1}" srcOrd="0" destOrd="1" presId="urn:microsoft.com/office/officeart/2005/8/layout/chevron2"/>
    <dgm:cxn modelId="{0AFFB237-C8D9-4B2A-A102-0DE5CD2F8605}" type="presOf" srcId="{F110DE27-2551-4D56-AEB2-1DD38F895B5F}" destId="{A85D2238-32C1-47D7-9B0F-AF7482CE113C}" srcOrd="0" destOrd="0" presId="urn:microsoft.com/office/officeart/2005/8/layout/chevron2"/>
    <dgm:cxn modelId="{8833B80D-C5BF-477D-BB53-EC03E2239613}" type="presParOf" srcId="{A85D2238-32C1-47D7-9B0F-AF7482CE113C}" destId="{B402F0B6-B48A-4B04-829C-C73A89869321}" srcOrd="0" destOrd="0" presId="urn:microsoft.com/office/officeart/2005/8/layout/chevron2"/>
    <dgm:cxn modelId="{31C8A72D-4E5B-443A-970C-E306693E05FB}" type="presParOf" srcId="{B402F0B6-B48A-4B04-829C-C73A89869321}" destId="{27073C81-CA0D-4874-8D13-6526C8F13321}" srcOrd="0" destOrd="0" presId="urn:microsoft.com/office/officeart/2005/8/layout/chevron2"/>
    <dgm:cxn modelId="{8FE6A8C0-4144-442A-BCF9-A14632789D22}" type="presParOf" srcId="{B402F0B6-B48A-4B04-829C-C73A89869321}" destId="{A591A1C5-881F-418A-9C0F-3186B81017B1}" srcOrd="1" destOrd="0" presId="urn:microsoft.com/office/officeart/2005/8/layout/chevron2"/>
  </dgm:cxnLst>
  <dgm:bg>
    <a:effectLst>
      <a:glow rad="63500">
        <a:schemeClr val="accent1">
          <a:satMod val="175000"/>
          <a:alpha val="40000"/>
        </a:schemeClr>
      </a:glow>
      <a:softEdge rad="1117600"/>
    </a:effectLst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4FCE599-EC50-401C-83D8-F3F623276A04}" type="doc">
      <dgm:prSet loTypeId="urn:microsoft.com/office/officeart/2005/8/layout/pList2" loCatId="picture" qsTypeId="urn:microsoft.com/office/officeart/2005/8/quickstyle/simple1" qsCatId="simple" csTypeId="urn:microsoft.com/office/officeart/2005/8/colors/accent1_2" csCatId="accent1" phldr="1"/>
      <dgm:spPr/>
    </dgm:pt>
    <dgm:pt modelId="{A994DBFF-3D92-4494-BBE2-E33AB76C4083}">
      <dgm:prSet phldrT="[Texto]"/>
      <dgm:spPr/>
      <dgm:t>
        <a:bodyPr/>
        <a:lstStyle/>
        <a:p>
          <a:r>
            <a:rPr lang="pt-BR" dirty="0">
              <a:latin typeface="Berlin Sans FB" panose="020E0602020502020306" pitchFamily="34" charset="0"/>
            </a:rPr>
            <a:t>Qualquer um pode desenvolver e gerenciar as etapas de seu processo</a:t>
          </a:r>
        </a:p>
      </dgm:t>
    </dgm:pt>
    <dgm:pt modelId="{32B620B3-D321-4C94-8989-78862495EC1E}" type="parTrans" cxnId="{B464AE5B-8A4C-4B3C-9245-2EFD64BC5ECA}">
      <dgm:prSet/>
      <dgm:spPr/>
      <dgm:t>
        <a:bodyPr/>
        <a:lstStyle/>
        <a:p>
          <a:endParaRPr lang="pt-BR"/>
        </a:p>
      </dgm:t>
    </dgm:pt>
    <dgm:pt modelId="{86345CFE-25E7-4917-AC00-653B114CFD64}" type="sibTrans" cxnId="{B464AE5B-8A4C-4B3C-9245-2EFD64BC5ECA}">
      <dgm:prSet/>
      <dgm:spPr/>
      <dgm:t>
        <a:bodyPr/>
        <a:lstStyle/>
        <a:p>
          <a:endParaRPr lang="pt-BR"/>
        </a:p>
      </dgm:t>
    </dgm:pt>
    <dgm:pt modelId="{7006F03A-6225-4E9B-96B8-C5C929FD220F}">
      <dgm:prSet phldrT="[Texto]"/>
      <dgm:spPr/>
      <dgm:t>
        <a:bodyPr/>
        <a:lstStyle/>
        <a:p>
          <a:r>
            <a:rPr lang="pt-BR" dirty="0">
              <a:latin typeface="Berlin Sans FB" panose="020E0602020502020306" pitchFamily="34" charset="0"/>
            </a:rPr>
            <a:t>Complexidade nos processos bioquímicos e físicos ocorrentes na massa de compostagem para formação do </a:t>
          </a:r>
          <a:r>
            <a:rPr lang="pt-BR" dirty="0">
              <a:solidFill>
                <a:schemeClr val="bg1"/>
              </a:solidFill>
              <a:latin typeface="Berlin Sans FB" panose="020E0602020502020306" pitchFamily="34" charset="0"/>
            </a:rPr>
            <a:t>húmus/composto</a:t>
          </a:r>
        </a:p>
      </dgm:t>
    </dgm:pt>
    <dgm:pt modelId="{0C65DBC0-DB3A-46B2-A17B-776A269FE44D}" type="parTrans" cxnId="{18AE877F-5826-4584-94E9-4B51DA49627D}">
      <dgm:prSet/>
      <dgm:spPr/>
      <dgm:t>
        <a:bodyPr/>
        <a:lstStyle/>
        <a:p>
          <a:endParaRPr lang="pt-BR"/>
        </a:p>
      </dgm:t>
    </dgm:pt>
    <dgm:pt modelId="{60CA6166-180E-4B23-A609-B6E4BCC588D8}" type="sibTrans" cxnId="{18AE877F-5826-4584-94E9-4B51DA49627D}">
      <dgm:prSet/>
      <dgm:spPr/>
      <dgm:t>
        <a:bodyPr/>
        <a:lstStyle/>
        <a:p>
          <a:endParaRPr lang="pt-BR"/>
        </a:p>
      </dgm:t>
    </dgm:pt>
    <dgm:pt modelId="{57D73385-60DB-4EAE-8F23-6224351561F7}" type="pres">
      <dgm:prSet presAssocID="{44FCE599-EC50-401C-83D8-F3F623276A04}" presName="Name0" presStyleCnt="0">
        <dgm:presLayoutVars>
          <dgm:dir/>
          <dgm:resizeHandles val="exact"/>
        </dgm:presLayoutVars>
      </dgm:prSet>
      <dgm:spPr/>
    </dgm:pt>
    <dgm:pt modelId="{8F6F8E0F-AA34-447A-B49F-86C109025597}" type="pres">
      <dgm:prSet presAssocID="{44FCE599-EC50-401C-83D8-F3F623276A04}" presName="bkgdShp" presStyleLbl="alignAccFollowNode1" presStyleIdx="0" presStyleCnt="1"/>
      <dgm:spPr/>
    </dgm:pt>
    <dgm:pt modelId="{38DE9FBC-01E2-4BEE-8FCF-565273C8A6C5}" type="pres">
      <dgm:prSet presAssocID="{44FCE599-EC50-401C-83D8-F3F623276A04}" presName="linComp" presStyleCnt="0"/>
      <dgm:spPr/>
    </dgm:pt>
    <dgm:pt modelId="{CECC4793-CDF3-44A0-BB23-0BAF6A787F2E}" type="pres">
      <dgm:prSet presAssocID="{A994DBFF-3D92-4494-BBE2-E33AB76C4083}" presName="compNode" presStyleCnt="0"/>
      <dgm:spPr/>
    </dgm:pt>
    <dgm:pt modelId="{34AF0C39-6C77-43B8-A8D1-7591C4E3CD8D}" type="pres">
      <dgm:prSet presAssocID="{A994DBFF-3D92-4494-BBE2-E33AB76C4083}" presName="node" presStyleLbl="node1" presStyleIdx="0" presStyleCnt="2">
        <dgm:presLayoutVars>
          <dgm:bulletEnabled val="1"/>
        </dgm:presLayoutVars>
      </dgm:prSet>
      <dgm:spPr/>
    </dgm:pt>
    <dgm:pt modelId="{C0FCABF6-88D1-49AF-A8FD-36B24E07072F}" type="pres">
      <dgm:prSet presAssocID="{A994DBFF-3D92-4494-BBE2-E33AB76C4083}" presName="invisiNode" presStyleLbl="node1" presStyleIdx="0" presStyleCnt="2"/>
      <dgm:spPr/>
    </dgm:pt>
    <dgm:pt modelId="{16D0ADD3-F211-4D5E-A693-30E8EAE2CFC4}" type="pres">
      <dgm:prSet presAssocID="{A994DBFF-3D92-4494-BBE2-E33AB76C4083}" presName="imagNode" presStyleLbl="fgImgPlace1" presStyleIdx="0" presStyleCnt="2"/>
      <dgm:spPr/>
    </dgm:pt>
    <dgm:pt modelId="{2BE553E8-310E-458F-827A-4A9454003494}" type="pres">
      <dgm:prSet presAssocID="{86345CFE-25E7-4917-AC00-653B114CFD64}" presName="sibTrans" presStyleLbl="sibTrans2D1" presStyleIdx="0" presStyleCnt="0"/>
      <dgm:spPr/>
    </dgm:pt>
    <dgm:pt modelId="{6C478EC9-D566-4CD5-97B0-B14F9ACD9FCE}" type="pres">
      <dgm:prSet presAssocID="{7006F03A-6225-4E9B-96B8-C5C929FD220F}" presName="compNode" presStyleCnt="0"/>
      <dgm:spPr/>
    </dgm:pt>
    <dgm:pt modelId="{787CAC98-D752-4A31-9828-05BD427BDEF8}" type="pres">
      <dgm:prSet presAssocID="{7006F03A-6225-4E9B-96B8-C5C929FD220F}" presName="node" presStyleLbl="node1" presStyleIdx="1" presStyleCnt="2">
        <dgm:presLayoutVars>
          <dgm:bulletEnabled val="1"/>
        </dgm:presLayoutVars>
      </dgm:prSet>
      <dgm:spPr/>
    </dgm:pt>
    <dgm:pt modelId="{CCA55D3F-0108-4BF8-B2E2-E1452342834A}" type="pres">
      <dgm:prSet presAssocID="{7006F03A-6225-4E9B-96B8-C5C929FD220F}" presName="invisiNode" presStyleLbl="node1" presStyleIdx="1" presStyleCnt="2"/>
      <dgm:spPr/>
    </dgm:pt>
    <dgm:pt modelId="{4DDEF66D-A9FF-448F-9A28-A17C9F77552E}" type="pres">
      <dgm:prSet presAssocID="{7006F03A-6225-4E9B-96B8-C5C929FD220F}" presName="imagNode" presStyleLbl="fgImgPlace1" presStyleIdx="1" presStyleCnt="2"/>
      <dgm:spPr/>
    </dgm:pt>
  </dgm:ptLst>
  <dgm:cxnLst>
    <dgm:cxn modelId="{7EA77B4B-5E25-48EA-BBE7-0DC8F9074B0E}" type="presOf" srcId="{44FCE599-EC50-401C-83D8-F3F623276A04}" destId="{57D73385-60DB-4EAE-8F23-6224351561F7}" srcOrd="0" destOrd="0" presId="urn:microsoft.com/office/officeart/2005/8/layout/pList2"/>
    <dgm:cxn modelId="{3EB31D65-239B-4808-9B7F-77CE51B95026}" type="presOf" srcId="{7006F03A-6225-4E9B-96B8-C5C929FD220F}" destId="{787CAC98-D752-4A31-9828-05BD427BDEF8}" srcOrd="0" destOrd="0" presId="urn:microsoft.com/office/officeart/2005/8/layout/pList2"/>
    <dgm:cxn modelId="{792F61FD-C9CC-4C49-A1FB-67D9F215FC2E}" type="presOf" srcId="{86345CFE-25E7-4917-AC00-653B114CFD64}" destId="{2BE553E8-310E-458F-827A-4A9454003494}" srcOrd="0" destOrd="0" presId="urn:microsoft.com/office/officeart/2005/8/layout/pList2"/>
    <dgm:cxn modelId="{6EFACEAE-7E74-4EF5-954A-463637B72178}" type="presOf" srcId="{A994DBFF-3D92-4494-BBE2-E33AB76C4083}" destId="{34AF0C39-6C77-43B8-A8D1-7591C4E3CD8D}" srcOrd="0" destOrd="0" presId="urn:microsoft.com/office/officeart/2005/8/layout/pList2"/>
    <dgm:cxn modelId="{18AE877F-5826-4584-94E9-4B51DA49627D}" srcId="{44FCE599-EC50-401C-83D8-F3F623276A04}" destId="{7006F03A-6225-4E9B-96B8-C5C929FD220F}" srcOrd="1" destOrd="0" parTransId="{0C65DBC0-DB3A-46B2-A17B-776A269FE44D}" sibTransId="{60CA6166-180E-4B23-A609-B6E4BCC588D8}"/>
    <dgm:cxn modelId="{B464AE5B-8A4C-4B3C-9245-2EFD64BC5ECA}" srcId="{44FCE599-EC50-401C-83D8-F3F623276A04}" destId="{A994DBFF-3D92-4494-BBE2-E33AB76C4083}" srcOrd="0" destOrd="0" parTransId="{32B620B3-D321-4C94-8989-78862495EC1E}" sibTransId="{86345CFE-25E7-4917-AC00-653B114CFD64}"/>
    <dgm:cxn modelId="{918B998A-A248-4E11-94D2-A3117966F156}" type="presParOf" srcId="{57D73385-60DB-4EAE-8F23-6224351561F7}" destId="{8F6F8E0F-AA34-447A-B49F-86C109025597}" srcOrd="0" destOrd="0" presId="urn:microsoft.com/office/officeart/2005/8/layout/pList2"/>
    <dgm:cxn modelId="{C2B505F9-D839-4ACF-8CED-C077E7EBBAAE}" type="presParOf" srcId="{57D73385-60DB-4EAE-8F23-6224351561F7}" destId="{38DE9FBC-01E2-4BEE-8FCF-565273C8A6C5}" srcOrd="1" destOrd="0" presId="urn:microsoft.com/office/officeart/2005/8/layout/pList2"/>
    <dgm:cxn modelId="{CE820FA0-3618-4732-B001-BCFAE4C7C8CA}" type="presParOf" srcId="{38DE9FBC-01E2-4BEE-8FCF-565273C8A6C5}" destId="{CECC4793-CDF3-44A0-BB23-0BAF6A787F2E}" srcOrd="0" destOrd="0" presId="urn:microsoft.com/office/officeart/2005/8/layout/pList2"/>
    <dgm:cxn modelId="{8B46456E-8364-48A7-89D2-99C6A9039149}" type="presParOf" srcId="{CECC4793-CDF3-44A0-BB23-0BAF6A787F2E}" destId="{34AF0C39-6C77-43B8-A8D1-7591C4E3CD8D}" srcOrd="0" destOrd="0" presId="urn:microsoft.com/office/officeart/2005/8/layout/pList2"/>
    <dgm:cxn modelId="{B8D5C55B-6B90-41AB-976B-C9A4A8D16C44}" type="presParOf" srcId="{CECC4793-CDF3-44A0-BB23-0BAF6A787F2E}" destId="{C0FCABF6-88D1-49AF-A8FD-36B24E07072F}" srcOrd="1" destOrd="0" presId="urn:microsoft.com/office/officeart/2005/8/layout/pList2"/>
    <dgm:cxn modelId="{9AA3A7A6-4ED6-4665-B059-3263E9C51CB4}" type="presParOf" srcId="{CECC4793-CDF3-44A0-BB23-0BAF6A787F2E}" destId="{16D0ADD3-F211-4D5E-A693-30E8EAE2CFC4}" srcOrd="2" destOrd="0" presId="urn:microsoft.com/office/officeart/2005/8/layout/pList2"/>
    <dgm:cxn modelId="{A55542D0-DCF7-4A02-B2C5-BD34BCD131F4}" type="presParOf" srcId="{38DE9FBC-01E2-4BEE-8FCF-565273C8A6C5}" destId="{2BE553E8-310E-458F-827A-4A9454003494}" srcOrd="1" destOrd="0" presId="urn:microsoft.com/office/officeart/2005/8/layout/pList2"/>
    <dgm:cxn modelId="{9BDA3348-B77A-483B-9AF8-7239B5599387}" type="presParOf" srcId="{38DE9FBC-01E2-4BEE-8FCF-565273C8A6C5}" destId="{6C478EC9-D566-4CD5-97B0-B14F9ACD9FCE}" srcOrd="2" destOrd="0" presId="urn:microsoft.com/office/officeart/2005/8/layout/pList2"/>
    <dgm:cxn modelId="{DA192A9F-B712-4BC5-A763-853EAC725953}" type="presParOf" srcId="{6C478EC9-D566-4CD5-97B0-B14F9ACD9FCE}" destId="{787CAC98-D752-4A31-9828-05BD427BDEF8}" srcOrd="0" destOrd="0" presId="urn:microsoft.com/office/officeart/2005/8/layout/pList2"/>
    <dgm:cxn modelId="{F2723791-E33B-403D-91AC-A8D3B3490EBD}" type="presParOf" srcId="{6C478EC9-D566-4CD5-97B0-B14F9ACD9FCE}" destId="{CCA55D3F-0108-4BF8-B2E2-E1452342834A}" srcOrd="1" destOrd="0" presId="urn:microsoft.com/office/officeart/2005/8/layout/pList2"/>
    <dgm:cxn modelId="{743050C9-7AA7-4B59-A080-F87330F189FB}" type="presParOf" srcId="{6C478EC9-D566-4CD5-97B0-B14F9ACD9FCE}" destId="{4DDEF66D-A9FF-448F-9A28-A17C9F77552E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5C4B122-2F6D-4F04-A51D-5A93B1E6D1FC}" type="doc">
      <dgm:prSet loTypeId="urn:microsoft.com/office/officeart/2005/8/layout/target3" loCatId="list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pt-BR"/>
        </a:p>
      </dgm:t>
    </dgm:pt>
    <dgm:pt modelId="{95C29C3E-8A78-447C-98A6-5BD0D813BBCE}">
      <dgm:prSet phldrT="[Texto]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20000"/>
              <a:lumOff val="80000"/>
            </a:schemeClr>
          </a:solidFill>
        </a:ln>
      </dgm:spPr>
      <dgm:t>
        <a:bodyPr/>
        <a:lstStyle/>
        <a:p>
          <a:r>
            <a:rPr lang="pt-BR" dirty="0">
              <a:latin typeface="Berlin Sans FB" panose="020E0602020502020306" pitchFamily="34" charset="0"/>
            </a:rPr>
            <a:t>Vantagens públicas</a:t>
          </a:r>
        </a:p>
      </dgm:t>
    </dgm:pt>
    <dgm:pt modelId="{1AE3DAA5-00CF-47C2-A5A3-1C574A216C38}" type="parTrans" cxnId="{3A88E4E5-6000-4C38-806D-21B5481C2CED}">
      <dgm:prSet/>
      <dgm:spPr/>
      <dgm:t>
        <a:bodyPr/>
        <a:lstStyle/>
        <a:p>
          <a:endParaRPr lang="pt-BR"/>
        </a:p>
      </dgm:t>
    </dgm:pt>
    <dgm:pt modelId="{D5D0BDA6-E751-448B-87DF-895B8BFD94D9}" type="sibTrans" cxnId="{3A88E4E5-6000-4C38-806D-21B5481C2CED}">
      <dgm:prSet/>
      <dgm:spPr/>
      <dgm:t>
        <a:bodyPr/>
        <a:lstStyle/>
        <a:p>
          <a:endParaRPr lang="pt-BR"/>
        </a:p>
      </dgm:t>
    </dgm:pt>
    <dgm:pt modelId="{2357BE5D-29A1-41D5-A678-68F189A60575}">
      <dgm:prSet phldrT="[Texto]" custT="1"/>
      <dgm:spPr/>
      <dgm:t>
        <a:bodyPr/>
        <a:lstStyle/>
        <a:p>
          <a:r>
            <a:rPr lang="pt-BR" sz="1600" dirty="0">
              <a:latin typeface="Berlin Sans FB" panose="020E0602020502020306" pitchFamily="34" charset="0"/>
            </a:rPr>
            <a:t>Redução de mais de 50%</a:t>
          </a:r>
          <a:r>
            <a:rPr lang="pt-BR" sz="1600" b="0" u="none" dirty="0">
              <a:latin typeface="Berlin Sans FB" panose="020E0602020502020306" pitchFamily="34" charset="0"/>
            </a:rPr>
            <a:t> dos RSD destinados aos aterros sanitários</a:t>
          </a:r>
        </a:p>
      </dgm:t>
    </dgm:pt>
    <dgm:pt modelId="{C000C6AC-28AB-4E01-A429-DBB196F5C944}" type="parTrans" cxnId="{B76479A0-3AF7-40CE-958F-6E002900BC4E}">
      <dgm:prSet/>
      <dgm:spPr/>
      <dgm:t>
        <a:bodyPr/>
        <a:lstStyle/>
        <a:p>
          <a:endParaRPr lang="pt-BR"/>
        </a:p>
      </dgm:t>
    </dgm:pt>
    <dgm:pt modelId="{A5AEA2EB-A4E9-4F13-A720-479FAFE6E637}" type="sibTrans" cxnId="{B76479A0-3AF7-40CE-958F-6E002900BC4E}">
      <dgm:prSet/>
      <dgm:spPr/>
      <dgm:t>
        <a:bodyPr/>
        <a:lstStyle/>
        <a:p>
          <a:endParaRPr lang="pt-BR"/>
        </a:p>
      </dgm:t>
    </dgm:pt>
    <dgm:pt modelId="{A256871F-2B26-4493-8229-40CF94171A55}">
      <dgm:prSet phldrT="[Texto]"/>
      <dgm:spPr>
        <a:solidFill>
          <a:schemeClr val="tx2">
            <a:lumMod val="40000"/>
            <a:lumOff val="60000"/>
          </a:schemeClr>
        </a:soli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r>
            <a:rPr lang="pt-BR" dirty="0">
              <a:latin typeface="Berlin Sans FB" panose="020E0602020502020306" pitchFamily="34" charset="0"/>
            </a:rPr>
            <a:t>Praticidade</a:t>
          </a:r>
        </a:p>
      </dgm:t>
    </dgm:pt>
    <dgm:pt modelId="{E2A6545C-CA6E-476A-B14F-33FF2872996B}" type="parTrans" cxnId="{532CFA06-2A9B-4E0B-BA2A-A5C06257C0FC}">
      <dgm:prSet/>
      <dgm:spPr/>
      <dgm:t>
        <a:bodyPr/>
        <a:lstStyle/>
        <a:p>
          <a:endParaRPr lang="pt-BR"/>
        </a:p>
      </dgm:t>
    </dgm:pt>
    <dgm:pt modelId="{716B37F2-B7E2-45D5-A8C5-CDFDDBA74845}" type="sibTrans" cxnId="{532CFA06-2A9B-4E0B-BA2A-A5C06257C0FC}">
      <dgm:prSet/>
      <dgm:spPr/>
      <dgm:t>
        <a:bodyPr/>
        <a:lstStyle/>
        <a:p>
          <a:endParaRPr lang="pt-BR"/>
        </a:p>
      </dgm:t>
    </dgm:pt>
    <dgm:pt modelId="{9C9D5031-0130-4CBE-ACDD-4C9A8EB0B63B}">
      <dgm:prSet phldrT="[Texto]" custT="1"/>
      <dgm:spPr/>
      <dgm:t>
        <a:bodyPr/>
        <a:lstStyle/>
        <a:p>
          <a:r>
            <a:rPr lang="pt-BR" sz="1800" dirty="0">
              <a:latin typeface="Berlin Sans FB" panose="020E0602020502020306" pitchFamily="34" charset="0"/>
            </a:rPr>
            <a:t>Práticas simples</a:t>
          </a:r>
        </a:p>
      </dgm:t>
    </dgm:pt>
    <dgm:pt modelId="{5D221142-C642-4D33-B271-544B0222C609}" type="parTrans" cxnId="{B0F404BF-3F71-450D-A337-44B83AF94AD0}">
      <dgm:prSet/>
      <dgm:spPr/>
      <dgm:t>
        <a:bodyPr/>
        <a:lstStyle/>
        <a:p>
          <a:endParaRPr lang="pt-BR"/>
        </a:p>
      </dgm:t>
    </dgm:pt>
    <dgm:pt modelId="{66FBF299-6091-43BC-AD09-AD0B0B2F2B71}" type="sibTrans" cxnId="{B0F404BF-3F71-450D-A337-44B83AF94AD0}">
      <dgm:prSet/>
      <dgm:spPr/>
      <dgm:t>
        <a:bodyPr/>
        <a:lstStyle/>
        <a:p>
          <a:endParaRPr lang="pt-BR"/>
        </a:p>
      </dgm:t>
    </dgm:pt>
    <dgm:pt modelId="{557121F2-2F7F-48ED-A912-80EB7737669B}">
      <dgm:prSet phldrT="[Texto]"/>
      <dgm:spPr>
        <a:solidFill>
          <a:schemeClr val="tx2">
            <a:lumMod val="60000"/>
            <a:lumOff val="40000"/>
            <a:alpha val="90000"/>
          </a:schemeClr>
        </a:solid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r>
            <a:rPr lang="pt-BR" dirty="0">
              <a:latin typeface="Berlin Sans FB" panose="020E0602020502020306" pitchFamily="34" charset="0"/>
            </a:rPr>
            <a:t>Potencial educativo</a:t>
          </a:r>
        </a:p>
      </dgm:t>
    </dgm:pt>
    <dgm:pt modelId="{126106FA-5E3E-4503-8023-9F37F52090B2}" type="parTrans" cxnId="{1FD782DF-13B4-49C8-9023-FAFEB0F30185}">
      <dgm:prSet/>
      <dgm:spPr/>
      <dgm:t>
        <a:bodyPr/>
        <a:lstStyle/>
        <a:p>
          <a:endParaRPr lang="pt-BR"/>
        </a:p>
      </dgm:t>
    </dgm:pt>
    <dgm:pt modelId="{19AC34C2-FA1B-435D-8294-9E1759034BCA}" type="sibTrans" cxnId="{1FD782DF-13B4-49C8-9023-FAFEB0F30185}">
      <dgm:prSet/>
      <dgm:spPr/>
      <dgm:t>
        <a:bodyPr/>
        <a:lstStyle/>
        <a:p>
          <a:endParaRPr lang="pt-BR"/>
        </a:p>
      </dgm:t>
    </dgm:pt>
    <dgm:pt modelId="{FD665765-C34C-48C1-8C91-16D3E0698462}">
      <dgm:prSet phldrT="[Texto]"/>
      <dgm:spPr/>
      <dgm:t>
        <a:bodyPr/>
        <a:lstStyle/>
        <a:p>
          <a:r>
            <a:rPr lang="pt-BR" dirty="0">
              <a:latin typeface="Berlin Sans FB" panose="020E0602020502020306" pitchFamily="34" charset="0"/>
            </a:rPr>
            <a:t>Reaproximação das pessoas com a terra</a:t>
          </a:r>
        </a:p>
      </dgm:t>
    </dgm:pt>
    <dgm:pt modelId="{FE326B86-C900-42B1-9C56-3CDC1D7D9014}" type="parTrans" cxnId="{C310559E-D74A-4E01-A277-EB49CAA62411}">
      <dgm:prSet/>
      <dgm:spPr/>
      <dgm:t>
        <a:bodyPr/>
        <a:lstStyle/>
        <a:p>
          <a:endParaRPr lang="pt-BR"/>
        </a:p>
      </dgm:t>
    </dgm:pt>
    <dgm:pt modelId="{11D70F32-B2CA-4418-A671-6F4D8F59F601}" type="sibTrans" cxnId="{C310559E-D74A-4E01-A277-EB49CAA62411}">
      <dgm:prSet/>
      <dgm:spPr/>
      <dgm:t>
        <a:bodyPr/>
        <a:lstStyle/>
        <a:p>
          <a:endParaRPr lang="pt-BR"/>
        </a:p>
      </dgm:t>
    </dgm:pt>
    <dgm:pt modelId="{005147A9-09F0-4849-A663-6089BB122974}">
      <dgm:prSet phldrT="[Texto]"/>
      <dgm:spPr/>
      <dgm:t>
        <a:bodyPr/>
        <a:lstStyle/>
        <a:p>
          <a:r>
            <a:rPr lang="pt-BR" dirty="0">
              <a:latin typeface="Berlin Sans FB" panose="020E0602020502020306" pitchFamily="34" charset="0"/>
            </a:rPr>
            <a:t>Desmistificação de preconceitos</a:t>
          </a:r>
        </a:p>
      </dgm:t>
    </dgm:pt>
    <dgm:pt modelId="{FC8B1A25-75FC-4A87-BDF7-88594C3279B3}" type="parTrans" cxnId="{A8ED50FC-D5E8-4391-8CC8-73CB4BAD792B}">
      <dgm:prSet/>
      <dgm:spPr/>
      <dgm:t>
        <a:bodyPr/>
        <a:lstStyle/>
        <a:p>
          <a:endParaRPr lang="pt-BR"/>
        </a:p>
      </dgm:t>
    </dgm:pt>
    <dgm:pt modelId="{26ADE1CF-C34C-41FE-AE73-1D923DFEC2E5}" type="sibTrans" cxnId="{A8ED50FC-D5E8-4391-8CC8-73CB4BAD792B}">
      <dgm:prSet/>
      <dgm:spPr/>
      <dgm:t>
        <a:bodyPr/>
        <a:lstStyle/>
        <a:p>
          <a:endParaRPr lang="pt-BR"/>
        </a:p>
      </dgm:t>
    </dgm:pt>
    <dgm:pt modelId="{E3A45F5D-4760-4F51-9AD2-9D18E8637902}">
      <dgm:prSet phldrT="[Texto]" custT="1"/>
      <dgm:spPr/>
      <dgm:t>
        <a:bodyPr/>
        <a:lstStyle/>
        <a:p>
          <a:r>
            <a:rPr lang="pt-BR" sz="1600" dirty="0">
              <a:latin typeface="Berlin Sans FB" panose="020E0602020502020306" pitchFamily="34" charset="0"/>
            </a:rPr>
            <a:t>Substituição de fertilizantes por composto orgânico</a:t>
          </a:r>
        </a:p>
      </dgm:t>
    </dgm:pt>
    <dgm:pt modelId="{DD6E37F8-7240-481C-94CD-FE676B4AD72A}" type="parTrans" cxnId="{9AFBF8EC-F4D2-424F-ADB9-9FB31A7E33FB}">
      <dgm:prSet/>
      <dgm:spPr/>
      <dgm:t>
        <a:bodyPr/>
        <a:lstStyle/>
        <a:p>
          <a:endParaRPr lang="pt-BR"/>
        </a:p>
      </dgm:t>
    </dgm:pt>
    <dgm:pt modelId="{624FAC92-2634-4907-B1EE-F7528CF62391}" type="sibTrans" cxnId="{9AFBF8EC-F4D2-424F-ADB9-9FB31A7E33FB}">
      <dgm:prSet/>
      <dgm:spPr/>
      <dgm:t>
        <a:bodyPr/>
        <a:lstStyle/>
        <a:p>
          <a:endParaRPr lang="pt-BR"/>
        </a:p>
      </dgm:t>
    </dgm:pt>
    <dgm:pt modelId="{B2D1B8BA-9416-4421-8C48-600ECA369125}">
      <dgm:prSet phldrT="[Texto]" custT="1"/>
      <dgm:spPr/>
      <dgm:t>
        <a:bodyPr/>
        <a:lstStyle/>
        <a:p>
          <a:r>
            <a:rPr lang="pt-BR" sz="1800" dirty="0">
              <a:latin typeface="Berlin Sans FB" panose="020E0602020502020306" pitchFamily="34" charset="0"/>
            </a:rPr>
            <a:t>Viabilidade: localização e técnicas</a:t>
          </a:r>
        </a:p>
      </dgm:t>
    </dgm:pt>
    <dgm:pt modelId="{EBC3EB8D-1F2E-4BC5-8155-DBCEE97CA4A3}" type="parTrans" cxnId="{7A3C5A13-4F20-46E5-8F8A-631491B44FB8}">
      <dgm:prSet/>
      <dgm:spPr/>
      <dgm:t>
        <a:bodyPr/>
        <a:lstStyle/>
        <a:p>
          <a:endParaRPr lang="pt-BR"/>
        </a:p>
      </dgm:t>
    </dgm:pt>
    <dgm:pt modelId="{60D785E7-55B0-4E12-A3CC-AF93674BE010}" type="sibTrans" cxnId="{7A3C5A13-4F20-46E5-8F8A-631491B44FB8}">
      <dgm:prSet/>
      <dgm:spPr/>
      <dgm:t>
        <a:bodyPr/>
        <a:lstStyle/>
        <a:p>
          <a:endParaRPr lang="pt-BR"/>
        </a:p>
      </dgm:t>
    </dgm:pt>
    <dgm:pt modelId="{E7FA94C8-9CA8-402B-923A-DC48B754323B}">
      <dgm:prSet phldrT="[Texto]" custT="1"/>
      <dgm:spPr/>
      <dgm:t>
        <a:bodyPr/>
        <a:lstStyle/>
        <a:p>
          <a:r>
            <a:rPr lang="pt-BR" sz="1600" dirty="0">
              <a:latin typeface="Berlin Sans FB" panose="020E0602020502020306" pitchFamily="34" charset="0"/>
            </a:rPr>
            <a:t>Menor gasto com correções ambientais</a:t>
          </a:r>
        </a:p>
      </dgm:t>
    </dgm:pt>
    <dgm:pt modelId="{D74A51C7-7F71-482D-BA1D-712653D4E60E}" type="parTrans" cxnId="{3E85CFF0-B53D-4A90-8CD5-0CE36219197F}">
      <dgm:prSet/>
      <dgm:spPr/>
      <dgm:t>
        <a:bodyPr/>
        <a:lstStyle/>
        <a:p>
          <a:endParaRPr lang="pt-BR"/>
        </a:p>
      </dgm:t>
    </dgm:pt>
    <dgm:pt modelId="{8FFA557E-E739-48E4-B8FC-6927E1BD8505}" type="sibTrans" cxnId="{3E85CFF0-B53D-4A90-8CD5-0CE36219197F}">
      <dgm:prSet/>
      <dgm:spPr/>
      <dgm:t>
        <a:bodyPr/>
        <a:lstStyle/>
        <a:p>
          <a:endParaRPr lang="pt-BR"/>
        </a:p>
      </dgm:t>
    </dgm:pt>
    <dgm:pt modelId="{6D9F3C8C-95CF-4E4B-BAEF-5A4865596BAA}">
      <dgm:prSet phldrT="[Texto]" custT="1"/>
      <dgm:spPr/>
      <dgm:t>
        <a:bodyPr/>
        <a:lstStyle/>
        <a:p>
          <a:r>
            <a:rPr lang="pt-BR" sz="1800" dirty="0">
              <a:latin typeface="Berlin Sans FB" panose="020E0602020502020306" pitchFamily="34" charset="0"/>
            </a:rPr>
            <a:t>Baixo custo</a:t>
          </a:r>
        </a:p>
      </dgm:t>
    </dgm:pt>
    <dgm:pt modelId="{D6F343DF-EB2B-4C5C-8807-20BEBAB3DFF1}" type="parTrans" cxnId="{4E862C6F-4F28-47FD-8B37-073D89ADE1DF}">
      <dgm:prSet/>
      <dgm:spPr/>
    </dgm:pt>
    <dgm:pt modelId="{1AA2807F-2078-4C80-997C-75BE28DF04FA}" type="sibTrans" cxnId="{4E862C6F-4F28-47FD-8B37-073D89ADE1DF}">
      <dgm:prSet/>
      <dgm:spPr/>
    </dgm:pt>
    <dgm:pt modelId="{22A62D66-D138-4769-8018-1C743AC01BC5}" type="pres">
      <dgm:prSet presAssocID="{95C4B122-2F6D-4F04-A51D-5A93B1E6D1FC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3D0816BC-FD4B-4BFD-B23E-951FA8103AE3}" type="pres">
      <dgm:prSet presAssocID="{95C29C3E-8A78-447C-98A6-5BD0D813BBCE}" presName="circle1" presStyleLbl="node1" presStyleIdx="0" presStyleCnt="3" custScaleY="114660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20000"/>
              <a:lumOff val="80000"/>
            </a:schemeClr>
          </a:solidFill>
        </a:ln>
      </dgm:spPr>
    </dgm:pt>
    <dgm:pt modelId="{86F12712-4C39-4246-8EC1-55440B7A4FB1}" type="pres">
      <dgm:prSet presAssocID="{95C29C3E-8A78-447C-98A6-5BD0D813BBCE}" presName="space" presStyleCnt="0"/>
      <dgm:spPr/>
    </dgm:pt>
    <dgm:pt modelId="{73BEA542-4948-47AD-ACB4-A8BDA03F5D2A}" type="pres">
      <dgm:prSet presAssocID="{95C29C3E-8A78-447C-98A6-5BD0D813BBCE}" presName="rect1" presStyleLbl="alignAcc1" presStyleIdx="0" presStyleCnt="3" custScaleY="114660"/>
      <dgm:spPr/>
    </dgm:pt>
    <dgm:pt modelId="{8A51CC09-B245-4959-897D-33686119C5A6}" type="pres">
      <dgm:prSet presAssocID="{A256871F-2B26-4493-8229-40CF94171A55}" presName="vertSpace2" presStyleLbl="node1" presStyleIdx="0" presStyleCnt="3"/>
      <dgm:spPr/>
    </dgm:pt>
    <dgm:pt modelId="{F1ED5C74-76D9-4112-8D5B-45F4763D50C0}" type="pres">
      <dgm:prSet presAssocID="{A256871F-2B26-4493-8229-40CF94171A55}" presName="circle2" presStyleLbl="node1" presStyleIdx="1" presStyleCnt="3" custScaleX="96594" custScaleY="98170" custLinFactNeighborX="3446" custLinFactNeighborY="1850"/>
      <dgm:spPr>
        <a:solidFill>
          <a:schemeClr val="tx2">
            <a:lumMod val="40000"/>
            <a:lumOff val="60000"/>
          </a:schemeClr>
        </a:solidFill>
        <a:ln>
          <a:solidFill>
            <a:schemeClr val="tx2">
              <a:lumMod val="40000"/>
              <a:lumOff val="60000"/>
            </a:schemeClr>
          </a:solidFill>
        </a:ln>
      </dgm:spPr>
    </dgm:pt>
    <dgm:pt modelId="{5AC99D7B-E838-4E8C-8B8A-93BABAEA14E2}" type="pres">
      <dgm:prSet presAssocID="{A256871F-2B26-4493-8229-40CF94171A55}" presName="rect2" presStyleLbl="alignAcc1" presStyleIdx="1" presStyleCnt="3" custScaleY="98170"/>
      <dgm:spPr/>
    </dgm:pt>
    <dgm:pt modelId="{57C1A0C0-97A6-4AB4-AE16-156E5D762A6E}" type="pres">
      <dgm:prSet presAssocID="{557121F2-2F7F-48ED-A912-80EB7737669B}" presName="vertSpace3" presStyleLbl="node1" presStyleIdx="1" presStyleCnt="3"/>
      <dgm:spPr/>
    </dgm:pt>
    <dgm:pt modelId="{C457E0A2-7ECB-4958-89D4-1E68AA86554D}" type="pres">
      <dgm:prSet presAssocID="{557121F2-2F7F-48ED-A912-80EB7737669B}" presName="circle3" presStyleLbl="node1" presStyleIdx="2" presStyleCnt="3"/>
      <dgm:spPr>
        <a:solidFill>
          <a:schemeClr val="tx2">
            <a:lumMod val="60000"/>
            <a:lumOff val="40000"/>
          </a:schemeClr>
        </a:solidFill>
        <a:ln>
          <a:solidFill>
            <a:schemeClr val="tx2">
              <a:lumMod val="60000"/>
              <a:lumOff val="40000"/>
            </a:schemeClr>
          </a:solidFill>
        </a:ln>
      </dgm:spPr>
    </dgm:pt>
    <dgm:pt modelId="{B0091059-176F-4DF4-81D2-B7872DCBE026}" type="pres">
      <dgm:prSet presAssocID="{557121F2-2F7F-48ED-A912-80EB7737669B}" presName="rect3" presStyleLbl="alignAcc1" presStyleIdx="2" presStyleCnt="3"/>
      <dgm:spPr/>
    </dgm:pt>
    <dgm:pt modelId="{09AD7BFB-035B-455E-A1FF-95C79B04F4A3}" type="pres">
      <dgm:prSet presAssocID="{95C29C3E-8A78-447C-98A6-5BD0D813BBCE}" presName="rect1ParTx" presStyleLbl="alignAcc1" presStyleIdx="2" presStyleCnt="3">
        <dgm:presLayoutVars>
          <dgm:chMax val="1"/>
          <dgm:bulletEnabled val="1"/>
        </dgm:presLayoutVars>
      </dgm:prSet>
      <dgm:spPr/>
    </dgm:pt>
    <dgm:pt modelId="{E297BE56-E450-4F47-B03B-D20FFA80CCCC}" type="pres">
      <dgm:prSet presAssocID="{95C29C3E-8A78-447C-98A6-5BD0D813BBCE}" presName="rect1ChTx" presStyleLbl="alignAcc1" presStyleIdx="2" presStyleCnt="3" custLinFactNeighborY="-11531">
        <dgm:presLayoutVars>
          <dgm:bulletEnabled val="1"/>
        </dgm:presLayoutVars>
      </dgm:prSet>
      <dgm:spPr/>
    </dgm:pt>
    <dgm:pt modelId="{446F727F-E6FC-4353-AE04-43AEE89D696B}" type="pres">
      <dgm:prSet presAssocID="{A256871F-2B26-4493-8229-40CF94171A55}" presName="rect2ParTx" presStyleLbl="alignAcc1" presStyleIdx="2" presStyleCnt="3">
        <dgm:presLayoutVars>
          <dgm:chMax val="1"/>
          <dgm:bulletEnabled val="1"/>
        </dgm:presLayoutVars>
      </dgm:prSet>
      <dgm:spPr/>
    </dgm:pt>
    <dgm:pt modelId="{C94D01AE-3C15-4F23-81A7-C91CC4907F0B}" type="pres">
      <dgm:prSet presAssocID="{A256871F-2B26-4493-8229-40CF94171A55}" presName="rect2ChTx" presStyleLbl="alignAcc1" presStyleIdx="2" presStyleCnt="3">
        <dgm:presLayoutVars>
          <dgm:bulletEnabled val="1"/>
        </dgm:presLayoutVars>
      </dgm:prSet>
      <dgm:spPr/>
    </dgm:pt>
    <dgm:pt modelId="{C931FB40-8DC5-4AC1-8DDC-69C806B74161}" type="pres">
      <dgm:prSet presAssocID="{557121F2-2F7F-48ED-A912-80EB7737669B}" presName="rect3ParTx" presStyleLbl="alignAcc1" presStyleIdx="2" presStyleCnt="3">
        <dgm:presLayoutVars>
          <dgm:chMax val="1"/>
          <dgm:bulletEnabled val="1"/>
        </dgm:presLayoutVars>
      </dgm:prSet>
      <dgm:spPr/>
    </dgm:pt>
    <dgm:pt modelId="{88DE4AF0-A9B6-442C-86E2-9071541A95AB}" type="pres">
      <dgm:prSet presAssocID="{557121F2-2F7F-48ED-A912-80EB7737669B}" presName="rect3ChTx" presStyleLbl="alignAcc1" presStyleIdx="2" presStyleCnt="3">
        <dgm:presLayoutVars>
          <dgm:bulletEnabled val="1"/>
        </dgm:presLayoutVars>
      </dgm:prSet>
      <dgm:spPr/>
    </dgm:pt>
  </dgm:ptLst>
  <dgm:cxnLst>
    <dgm:cxn modelId="{C310559E-D74A-4E01-A277-EB49CAA62411}" srcId="{557121F2-2F7F-48ED-A912-80EB7737669B}" destId="{FD665765-C34C-48C1-8C91-16D3E0698462}" srcOrd="0" destOrd="0" parTransId="{FE326B86-C900-42B1-9C56-3CDC1D7D9014}" sibTransId="{11D70F32-B2CA-4418-A671-6F4D8F59F601}"/>
    <dgm:cxn modelId="{5CB97719-7399-4092-BEBC-0CD245BA1641}" type="presOf" srcId="{E7FA94C8-9CA8-402B-923A-DC48B754323B}" destId="{E297BE56-E450-4F47-B03B-D20FFA80CCCC}" srcOrd="0" destOrd="2" presId="urn:microsoft.com/office/officeart/2005/8/layout/target3"/>
    <dgm:cxn modelId="{1FD782DF-13B4-49C8-9023-FAFEB0F30185}" srcId="{95C4B122-2F6D-4F04-A51D-5A93B1E6D1FC}" destId="{557121F2-2F7F-48ED-A912-80EB7737669B}" srcOrd="2" destOrd="0" parTransId="{126106FA-5E3E-4503-8023-9F37F52090B2}" sibTransId="{19AC34C2-FA1B-435D-8294-9E1759034BCA}"/>
    <dgm:cxn modelId="{60656E5B-D040-442C-9565-0243853E02D9}" type="presOf" srcId="{A256871F-2B26-4493-8229-40CF94171A55}" destId="{5AC99D7B-E838-4E8C-8B8A-93BABAEA14E2}" srcOrd="0" destOrd="0" presId="urn:microsoft.com/office/officeart/2005/8/layout/target3"/>
    <dgm:cxn modelId="{B0F404BF-3F71-450D-A337-44B83AF94AD0}" srcId="{A256871F-2B26-4493-8229-40CF94171A55}" destId="{9C9D5031-0130-4CBE-ACDD-4C9A8EB0B63B}" srcOrd="0" destOrd="0" parTransId="{5D221142-C642-4D33-B271-544B0222C609}" sibTransId="{66FBF299-6091-43BC-AD09-AD0B0B2F2B71}"/>
    <dgm:cxn modelId="{9AFBF8EC-F4D2-424F-ADB9-9FB31A7E33FB}" srcId="{95C29C3E-8A78-447C-98A6-5BD0D813BBCE}" destId="{E3A45F5D-4760-4F51-9AD2-9D18E8637902}" srcOrd="1" destOrd="0" parTransId="{DD6E37F8-7240-481C-94CD-FE676B4AD72A}" sibTransId="{624FAC92-2634-4907-B1EE-F7528CF62391}"/>
    <dgm:cxn modelId="{0775CB08-D622-43FA-895A-3FBB1A0E91B4}" type="presOf" srcId="{557121F2-2F7F-48ED-A912-80EB7737669B}" destId="{B0091059-176F-4DF4-81D2-B7872DCBE026}" srcOrd="0" destOrd="0" presId="urn:microsoft.com/office/officeart/2005/8/layout/target3"/>
    <dgm:cxn modelId="{53436757-F43F-4907-8DC1-78A307D3D661}" type="presOf" srcId="{B2D1B8BA-9416-4421-8C48-600ECA369125}" destId="{C94D01AE-3C15-4F23-81A7-C91CC4907F0B}" srcOrd="0" destOrd="2" presId="urn:microsoft.com/office/officeart/2005/8/layout/target3"/>
    <dgm:cxn modelId="{BCC7ABAC-37D9-4AC0-BF32-D019DF844DEC}" type="presOf" srcId="{2357BE5D-29A1-41D5-A678-68F189A60575}" destId="{E297BE56-E450-4F47-B03B-D20FFA80CCCC}" srcOrd="0" destOrd="0" presId="urn:microsoft.com/office/officeart/2005/8/layout/target3"/>
    <dgm:cxn modelId="{C138D2F8-0325-424B-9944-5C030C6A7B39}" type="presOf" srcId="{95C29C3E-8A78-447C-98A6-5BD0D813BBCE}" destId="{09AD7BFB-035B-455E-A1FF-95C79B04F4A3}" srcOrd="1" destOrd="0" presId="urn:microsoft.com/office/officeart/2005/8/layout/target3"/>
    <dgm:cxn modelId="{B90974FA-83F1-466E-9E14-6A5C1CCCD63A}" type="presOf" srcId="{005147A9-09F0-4849-A663-6089BB122974}" destId="{88DE4AF0-A9B6-442C-86E2-9071541A95AB}" srcOrd="0" destOrd="1" presId="urn:microsoft.com/office/officeart/2005/8/layout/target3"/>
    <dgm:cxn modelId="{7A3C5A13-4F20-46E5-8F8A-631491B44FB8}" srcId="{A256871F-2B26-4493-8229-40CF94171A55}" destId="{B2D1B8BA-9416-4421-8C48-600ECA369125}" srcOrd="2" destOrd="0" parTransId="{EBC3EB8D-1F2E-4BC5-8155-DBCEE97CA4A3}" sibTransId="{60D785E7-55B0-4E12-A3CC-AF93674BE010}"/>
    <dgm:cxn modelId="{4E862C6F-4F28-47FD-8B37-073D89ADE1DF}" srcId="{A256871F-2B26-4493-8229-40CF94171A55}" destId="{6D9F3C8C-95CF-4E4B-BAEF-5A4865596BAA}" srcOrd="1" destOrd="0" parTransId="{D6F343DF-EB2B-4C5C-8807-20BEBAB3DFF1}" sibTransId="{1AA2807F-2078-4C80-997C-75BE28DF04FA}"/>
    <dgm:cxn modelId="{C1883211-97DE-49C8-B6E7-390D9E62C58E}" type="presOf" srcId="{A256871F-2B26-4493-8229-40CF94171A55}" destId="{446F727F-E6FC-4353-AE04-43AEE89D696B}" srcOrd="1" destOrd="0" presId="urn:microsoft.com/office/officeart/2005/8/layout/target3"/>
    <dgm:cxn modelId="{D4B42A26-F254-451C-ADC6-FF33002D8A5D}" type="presOf" srcId="{95C4B122-2F6D-4F04-A51D-5A93B1E6D1FC}" destId="{22A62D66-D138-4769-8018-1C743AC01BC5}" srcOrd="0" destOrd="0" presId="urn:microsoft.com/office/officeart/2005/8/layout/target3"/>
    <dgm:cxn modelId="{532CFA06-2A9B-4E0B-BA2A-A5C06257C0FC}" srcId="{95C4B122-2F6D-4F04-A51D-5A93B1E6D1FC}" destId="{A256871F-2B26-4493-8229-40CF94171A55}" srcOrd="1" destOrd="0" parTransId="{E2A6545C-CA6E-476A-B14F-33FF2872996B}" sibTransId="{716B37F2-B7E2-45D5-A8C5-CDFDDBA74845}"/>
    <dgm:cxn modelId="{6F9AC50C-9C29-4898-BC66-9798D16F7929}" type="presOf" srcId="{95C29C3E-8A78-447C-98A6-5BD0D813BBCE}" destId="{73BEA542-4948-47AD-ACB4-A8BDA03F5D2A}" srcOrd="0" destOrd="0" presId="urn:microsoft.com/office/officeart/2005/8/layout/target3"/>
    <dgm:cxn modelId="{3E85CFF0-B53D-4A90-8CD5-0CE36219197F}" srcId="{95C29C3E-8A78-447C-98A6-5BD0D813BBCE}" destId="{E7FA94C8-9CA8-402B-923A-DC48B754323B}" srcOrd="2" destOrd="0" parTransId="{D74A51C7-7F71-482D-BA1D-712653D4E60E}" sibTransId="{8FFA557E-E739-48E4-B8FC-6927E1BD8505}"/>
    <dgm:cxn modelId="{F38EB82D-232F-4BFA-8043-5B9864170689}" type="presOf" srcId="{6D9F3C8C-95CF-4E4B-BAEF-5A4865596BAA}" destId="{C94D01AE-3C15-4F23-81A7-C91CC4907F0B}" srcOrd="0" destOrd="1" presId="urn:microsoft.com/office/officeart/2005/8/layout/target3"/>
    <dgm:cxn modelId="{B76479A0-3AF7-40CE-958F-6E002900BC4E}" srcId="{95C29C3E-8A78-447C-98A6-5BD0D813BBCE}" destId="{2357BE5D-29A1-41D5-A678-68F189A60575}" srcOrd="0" destOrd="0" parTransId="{C000C6AC-28AB-4E01-A429-DBB196F5C944}" sibTransId="{A5AEA2EB-A4E9-4F13-A720-479FAFE6E637}"/>
    <dgm:cxn modelId="{A8ED50FC-D5E8-4391-8CC8-73CB4BAD792B}" srcId="{557121F2-2F7F-48ED-A912-80EB7737669B}" destId="{005147A9-09F0-4849-A663-6089BB122974}" srcOrd="1" destOrd="0" parTransId="{FC8B1A25-75FC-4A87-BDF7-88594C3279B3}" sibTransId="{26ADE1CF-C34C-41FE-AE73-1D923DFEC2E5}"/>
    <dgm:cxn modelId="{6CB00F4A-CED9-4A1E-BE40-DA1126213F23}" type="presOf" srcId="{E3A45F5D-4760-4F51-9AD2-9D18E8637902}" destId="{E297BE56-E450-4F47-B03B-D20FFA80CCCC}" srcOrd="0" destOrd="1" presId="urn:microsoft.com/office/officeart/2005/8/layout/target3"/>
    <dgm:cxn modelId="{01E0E250-C2E4-4412-9229-B6427A13BA88}" type="presOf" srcId="{557121F2-2F7F-48ED-A912-80EB7737669B}" destId="{C931FB40-8DC5-4AC1-8DDC-69C806B74161}" srcOrd="1" destOrd="0" presId="urn:microsoft.com/office/officeart/2005/8/layout/target3"/>
    <dgm:cxn modelId="{D31F9D44-EE58-446F-9C32-9C2FA077190F}" type="presOf" srcId="{FD665765-C34C-48C1-8C91-16D3E0698462}" destId="{88DE4AF0-A9B6-442C-86E2-9071541A95AB}" srcOrd="0" destOrd="0" presId="urn:microsoft.com/office/officeart/2005/8/layout/target3"/>
    <dgm:cxn modelId="{F833822C-1CEB-4D53-9E18-383D50528486}" type="presOf" srcId="{9C9D5031-0130-4CBE-ACDD-4C9A8EB0B63B}" destId="{C94D01AE-3C15-4F23-81A7-C91CC4907F0B}" srcOrd="0" destOrd="0" presId="urn:microsoft.com/office/officeart/2005/8/layout/target3"/>
    <dgm:cxn modelId="{3A88E4E5-6000-4C38-806D-21B5481C2CED}" srcId="{95C4B122-2F6D-4F04-A51D-5A93B1E6D1FC}" destId="{95C29C3E-8A78-447C-98A6-5BD0D813BBCE}" srcOrd="0" destOrd="0" parTransId="{1AE3DAA5-00CF-47C2-A5A3-1C574A216C38}" sibTransId="{D5D0BDA6-E751-448B-87DF-895B8BFD94D9}"/>
    <dgm:cxn modelId="{0376043B-0764-4F31-800C-6BD163AFE4FA}" type="presParOf" srcId="{22A62D66-D138-4769-8018-1C743AC01BC5}" destId="{3D0816BC-FD4B-4BFD-B23E-951FA8103AE3}" srcOrd="0" destOrd="0" presId="urn:microsoft.com/office/officeart/2005/8/layout/target3"/>
    <dgm:cxn modelId="{1CEA428B-D829-452B-B12F-070432A9148F}" type="presParOf" srcId="{22A62D66-D138-4769-8018-1C743AC01BC5}" destId="{86F12712-4C39-4246-8EC1-55440B7A4FB1}" srcOrd="1" destOrd="0" presId="urn:microsoft.com/office/officeart/2005/8/layout/target3"/>
    <dgm:cxn modelId="{6251F603-C950-4A3B-9EA2-8DEAFFEFAE19}" type="presParOf" srcId="{22A62D66-D138-4769-8018-1C743AC01BC5}" destId="{73BEA542-4948-47AD-ACB4-A8BDA03F5D2A}" srcOrd="2" destOrd="0" presId="urn:microsoft.com/office/officeart/2005/8/layout/target3"/>
    <dgm:cxn modelId="{A0408EDE-D0CB-4E40-8805-D495DA890A6D}" type="presParOf" srcId="{22A62D66-D138-4769-8018-1C743AC01BC5}" destId="{8A51CC09-B245-4959-897D-33686119C5A6}" srcOrd="3" destOrd="0" presId="urn:microsoft.com/office/officeart/2005/8/layout/target3"/>
    <dgm:cxn modelId="{C3936070-34E1-446D-8D50-EAA08A4A0992}" type="presParOf" srcId="{22A62D66-D138-4769-8018-1C743AC01BC5}" destId="{F1ED5C74-76D9-4112-8D5B-45F4763D50C0}" srcOrd="4" destOrd="0" presId="urn:microsoft.com/office/officeart/2005/8/layout/target3"/>
    <dgm:cxn modelId="{B64B738C-EBCB-403E-BD31-9D792EFBC5F6}" type="presParOf" srcId="{22A62D66-D138-4769-8018-1C743AC01BC5}" destId="{5AC99D7B-E838-4E8C-8B8A-93BABAEA14E2}" srcOrd="5" destOrd="0" presId="urn:microsoft.com/office/officeart/2005/8/layout/target3"/>
    <dgm:cxn modelId="{C2190B16-129A-4530-85E4-F3CF299C7416}" type="presParOf" srcId="{22A62D66-D138-4769-8018-1C743AC01BC5}" destId="{57C1A0C0-97A6-4AB4-AE16-156E5D762A6E}" srcOrd="6" destOrd="0" presId="urn:microsoft.com/office/officeart/2005/8/layout/target3"/>
    <dgm:cxn modelId="{0E952BC9-25DB-4EC8-A22A-C2678642DF16}" type="presParOf" srcId="{22A62D66-D138-4769-8018-1C743AC01BC5}" destId="{C457E0A2-7ECB-4958-89D4-1E68AA86554D}" srcOrd="7" destOrd="0" presId="urn:microsoft.com/office/officeart/2005/8/layout/target3"/>
    <dgm:cxn modelId="{26646585-A62E-456E-8A4F-089957263699}" type="presParOf" srcId="{22A62D66-D138-4769-8018-1C743AC01BC5}" destId="{B0091059-176F-4DF4-81D2-B7872DCBE026}" srcOrd="8" destOrd="0" presId="urn:microsoft.com/office/officeart/2005/8/layout/target3"/>
    <dgm:cxn modelId="{D54F4628-545D-435A-9815-22EF34E0183D}" type="presParOf" srcId="{22A62D66-D138-4769-8018-1C743AC01BC5}" destId="{09AD7BFB-035B-455E-A1FF-95C79B04F4A3}" srcOrd="9" destOrd="0" presId="urn:microsoft.com/office/officeart/2005/8/layout/target3"/>
    <dgm:cxn modelId="{1C57CB7C-4EE7-43DA-9BE3-C69D1913B22B}" type="presParOf" srcId="{22A62D66-D138-4769-8018-1C743AC01BC5}" destId="{E297BE56-E450-4F47-B03B-D20FFA80CCCC}" srcOrd="10" destOrd="0" presId="urn:microsoft.com/office/officeart/2005/8/layout/target3"/>
    <dgm:cxn modelId="{431292D6-896F-47B1-803E-D63B115C8C87}" type="presParOf" srcId="{22A62D66-D138-4769-8018-1C743AC01BC5}" destId="{446F727F-E6FC-4353-AE04-43AEE89D696B}" srcOrd="11" destOrd="0" presId="urn:microsoft.com/office/officeart/2005/8/layout/target3"/>
    <dgm:cxn modelId="{E93F489A-C728-4EB3-87DB-ECFC47D4A5F2}" type="presParOf" srcId="{22A62D66-D138-4769-8018-1C743AC01BC5}" destId="{C94D01AE-3C15-4F23-81A7-C91CC4907F0B}" srcOrd="12" destOrd="0" presId="urn:microsoft.com/office/officeart/2005/8/layout/target3"/>
    <dgm:cxn modelId="{39DE4E9B-2EB9-4686-A845-5F9C9F40BC3B}" type="presParOf" srcId="{22A62D66-D138-4769-8018-1C743AC01BC5}" destId="{C931FB40-8DC5-4AC1-8DDC-69C806B74161}" srcOrd="13" destOrd="0" presId="urn:microsoft.com/office/officeart/2005/8/layout/target3"/>
    <dgm:cxn modelId="{13B760DC-9B16-455B-A58D-1939004E1E46}" type="presParOf" srcId="{22A62D66-D138-4769-8018-1C743AC01BC5}" destId="{88DE4AF0-A9B6-442C-86E2-9071541A95AB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A7CA439-3ABA-4AEF-97DF-B95142BC66C7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C0E65C93-3894-4F7D-9672-4C7903B5D58A}">
      <dgm:prSet phldrT="[Texto]"/>
      <dgm:spPr/>
      <dgm:t>
        <a:bodyPr/>
        <a:lstStyle/>
        <a:p>
          <a:r>
            <a:rPr lang="pt-BR" dirty="0">
              <a:latin typeface="Berlin Sans FB" panose="020E0602020502020306" pitchFamily="34" charset="0"/>
            </a:rPr>
            <a:t>Coleta de resíduos orgânicos</a:t>
          </a:r>
        </a:p>
      </dgm:t>
    </dgm:pt>
    <dgm:pt modelId="{4E0E501E-F2B8-4FB2-ABAD-F5603460BEB4}" type="parTrans" cxnId="{0E301D5B-A39C-4562-ACDC-91C1E998399F}">
      <dgm:prSet/>
      <dgm:spPr/>
      <dgm:t>
        <a:bodyPr/>
        <a:lstStyle/>
        <a:p>
          <a:endParaRPr lang="pt-BR"/>
        </a:p>
      </dgm:t>
    </dgm:pt>
    <dgm:pt modelId="{A1B740C8-CF2C-494B-BD74-972C86D1E1DC}" type="sibTrans" cxnId="{0E301D5B-A39C-4562-ACDC-91C1E998399F}">
      <dgm:prSet/>
      <dgm:spPr/>
      <dgm:t>
        <a:bodyPr/>
        <a:lstStyle/>
        <a:p>
          <a:endParaRPr lang="pt-BR"/>
        </a:p>
      </dgm:t>
    </dgm:pt>
    <dgm:pt modelId="{D343F38F-D292-446A-9E8B-246BC3B8D902}">
      <dgm:prSet phldrT="[Texto]"/>
      <dgm:spPr/>
      <dgm:t>
        <a:bodyPr/>
        <a:lstStyle/>
        <a:p>
          <a:r>
            <a:rPr lang="pt-BR" dirty="0">
              <a:latin typeface="Berlin Sans FB" panose="020E0602020502020306" pitchFamily="34" charset="0"/>
            </a:rPr>
            <a:t>Manutenção</a:t>
          </a:r>
        </a:p>
      </dgm:t>
    </dgm:pt>
    <dgm:pt modelId="{C30E7B80-2E96-4652-84B5-27C78CA96BDE}" type="parTrans" cxnId="{2232F248-9C61-489A-BF1D-3C2FAD8E48A8}">
      <dgm:prSet/>
      <dgm:spPr/>
      <dgm:t>
        <a:bodyPr/>
        <a:lstStyle/>
        <a:p>
          <a:endParaRPr lang="pt-BR"/>
        </a:p>
      </dgm:t>
    </dgm:pt>
    <dgm:pt modelId="{49F40F77-350F-45EE-8009-AFEE2B372E17}" type="sibTrans" cxnId="{2232F248-9C61-489A-BF1D-3C2FAD8E48A8}">
      <dgm:prSet/>
      <dgm:spPr/>
      <dgm:t>
        <a:bodyPr/>
        <a:lstStyle/>
        <a:p>
          <a:endParaRPr lang="pt-BR"/>
        </a:p>
      </dgm:t>
    </dgm:pt>
    <dgm:pt modelId="{E2BE872F-968A-412B-9881-65358B392B60}">
      <dgm:prSet phldrT="[Texto]"/>
      <dgm:spPr/>
      <dgm:t>
        <a:bodyPr/>
        <a:lstStyle/>
        <a:p>
          <a:r>
            <a:rPr lang="pt-BR" dirty="0">
              <a:latin typeface="Berlin Sans FB" panose="020E0602020502020306" pitchFamily="34" charset="0"/>
            </a:rPr>
            <a:t>Adubação</a:t>
          </a:r>
        </a:p>
      </dgm:t>
    </dgm:pt>
    <dgm:pt modelId="{7BE185DA-273B-4FC6-A655-3D6D8818BAAC}" type="parTrans" cxnId="{6045536D-CFE1-4C0B-AC20-C8AD81FAD8BE}">
      <dgm:prSet/>
      <dgm:spPr/>
      <dgm:t>
        <a:bodyPr/>
        <a:lstStyle/>
        <a:p>
          <a:endParaRPr lang="pt-BR"/>
        </a:p>
      </dgm:t>
    </dgm:pt>
    <dgm:pt modelId="{5562AAA0-89AA-4EB2-9562-A588D62F2481}" type="sibTrans" cxnId="{6045536D-CFE1-4C0B-AC20-C8AD81FAD8BE}">
      <dgm:prSet/>
      <dgm:spPr/>
      <dgm:t>
        <a:bodyPr/>
        <a:lstStyle/>
        <a:p>
          <a:endParaRPr lang="pt-BR"/>
        </a:p>
      </dgm:t>
    </dgm:pt>
    <dgm:pt modelId="{D641EA2F-0DA8-4FEB-8555-D48D8CBD90E6}">
      <dgm:prSet phldrT="[Texto]"/>
      <dgm:spPr/>
      <dgm:t>
        <a:bodyPr/>
        <a:lstStyle/>
        <a:p>
          <a:r>
            <a:rPr lang="pt-BR" dirty="0">
              <a:latin typeface="Berlin Sans FB" panose="020E0602020502020306" pitchFamily="34" charset="0"/>
            </a:rPr>
            <a:t>Formação da </a:t>
          </a:r>
          <a:r>
            <a:rPr lang="pt-BR" dirty="0" err="1">
              <a:latin typeface="Berlin Sans FB" panose="020E0602020502020306" pitchFamily="34" charset="0"/>
            </a:rPr>
            <a:t>composteira</a:t>
          </a:r>
          <a:endParaRPr lang="pt-BR" dirty="0">
            <a:latin typeface="Berlin Sans FB" panose="020E0602020502020306" pitchFamily="34" charset="0"/>
          </a:endParaRPr>
        </a:p>
      </dgm:t>
    </dgm:pt>
    <dgm:pt modelId="{2B2259DC-735C-499F-BD5B-9B014D745B60}" type="sibTrans" cxnId="{A097EEAD-DD2A-48CD-B462-3F3D35514831}">
      <dgm:prSet/>
      <dgm:spPr/>
      <dgm:t>
        <a:bodyPr/>
        <a:lstStyle/>
        <a:p>
          <a:endParaRPr lang="pt-BR"/>
        </a:p>
      </dgm:t>
    </dgm:pt>
    <dgm:pt modelId="{B4BCDF56-41BC-4317-9581-3127E8B25464}" type="parTrans" cxnId="{A097EEAD-DD2A-48CD-B462-3F3D35514831}">
      <dgm:prSet/>
      <dgm:spPr/>
      <dgm:t>
        <a:bodyPr/>
        <a:lstStyle/>
        <a:p>
          <a:endParaRPr lang="pt-BR"/>
        </a:p>
      </dgm:t>
    </dgm:pt>
    <dgm:pt modelId="{F07720FF-CC89-4D36-945A-4C78C8F363C8}">
      <dgm:prSet phldrT="[Texto]"/>
      <dgm:spPr/>
      <dgm:t>
        <a:bodyPr/>
        <a:lstStyle/>
        <a:p>
          <a:r>
            <a:rPr lang="pt-BR" dirty="0">
              <a:latin typeface="Berlin Sans FB" panose="020E0602020502020306" pitchFamily="34" charset="0"/>
            </a:rPr>
            <a:t>Mistura de orgânicos com </a:t>
          </a:r>
          <a:r>
            <a:rPr lang="pt-BR" dirty="0" err="1">
              <a:latin typeface="Berlin Sans FB" panose="020E0602020502020306" pitchFamily="34" charset="0"/>
            </a:rPr>
            <a:t>palhosos</a:t>
          </a:r>
          <a:endParaRPr lang="pt-BR" dirty="0">
            <a:latin typeface="Berlin Sans FB" panose="020E0602020502020306" pitchFamily="34" charset="0"/>
          </a:endParaRPr>
        </a:p>
      </dgm:t>
    </dgm:pt>
    <dgm:pt modelId="{1E52FB75-ED83-41E1-9232-6F11CBD77BAE}" type="parTrans" cxnId="{368D6A09-079E-45FE-B6E6-2BCB8589703C}">
      <dgm:prSet/>
      <dgm:spPr/>
      <dgm:t>
        <a:bodyPr/>
        <a:lstStyle/>
        <a:p>
          <a:endParaRPr lang="pt-BR"/>
        </a:p>
      </dgm:t>
    </dgm:pt>
    <dgm:pt modelId="{10901EC0-A38A-4859-8BF4-842119B3C7A2}" type="sibTrans" cxnId="{368D6A09-079E-45FE-B6E6-2BCB8589703C}">
      <dgm:prSet/>
      <dgm:spPr/>
      <dgm:t>
        <a:bodyPr/>
        <a:lstStyle/>
        <a:p>
          <a:endParaRPr lang="pt-BR"/>
        </a:p>
      </dgm:t>
    </dgm:pt>
    <dgm:pt modelId="{12A47514-F115-4CA9-9927-93697D47A129}" type="pres">
      <dgm:prSet presAssocID="{EA7CA439-3ABA-4AEF-97DF-B95142BC66C7}" presName="Name0" presStyleCnt="0">
        <dgm:presLayoutVars>
          <dgm:dir/>
          <dgm:resizeHandles val="exact"/>
        </dgm:presLayoutVars>
      </dgm:prSet>
      <dgm:spPr/>
    </dgm:pt>
    <dgm:pt modelId="{BEEC1582-C680-4227-A1D5-D4C3FBCCE8CA}" type="pres">
      <dgm:prSet presAssocID="{EA7CA439-3ABA-4AEF-97DF-B95142BC66C7}" presName="cycle" presStyleCnt="0"/>
      <dgm:spPr/>
    </dgm:pt>
    <dgm:pt modelId="{1209F260-1DFC-4400-9EAC-6FF4E7AB195D}" type="pres">
      <dgm:prSet presAssocID="{C0E65C93-3894-4F7D-9672-4C7903B5D58A}" presName="nodeFirstNode" presStyleLbl="node1" presStyleIdx="0" presStyleCnt="5">
        <dgm:presLayoutVars>
          <dgm:bulletEnabled val="1"/>
        </dgm:presLayoutVars>
      </dgm:prSet>
      <dgm:spPr/>
    </dgm:pt>
    <dgm:pt modelId="{57105844-1636-47E6-9CA5-18257161C147}" type="pres">
      <dgm:prSet presAssocID="{A1B740C8-CF2C-494B-BD74-972C86D1E1DC}" presName="sibTransFirstNode" presStyleLbl="bgShp" presStyleIdx="0" presStyleCnt="1"/>
      <dgm:spPr/>
    </dgm:pt>
    <dgm:pt modelId="{51A22557-BD58-4D27-861C-85376E8C06E6}" type="pres">
      <dgm:prSet presAssocID="{D641EA2F-0DA8-4FEB-8555-D48D8CBD90E6}" presName="nodeFollowingNodes" presStyleLbl="node1" presStyleIdx="1" presStyleCnt="5">
        <dgm:presLayoutVars>
          <dgm:bulletEnabled val="1"/>
        </dgm:presLayoutVars>
      </dgm:prSet>
      <dgm:spPr/>
    </dgm:pt>
    <dgm:pt modelId="{13CD15EE-62B9-4B79-9152-7A9B9975FDF3}" type="pres">
      <dgm:prSet presAssocID="{F07720FF-CC89-4D36-945A-4C78C8F363C8}" presName="nodeFollowingNodes" presStyleLbl="node1" presStyleIdx="2" presStyleCnt="5">
        <dgm:presLayoutVars>
          <dgm:bulletEnabled val="1"/>
        </dgm:presLayoutVars>
      </dgm:prSet>
      <dgm:spPr/>
    </dgm:pt>
    <dgm:pt modelId="{26E616A1-CA26-4EC1-A81E-9A1BE72F4F49}" type="pres">
      <dgm:prSet presAssocID="{D343F38F-D292-446A-9E8B-246BC3B8D902}" presName="nodeFollowingNodes" presStyleLbl="node1" presStyleIdx="3" presStyleCnt="5">
        <dgm:presLayoutVars>
          <dgm:bulletEnabled val="1"/>
        </dgm:presLayoutVars>
      </dgm:prSet>
      <dgm:spPr/>
    </dgm:pt>
    <dgm:pt modelId="{68BFA1D2-0AD4-4C45-BD5F-8B82D5A228BE}" type="pres">
      <dgm:prSet presAssocID="{E2BE872F-968A-412B-9881-65358B392B60}" presName="nodeFollowingNodes" presStyleLbl="node1" presStyleIdx="4" presStyleCnt="5">
        <dgm:presLayoutVars>
          <dgm:bulletEnabled val="1"/>
        </dgm:presLayoutVars>
      </dgm:prSet>
      <dgm:spPr/>
    </dgm:pt>
  </dgm:ptLst>
  <dgm:cxnLst>
    <dgm:cxn modelId="{FE3F2D6E-E2FF-4696-9F07-D3E58CEC9D58}" type="presOf" srcId="{F07720FF-CC89-4D36-945A-4C78C8F363C8}" destId="{13CD15EE-62B9-4B79-9152-7A9B9975FDF3}" srcOrd="0" destOrd="0" presId="urn:microsoft.com/office/officeart/2005/8/layout/cycle3"/>
    <dgm:cxn modelId="{6045536D-CFE1-4C0B-AC20-C8AD81FAD8BE}" srcId="{EA7CA439-3ABA-4AEF-97DF-B95142BC66C7}" destId="{E2BE872F-968A-412B-9881-65358B392B60}" srcOrd="4" destOrd="0" parTransId="{7BE185DA-273B-4FC6-A655-3D6D8818BAAC}" sibTransId="{5562AAA0-89AA-4EB2-9562-A588D62F2481}"/>
    <dgm:cxn modelId="{A097EEAD-DD2A-48CD-B462-3F3D35514831}" srcId="{EA7CA439-3ABA-4AEF-97DF-B95142BC66C7}" destId="{D641EA2F-0DA8-4FEB-8555-D48D8CBD90E6}" srcOrd="1" destOrd="0" parTransId="{B4BCDF56-41BC-4317-9581-3127E8B25464}" sibTransId="{2B2259DC-735C-499F-BD5B-9B014D745B60}"/>
    <dgm:cxn modelId="{601C1873-D2FA-42B1-BF48-161FCDBF8EB8}" type="presOf" srcId="{E2BE872F-968A-412B-9881-65358B392B60}" destId="{68BFA1D2-0AD4-4C45-BD5F-8B82D5A228BE}" srcOrd="0" destOrd="0" presId="urn:microsoft.com/office/officeart/2005/8/layout/cycle3"/>
    <dgm:cxn modelId="{368D6A09-079E-45FE-B6E6-2BCB8589703C}" srcId="{EA7CA439-3ABA-4AEF-97DF-B95142BC66C7}" destId="{F07720FF-CC89-4D36-945A-4C78C8F363C8}" srcOrd="2" destOrd="0" parTransId="{1E52FB75-ED83-41E1-9232-6F11CBD77BAE}" sibTransId="{10901EC0-A38A-4859-8BF4-842119B3C7A2}"/>
    <dgm:cxn modelId="{BEB50461-93F7-4A83-A879-EF898E614B1C}" type="presOf" srcId="{D641EA2F-0DA8-4FEB-8555-D48D8CBD90E6}" destId="{51A22557-BD58-4D27-861C-85376E8C06E6}" srcOrd="0" destOrd="0" presId="urn:microsoft.com/office/officeart/2005/8/layout/cycle3"/>
    <dgm:cxn modelId="{C29701F5-2C6A-4964-8171-44D2F071363C}" type="presOf" srcId="{A1B740C8-CF2C-494B-BD74-972C86D1E1DC}" destId="{57105844-1636-47E6-9CA5-18257161C147}" srcOrd="0" destOrd="0" presId="urn:microsoft.com/office/officeart/2005/8/layout/cycle3"/>
    <dgm:cxn modelId="{0E301D5B-A39C-4562-ACDC-91C1E998399F}" srcId="{EA7CA439-3ABA-4AEF-97DF-B95142BC66C7}" destId="{C0E65C93-3894-4F7D-9672-4C7903B5D58A}" srcOrd="0" destOrd="0" parTransId="{4E0E501E-F2B8-4FB2-ABAD-F5603460BEB4}" sibTransId="{A1B740C8-CF2C-494B-BD74-972C86D1E1DC}"/>
    <dgm:cxn modelId="{9F60E655-8E27-428A-8DF6-356BAA288043}" type="presOf" srcId="{D343F38F-D292-446A-9E8B-246BC3B8D902}" destId="{26E616A1-CA26-4EC1-A81E-9A1BE72F4F49}" srcOrd="0" destOrd="0" presId="urn:microsoft.com/office/officeart/2005/8/layout/cycle3"/>
    <dgm:cxn modelId="{BAD01D0B-9894-4310-80D9-4DCACEA16F7E}" type="presOf" srcId="{EA7CA439-3ABA-4AEF-97DF-B95142BC66C7}" destId="{12A47514-F115-4CA9-9927-93697D47A129}" srcOrd="0" destOrd="0" presId="urn:microsoft.com/office/officeart/2005/8/layout/cycle3"/>
    <dgm:cxn modelId="{2232F248-9C61-489A-BF1D-3C2FAD8E48A8}" srcId="{EA7CA439-3ABA-4AEF-97DF-B95142BC66C7}" destId="{D343F38F-D292-446A-9E8B-246BC3B8D902}" srcOrd="3" destOrd="0" parTransId="{C30E7B80-2E96-4652-84B5-27C78CA96BDE}" sibTransId="{49F40F77-350F-45EE-8009-AFEE2B372E17}"/>
    <dgm:cxn modelId="{C6137C4C-12DE-48B4-A781-B0B23A22DDFB}" type="presOf" srcId="{C0E65C93-3894-4F7D-9672-4C7903B5D58A}" destId="{1209F260-1DFC-4400-9EAC-6FF4E7AB195D}" srcOrd="0" destOrd="0" presId="urn:microsoft.com/office/officeart/2005/8/layout/cycle3"/>
    <dgm:cxn modelId="{A3CDB224-F779-4FF3-AA12-5423DE4A0A39}" type="presParOf" srcId="{12A47514-F115-4CA9-9927-93697D47A129}" destId="{BEEC1582-C680-4227-A1D5-D4C3FBCCE8CA}" srcOrd="0" destOrd="0" presId="urn:microsoft.com/office/officeart/2005/8/layout/cycle3"/>
    <dgm:cxn modelId="{5DF3FF9D-9D72-41C4-8A96-51E7E44B8F84}" type="presParOf" srcId="{BEEC1582-C680-4227-A1D5-D4C3FBCCE8CA}" destId="{1209F260-1DFC-4400-9EAC-6FF4E7AB195D}" srcOrd="0" destOrd="0" presId="urn:microsoft.com/office/officeart/2005/8/layout/cycle3"/>
    <dgm:cxn modelId="{F0E2BB20-205E-4D04-A7DD-CE493DF0A732}" type="presParOf" srcId="{BEEC1582-C680-4227-A1D5-D4C3FBCCE8CA}" destId="{57105844-1636-47E6-9CA5-18257161C147}" srcOrd="1" destOrd="0" presId="urn:microsoft.com/office/officeart/2005/8/layout/cycle3"/>
    <dgm:cxn modelId="{A72F85EE-6EF1-463C-9823-FDA6EA21D4CF}" type="presParOf" srcId="{BEEC1582-C680-4227-A1D5-D4C3FBCCE8CA}" destId="{51A22557-BD58-4D27-861C-85376E8C06E6}" srcOrd="2" destOrd="0" presId="urn:microsoft.com/office/officeart/2005/8/layout/cycle3"/>
    <dgm:cxn modelId="{4229ED13-DE13-4C24-8672-4B77F8BF9AE2}" type="presParOf" srcId="{BEEC1582-C680-4227-A1D5-D4C3FBCCE8CA}" destId="{13CD15EE-62B9-4B79-9152-7A9B9975FDF3}" srcOrd="3" destOrd="0" presId="urn:microsoft.com/office/officeart/2005/8/layout/cycle3"/>
    <dgm:cxn modelId="{BA2D65BD-D111-4523-AD2A-0ADB90BE6364}" type="presParOf" srcId="{BEEC1582-C680-4227-A1D5-D4C3FBCCE8CA}" destId="{26E616A1-CA26-4EC1-A81E-9A1BE72F4F49}" srcOrd="4" destOrd="0" presId="urn:microsoft.com/office/officeart/2005/8/layout/cycle3"/>
    <dgm:cxn modelId="{280A8B11-5EE5-4E1F-8851-5B0BEA0BFFC9}" type="presParOf" srcId="{BEEC1582-C680-4227-A1D5-D4C3FBCCE8CA}" destId="{68BFA1D2-0AD4-4C45-BD5F-8B82D5A228BE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C543B5-EEAE-4B26-B694-B10E58F7241F}">
      <dsp:nvSpPr>
        <dsp:cNvPr id="0" name=""/>
        <dsp:cNvSpPr/>
      </dsp:nvSpPr>
      <dsp:spPr>
        <a:xfrm rot="5400000">
          <a:off x="-1340778" y="1514969"/>
          <a:ext cx="4022335" cy="134077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>
              <a:latin typeface="Berlin Sans FB" panose="020E0602020502020306" pitchFamily="34" charset="0"/>
            </a:rPr>
            <a:t>Materiais </a:t>
          </a:r>
          <a:br>
            <a:rPr lang="pt-BR" sz="2400" kern="1200" dirty="0">
              <a:latin typeface="Berlin Sans FB" panose="020E0602020502020306" pitchFamily="34" charset="0"/>
            </a:rPr>
          </a:br>
          <a:r>
            <a:rPr lang="pt-BR" sz="2400" kern="1200" dirty="0">
              <a:latin typeface="Berlin Sans FB" panose="020E0602020502020306" pitchFamily="34" charset="0"/>
            </a:rPr>
            <a:t>recicláveis</a:t>
          </a:r>
        </a:p>
      </dsp:txBody>
      <dsp:txXfrm rot="-5400000">
        <a:off x="0" y="844580"/>
        <a:ext cx="1340778" cy="2681557"/>
      </dsp:txXfrm>
    </dsp:sp>
    <dsp:sp modelId="{1E4E98C8-BDB2-44F3-887C-558B5AB0E9B6}">
      <dsp:nvSpPr>
        <dsp:cNvPr id="0" name=""/>
        <dsp:cNvSpPr/>
      </dsp:nvSpPr>
      <dsp:spPr>
        <a:xfrm rot="5400000">
          <a:off x="670389" y="844580"/>
          <a:ext cx="3351945" cy="20111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kern="1200" dirty="0">
              <a:latin typeface="Berlin Sans FB" panose="020E0602020502020306" pitchFamily="34" charset="0"/>
            </a:rPr>
            <a:t>Papéis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kern="1200" dirty="0">
              <a:latin typeface="Berlin Sans FB" panose="020E0602020502020306" pitchFamily="34" charset="0"/>
            </a:rPr>
            <a:t>Papelão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kern="1200" dirty="0">
              <a:latin typeface="Berlin Sans FB" panose="020E0602020502020306" pitchFamily="34" charset="0"/>
            </a:rPr>
            <a:t>Plástico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kern="1200" dirty="0">
              <a:latin typeface="Berlin Sans FB" panose="020E0602020502020306" pitchFamily="34" charset="0"/>
            </a:rPr>
            <a:t>Vidro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kern="1200" dirty="0">
              <a:latin typeface="Berlin Sans FB" panose="020E0602020502020306" pitchFamily="34" charset="0"/>
            </a:rPr>
            <a:t>Metais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kern="1200" dirty="0">
              <a:latin typeface="Berlin Sans FB" panose="020E0602020502020306" pitchFamily="34" charset="0"/>
            </a:rPr>
            <a:t>Resíduos orgânicos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kern="1200" dirty="0">
              <a:latin typeface="Berlin Sans FB" panose="020E0602020502020306" pitchFamily="34" charset="0"/>
            </a:rPr>
            <a:t>Outros</a:t>
          </a:r>
        </a:p>
      </dsp:txBody>
      <dsp:txXfrm rot="-5400000">
        <a:off x="1340778" y="272369"/>
        <a:ext cx="1912990" cy="31555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073C81-CA0D-4874-8D13-6526C8F13321}">
      <dsp:nvSpPr>
        <dsp:cNvPr id="0" name=""/>
        <dsp:cNvSpPr/>
      </dsp:nvSpPr>
      <dsp:spPr>
        <a:xfrm rot="5400000">
          <a:off x="-1339145" y="1506443"/>
          <a:ext cx="4017436" cy="133914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latin typeface="Berlin Sans FB" panose="020E0602020502020306" pitchFamily="34" charset="0"/>
            </a:rPr>
            <a:t>Rejeitos</a:t>
          </a:r>
          <a:br>
            <a:rPr lang="pt-BR" sz="1800" kern="1200" dirty="0">
              <a:latin typeface="Berlin Sans FB" panose="020E0602020502020306" pitchFamily="34" charset="0"/>
            </a:rPr>
          </a:br>
          <a:r>
            <a:rPr lang="pt-BR" sz="1800" kern="1200" dirty="0">
              <a:latin typeface="Berlin Sans FB" panose="020E0602020502020306" pitchFamily="34" charset="0"/>
            </a:rPr>
            <a:t>(para</a:t>
          </a:r>
          <a:br>
            <a:rPr lang="pt-BR" sz="1800" kern="1200" dirty="0">
              <a:latin typeface="Berlin Sans FB" panose="020E0602020502020306" pitchFamily="34" charset="0"/>
            </a:rPr>
          </a:br>
          <a:r>
            <a:rPr lang="pt-BR" sz="1800" kern="1200" dirty="0">
              <a:latin typeface="Berlin Sans FB" panose="020E0602020502020306" pitchFamily="34" charset="0"/>
            </a:rPr>
            <a:t>aterro)</a:t>
          </a:r>
        </a:p>
      </dsp:txBody>
      <dsp:txXfrm rot="-5400000">
        <a:off x="0" y="836871"/>
        <a:ext cx="1339145" cy="2678291"/>
      </dsp:txXfrm>
    </dsp:sp>
    <dsp:sp modelId="{A591A1C5-881F-418A-9C0F-3186B81017B1}">
      <dsp:nvSpPr>
        <dsp:cNvPr id="0" name=""/>
        <dsp:cNvSpPr/>
      </dsp:nvSpPr>
      <dsp:spPr>
        <a:xfrm rot="5400000">
          <a:off x="669572" y="836870"/>
          <a:ext cx="3347864" cy="200871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kern="1200" dirty="0">
              <a:latin typeface="Berlin Sans FB" panose="020E0602020502020306" pitchFamily="34" charset="0"/>
            </a:rPr>
            <a:t>Cerâmica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kern="1200" dirty="0">
              <a:latin typeface="Berlin Sans FB" panose="020E0602020502020306" pitchFamily="34" charset="0"/>
            </a:rPr>
            <a:t>Couro</a:t>
          </a:r>
          <a:endParaRPr lang="pt-BR" sz="4000" kern="1200" dirty="0">
            <a:latin typeface="Berlin Sans FB" panose="020E0602020502020306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kern="1200" dirty="0">
              <a:latin typeface="Berlin Sans FB" panose="020E0602020502020306" pitchFamily="34" charset="0"/>
            </a:rPr>
            <a:t>Pedra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kern="1200" dirty="0">
              <a:latin typeface="Berlin Sans FB" panose="020E0602020502020306" pitchFamily="34" charset="0"/>
            </a:rPr>
            <a:t>Banheiro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kern="1200" dirty="0">
              <a:latin typeface="Berlin Sans FB" panose="020E0602020502020306" pitchFamily="34" charset="0"/>
            </a:rPr>
            <a:t>Outros</a:t>
          </a:r>
        </a:p>
      </dsp:txBody>
      <dsp:txXfrm rot="-5400000">
        <a:off x="1339145" y="265355"/>
        <a:ext cx="1910660" cy="31517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6F8E0F-AA34-447A-B49F-86C109025597}">
      <dsp:nvSpPr>
        <dsp:cNvPr id="0" name=""/>
        <dsp:cNvSpPr/>
      </dsp:nvSpPr>
      <dsp:spPr>
        <a:xfrm>
          <a:off x="0" y="0"/>
          <a:ext cx="6979458" cy="2365462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D0ADD3-F211-4D5E-A693-30E8EAE2CFC4}">
      <dsp:nvSpPr>
        <dsp:cNvPr id="0" name=""/>
        <dsp:cNvSpPr/>
      </dsp:nvSpPr>
      <dsp:spPr>
        <a:xfrm>
          <a:off x="210184" y="315395"/>
          <a:ext cx="3123375" cy="1734672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AF0C39-6C77-43B8-A8D1-7591C4E3CD8D}">
      <dsp:nvSpPr>
        <dsp:cNvPr id="0" name=""/>
        <dsp:cNvSpPr/>
      </dsp:nvSpPr>
      <dsp:spPr>
        <a:xfrm rot="10800000">
          <a:off x="210184" y="2365462"/>
          <a:ext cx="3123375" cy="2891121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>
              <a:latin typeface="Berlin Sans FB" panose="020E0602020502020306" pitchFamily="34" charset="0"/>
            </a:rPr>
            <a:t>Qualquer um pode desenvolver e gerenciar as etapas de seu processo</a:t>
          </a:r>
        </a:p>
      </dsp:txBody>
      <dsp:txXfrm rot="10800000">
        <a:off x="299096" y="2365462"/>
        <a:ext cx="2945551" cy="2802209"/>
      </dsp:txXfrm>
    </dsp:sp>
    <dsp:sp modelId="{4DDEF66D-A9FF-448F-9A28-A17C9F77552E}">
      <dsp:nvSpPr>
        <dsp:cNvPr id="0" name=""/>
        <dsp:cNvSpPr/>
      </dsp:nvSpPr>
      <dsp:spPr>
        <a:xfrm>
          <a:off x="3645897" y="315395"/>
          <a:ext cx="3123375" cy="1734672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7CAC98-D752-4A31-9828-05BD427BDEF8}">
      <dsp:nvSpPr>
        <dsp:cNvPr id="0" name=""/>
        <dsp:cNvSpPr/>
      </dsp:nvSpPr>
      <dsp:spPr>
        <a:xfrm rot="10800000">
          <a:off x="3645897" y="2365462"/>
          <a:ext cx="3123375" cy="2891121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>
              <a:latin typeface="Berlin Sans FB" panose="020E0602020502020306" pitchFamily="34" charset="0"/>
            </a:rPr>
            <a:t>Complexidade nos processos bioquímicos e físicos ocorrentes na massa de compostagem para formação do </a:t>
          </a:r>
          <a:r>
            <a:rPr lang="pt-BR" sz="2400" kern="1200" dirty="0">
              <a:solidFill>
                <a:schemeClr val="bg1"/>
              </a:solidFill>
              <a:latin typeface="Berlin Sans FB" panose="020E0602020502020306" pitchFamily="34" charset="0"/>
            </a:rPr>
            <a:t>húmus/composto</a:t>
          </a:r>
        </a:p>
      </dsp:txBody>
      <dsp:txXfrm rot="10800000">
        <a:off x="3734809" y="2365462"/>
        <a:ext cx="2945551" cy="280220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0816BC-FD4B-4BFD-B23E-951FA8103AE3}">
      <dsp:nvSpPr>
        <dsp:cNvPr id="0" name=""/>
        <dsp:cNvSpPr/>
      </dsp:nvSpPr>
      <dsp:spPr>
        <a:xfrm>
          <a:off x="0" y="148881"/>
          <a:ext cx="4450169" cy="5102564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accent1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BEA542-4948-47AD-ACB4-A8BDA03F5D2A}">
      <dsp:nvSpPr>
        <dsp:cNvPr id="0" name=""/>
        <dsp:cNvSpPr/>
      </dsp:nvSpPr>
      <dsp:spPr>
        <a:xfrm>
          <a:off x="2225084" y="148881"/>
          <a:ext cx="5191864" cy="5102564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accent1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700" kern="1200" dirty="0">
              <a:latin typeface="Berlin Sans FB" panose="020E0602020502020306" pitchFamily="34" charset="0"/>
            </a:rPr>
            <a:t>Vantagens públicas</a:t>
          </a:r>
        </a:p>
      </dsp:txBody>
      <dsp:txXfrm>
        <a:off x="2225084" y="148881"/>
        <a:ext cx="2595932" cy="1530772"/>
      </dsp:txXfrm>
    </dsp:sp>
    <dsp:sp modelId="{F1ED5C74-76D9-4112-8D5B-45F4763D50C0}">
      <dsp:nvSpPr>
        <dsp:cNvPr id="0" name=""/>
        <dsp:cNvSpPr/>
      </dsp:nvSpPr>
      <dsp:spPr>
        <a:xfrm>
          <a:off x="878460" y="1840852"/>
          <a:ext cx="2794085" cy="2839672"/>
        </a:xfrm>
        <a:prstGeom prst="pie">
          <a:avLst>
            <a:gd name="adj1" fmla="val 5400000"/>
            <a:gd name="adj2" fmla="val 16200000"/>
          </a:avLst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C99D7B-E838-4E8C-8B8A-93BABAEA14E2}">
      <dsp:nvSpPr>
        <dsp:cNvPr id="0" name=""/>
        <dsp:cNvSpPr/>
      </dsp:nvSpPr>
      <dsp:spPr>
        <a:xfrm>
          <a:off x="2225084" y="1836600"/>
          <a:ext cx="5191864" cy="2839672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700" kern="1200" dirty="0">
              <a:latin typeface="Berlin Sans FB" panose="020E0602020502020306" pitchFamily="34" charset="0"/>
            </a:rPr>
            <a:t>Praticidade</a:t>
          </a:r>
        </a:p>
      </dsp:txBody>
      <dsp:txXfrm>
        <a:off x="2225084" y="1836600"/>
        <a:ext cx="2595932" cy="1310617"/>
      </dsp:txXfrm>
    </dsp:sp>
    <dsp:sp modelId="{C457E0A2-7ECB-4958-89D4-1E68AA86554D}">
      <dsp:nvSpPr>
        <dsp:cNvPr id="0" name=""/>
        <dsp:cNvSpPr/>
      </dsp:nvSpPr>
      <dsp:spPr>
        <a:xfrm>
          <a:off x="1557559" y="3145182"/>
          <a:ext cx="1335049" cy="1335049"/>
        </a:xfrm>
        <a:prstGeom prst="pie">
          <a:avLst>
            <a:gd name="adj1" fmla="val 5400000"/>
            <a:gd name="adj2" fmla="val 16200000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091059-176F-4DF4-81D2-B7872DCBE026}">
      <dsp:nvSpPr>
        <dsp:cNvPr id="0" name=""/>
        <dsp:cNvSpPr/>
      </dsp:nvSpPr>
      <dsp:spPr>
        <a:xfrm>
          <a:off x="2225084" y="3145182"/>
          <a:ext cx="5191864" cy="1335049"/>
        </a:xfrm>
        <a:prstGeom prst="rect">
          <a:avLst/>
        </a:prstGeom>
        <a:solidFill>
          <a:schemeClr val="tx2">
            <a:lumMod val="60000"/>
            <a:lumOff val="40000"/>
            <a:alpha val="90000"/>
          </a:schemeClr>
        </a:solidFill>
        <a:ln w="254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700" kern="1200" dirty="0">
              <a:latin typeface="Berlin Sans FB" panose="020E0602020502020306" pitchFamily="34" charset="0"/>
            </a:rPr>
            <a:t>Potencial educativo</a:t>
          </a:r>
        </a:p>
      </dsp:txBody>
      <dsp:txXfrm>
        <a:off x="2225084" y="3145182"/>
        <a:ext cx="2595932" cy="1335049"/>
      </dsp:txXfrm>
    </dsp:sp>
    <dsp:sp modelId="{E297BE56-E450-4F47-B03B-D20FFA80CCCC}">
      <dsp:nvSpPr>
        <dsp:cNvPr id="0" name=""/>
        <dsp:cNvSpPr/>
      </dsp:nvSpPr>
      <dsp:spPr>
        <a:xfrm>
          <a:off x="4821016" y="321134"/>
          <a:ext cx="2595932" cy="1335053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>
              <a:latin typeface="Berlin Sans FB" panose="020E0602020502020306" pitchFamily="34" charset="0"/>
            </a:rPr>
            <a:t>Redução de mais de 50%</a:t>
          </a:r>
          <a:r>
            <a:rPr lang="pt-BR" sz="1600" b="0" u="none" kern="1200" dirty="0">
              <a:latin typeface="Berlin Sans FB" panose="020E0602020502020306" pitchFamily="34" charset="0"/>
            </a:rPr>
            <a:t> dos RSD destinados aos aterros sanitários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>
              <a:latin typeface="Berlin Sans FB" panose="020E0602020502020306" pitchFamily="34" charset="0"/>
            </a:rPr>
            <a:t>Substituição de fertilizantes por composto orgânico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>
              <a:latin typeface="Berlin Sans FB" panose="020E0602020502020306" pitchFamily="34" charset="0"/>
            </a:rPr>
            <a:t>Menor gasto com correções ambientais</a:t>
          </a:r>
        </a:p>
      </dsp:txBody>
      <dsp:txXfrm>
        <a:off x="4821016" y="321134"/>
        <a:ext cx="2595932" cy="1335053"/>
      </dsp:txXfrm>
    </dsp:sp>
    <dsp:sp modelId="{C94D01AE-3C15-4F23-81A7-C91CC4907F0B}">
      <dsp:nvSpPr>
        <dsp:cNvPr id="0" name=""/>
        <dsp:cNvSpPr/>
      </dsp:nvSpPr>
      <dsp:spPr>
        <a:xfrm>
          <a:off x="4821016" y="1810133"/>
          <a:ext cx="2595932" cy="1335049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kern="1200" dirty="0">
              <a:latin typeface="Berlin Sans FB" panose="020E0602020502020306" pitchFamily="34" charset="0"/>
            </a:rPr>
            <a:t>Práticas simples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kern="1200" dirty="0">
              <a:latin typeface="Berlin Sans FB" panose="020E0602020502020306" pitchFamily="34" charset="0"/>
            </a:rPr>
            <a:t>Baixo custo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kern="1200" dirty="0">
              <a:latin typeface="Berlin Sans FB" panose="020E0602020502020306" pitchFamily="34" charset="0"/>
            </a:rPr>
            <a:t>Viabilidade: localização e técnicas</a:t>
          </a:r>
        </a:p>
      </dsp:txBody>
      <dsp:txXfrm>
        <a:off x="4821016" y="1810133"/>
        <a:ext cx="2595932" cy="1335049"/>
      </dsp:txXfrm>
    </dsp:sp>
    <dsp:sp modelId="{88DE4AF0-A9B6-442C-86E2-9071541A95AB}">
      <dsp:nvSpPr>
        <dsp:cNvPr id="0" name=""/>
        <dsp:cNvSpPr/>
      </dsp:nvSpPr>
      <dsp:spPr>
        <a:xfrm>
          <a:off x="4821016" y="3145182"/>
          <a:ext cx="2595932" cy="1335049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100" kern="1200" dirty="0">
              <a:latin typeface="Berlin Sans FB" panose="020E0602020502020306" pitchFamily="34" charset="0"/>
            </a:rPr>
            <a:t>Reaproximação das pessoas com a terra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100" kern="1200" dirty="0">
              <a:latin typeface="Berlin Sans FB" panose="020E0602020502020306" pitchFamily="34" charset="0"/>
            </a:rPr>
            <a:t>Desmistificação de preconceitos</a:t>
          </a:r>
        </a:p>
      </dsp:txBody>
      <dsp:txXfrm>
        <a:off x="4821016" y="3145182"/>
        <a:ext cx="2595932" cy="133504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105844-1636-47E6-9CA5-18257161C147}">
      <dsp:nvSpPr>
        <dsp:cNvPr id="0" name=""/>
        <dsp:cNvSpPr/>
      </dsp:nvSpPr>
      <dsp:spPr>
        <a:xfrm>
          <a:off x="1042564" y="-29618"/>
          <a:ext cx="5044333" cy="5044333"/>
        </a:xfrm>
        <a:prstGeom prst="circularArrow">
          <a:avLst>
            <a:gd name="adj1" fmla="val 5544"/>
            <a:gd name="adj2" fmla="val 330680"/>
            <a:gd name="adj3" fmla="val 13787964"/>
            <a:gd name="adj4" fmla="val 17378641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09F260-1DFC-4400-9EAC-6FF4E7AB195D}">
      <dsp:nvSpPr>
        <dsp:cNvPr id="0" name=""/>
        <dsp:cNvSpPr/>
      </dsp:nvSpPr>
      <dsp:spPr>
        <a:xfrm>
          <a:off x="2389832" y="1304"/>
          <a:ext cx="2349798" cy="11748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dirty="0">
              <a:latin typeface="Berlin Sans FB" panose="020E0602020502020306" pitchFamily="34" charset="0"/>
            </a:rPr>
            <a:t>Coleta de resíduos orgânicos</a:t>
          </a:r>
        </a:p>
      </dsp:txBody>
      <dsp:txXfrm>
        <a:off x="2447186" y="58658"/>
        <a:ext cx="2235090" cy="1060191"/>
      </dsp:txXfrm>
    </dsp:sp>
    <dsp:sp modelId="{51A22557-BD58-4D27-861C-85376E8C06E6}">
      <dsp:nvSpPr>
        <dsp:cNvPr id="0" name=""/>
        <dsp:cNvSpPr/>
      </dsp:nvSpPr>
      <dsp:spPr>
        <a:xfrm>
          <a:off x="4435651" y="1487679"/>
          <a:ext cx="2349798" cy="11748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dirty="0">
              <a:latin typeface="Berlin Sans FB" panose="020E0602020502020306" pitchFamily="34" charset="0"/>
            </a:rPr>
            <a:t>Formação da </a:t>
          </a:r>
          <a:r>
            <a:rPr lang="pt-BR" sz="2300" kern="1200" dirty="0" err="1">
              <a:latin typeface="Berlin Sans FB" panose="020E0602020502020306" pitchFamily="34" charset="0"/>
            </a:rPr>
            <a:t>composteira</a:t>
          </a:r>
          <a:endParaRPr lang="pt-BR" sz="2300" kern="1200" dirty="0">
            <a:latin typeface="Berlin Sans FB" panose="020E0602020502020306" pitchFamily="34" charset="0"/>
          </a:endParaRPr>
        </a:p>
      </dsp:txBody>
      <dsp:txXfrm>
        <a:off x="4493005" y="1545033"/>
        <a:ext cx="2235090" cy="1060191"/>
      </dsp:txXfrm>
    </dsp:sp>
    <dsp:sp modelId="{13CD15EE-62B9-4B79-9152-7A9B9975FDF3}">
      <dsp:nvSpPr>
        <dsp:cNvPr id="0" name=""/>
        <dsp:cNvSpPr/>
      </dsp:nvSpPr>
      <dsp:spPr>
        <a:xfrm>
          <a:off x="3654218" y="3892684"/>
          <a:ext cx="2349798" cy="11748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dirty="0">
              <a:latin typeface="Berlin Sans FB" panose="020E0602020502020306" pitchFamily="34" charset="0"/>
            </a:rPr>
            <a:t>Mistura de orgânicos com </a:t>
          </a:r>
          <a:r>
            <a:rPr lang="pt-BR" sz="2300" kern="1200" dirty="0" err="1">
              <a:latin typeface="Berlin Sans FB" panose="020E0602020502020306" pitchFamily="34" charset="0"/>
            </a:rPr>
            <a:t>palhosos</a:t>
          </a:r>
          <a:endParaRPr lang="pt-BR" sz="2300" kern="1200" dirty="0">
            <a:latin typeface="Berlin Sans FB" panose="020E0602020502020306" pitchFamily="34" charset="0"/>
          </a:endParaRPr>
        </a:p>
      </dsp:txBody>
      <dsp:txXfrm>
        <a:off x="3711572" y="3950038"/>
        <a:ext cx="2235090" cy="1060191"/>
      </dsp:txXfrm>
    </dsp:sp>
    <dsp:sp modelId="{26E616A1-CA26-4EC1-A81E-9A1BE72F4F49}">
      <dsp:nvSpPr>
        <dsp:cNvPr id="0" name=""/>
        <dsp:cNvSpPr/>
      </dsp:nvSpPr>
      <dsp:spPr>
        <a:xfrm>
          <a:off x="1125446" y="3892684"/>
          <a:ext cx="2349798" cy="11748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dirty="0">
              <a:latin typeface="Berlin Sans FB" panose="020E0602020502020306" pitchFamily="34" charset="0"/>
            </a:rPr>
            <a:t>Manutenção</a:t>
          </a:r>
        </a:p>
      </dsp:txBody>
      <dsp:txXfrm>
        <a:off x="1182800" y="3950038"/>
        <a:ext cx="2235090" cy="1060191"/>
      </dsp:txXfrm>
    </dsp:sp>
    <dsp:sp modelId="{68BFA1D2-0AD4-4C45-BD5F-8B82D5A228BE}">
      <dsp:nvSpPr>
        <dsp:cNvPr id="0" name=""/>
        <dsp:cNvSpPr/>
      </dsp:nvSpPr>
      <dsp:spPr>
        <a:xfrm>
          <a:off x="344012" y="1487679"/>
          <a:ext cx="2349798" cy="11748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dirty="0">
              <a:latin typeface="Berlin Sans FB" panose="020E0602020502020306" pitchFamily="34" charset="0"/>
            </a:rPr>
            <a:t>Adubação</a:t>
          </a:r>
        </a:p>
      </dsp:txBody>
      <dsp:txXfrm>
        <a:off x="401366" y="1545033"/>
        <a:ext cx="2235090" cy="10601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6A25C-43C7-4922-B9F2-2053CC8F1330}" type="datetimeFigureOut">
              <a:rPr lang="pt-BR" smtClean="0"/>
              <a:t>14/07/2016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0CC43-AC30-49E4-86F2-8D3EE87B49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9216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A55B7-BD97-4421-8B91-C4F2E8E34027}" type="datetimeFigureOut">
              <a:rPr lang="pt-BR" smtClean="0"/>
              <a:t>14/07/2016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4FA75-C4F7-4358-9189-FBB45D22F3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434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A55B7-BD97-4421-8B91-C4F2E8E34027}" type="datetimeFigureOut">
              <a:rPr lang="pt-BR" smtClean="0"/>
              <a:t>14/07/2016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4FA75-C4F7-4358-9189-FBB45D22F3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788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6A25C-43C7-4922-B9F2-2053CC8F1330}" type="datetimeFigureOut">
              <a:rPr lang="pt-BR" smtClean="0"/>
              <a:t>14/07/2016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0CC43-AC30-49E4-86F2-8D3EE87B49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4019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6A25C-43C7-4922-B9F2-2053CC8F1330}" type="datetimeFigureOut">
              <a:rPr lang="pt-BR" smtClean="0"/>
              <a:t>14/07/2016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0CC43-AC30-49E4-86F2-8D3EE87B49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1752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6A25C-43C7-4922-B9F2-2053CC8F1330}" type="datetimeFigureOut">
              <a:rPr lang="pt-BR" smtClean="0"/>
              <a:t>14/07/2016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0CC43-AC30-49E4-86F2-8D3EE87B49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2250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A55B7-BD97-4421-8B91-C4F2E8E34027}" type="datetimeFigureOut">
              <a:rPr lang="pt-BR" smtClean="0"/>
              <a:t>14/07/2016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4FA75-C4F7-4358-9189-FBB45D22F3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3958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6A25C-43C7-4922-B9F2-2053CC8F1330}" type="datetimeFigureOut">
              <a:rPr lang="pt-BR" smtClean="0"/>
              <a:t>14/07/2016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0CC43-AC30-49E4-86F2-8D3EE87B49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8049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6A25C-43C7-4922-B9F2-2053CC8F1330}" type="datetimeFigureOut">
              <a:rPr lang="pt-BR" smtClean="0"/>
              <a:t>14/07/2016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0CC43-AC30-49E4-86F2-8D3EE87B49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0581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A55B7-BD97-4421-8B91-C4F2E8E34027}" type="datetimeFigureOut">
              <a:rPr lang="pt-BR" smtClean="0"/>
              <a:t>14/07/2016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4FA75-C4F7-4358-9189-FBB45D22F3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7904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A55B7-BD97-4421-8B91-C4F2E8E34027}" type="datetimeFigureOut">
              <a:rPr lang="pt-BR" smtClean="0"/>
              <a:t>14/07/2016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4FA75-C4F7-4358-9189-FBB45D22F3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0262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1A55B7-BD97-4421-8B91-C4F2E8E34027}" type="datetimeFigureOut">
              <a:rPr lang="pt-BR" smtClean="0"/>
              <a:t>14/07/2016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4FA75-C4F7-4358-9189-FBB45D22F3CC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Picture 2" descr="http://www.wasteauthority.wa.gov.au/media/images/edkits/worm_eating.jpg"/>
          <p:cNvPicPr>
            <a:picLocks noChangeAspect="1" noChangeArrowheads="1"/>
          </p:cNvPicPr>
          <p:nvPr/>
        </p:nvPicPr>
        <p:blipFill>
          <a:blip r:embed="rId1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02" y="1182891"/>
            <a:ext cx="7587596" cy="494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44408" y="6017073"/>
            <a:ext cx="688281" cy="678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tângulo 8"/>
          <p:cNvSpPr>
            <a:spLocks noChangeArrowheads="1"/>
          </p:cNvSpPr>
          <p:nvPr/>
        </p:nvSpPr>
        <p:spPr bwMode="auto">
          <a:xfrm>
            <a:off x="2443163" y="6308725"/>
            <a:ext cx="4257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b="1" dirty="0"/>
              <a:t>Projeto Rondon - Operação Itapemirim/ ES</a:t>
            </a: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93025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0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16.png"/><Relationship Id="rId12" Type="http://schemas.openxmlformats.org/officeDocument/2006/relationships/image" Target="../media/image19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openxmlformats.org/officeDocument/2006/relationships/image" Target="../media/image18.jpg"/><Relationship Id="rId5" Type="http://schemas.openxmlformats.org/officeDocument/2006/relationships/diagramColors" Target="../diagrams/colors5.xml"/><Relationship Id="rId10" Type="http://schemas.microsoft.com/office/2007/relationships/hdphoto" Target="../media/hdphoto2.wdp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7.jpeg"/><Relationship Id="rId14" Type="http://schemas.openxmlformats.org/officeDocument/2006/relationships/image" Target="../media/image21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238" y="1616075"/>
            <a:ext cx="4835525" cy="36258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4155157"/>
            <a:ext cx="9144000" cy="1362075"/>
          </a:xfrm>
          <a:solidFill>
            <a:srgbClr val="006CB7"/>
          </a:solidFill>
        </p:spPr>
        <p:txBody>
          <a:bodyPr anchor="ctr">
            <a:norm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Berlin Sans FB" panose="020E0602020502020306" pitchFamily="34" charset="0"/>
              </a:rPr>
              <a:t>Conceitos</a:t>
            </a:r>
          </a:p>
        </p:txBody>
      </p:sp>
    </p:spTree>
    <p:extLst>
      <p:ext uri="{BB962C8B-B14F-4D97-AF65-F5344CB8AC3E}">
        <p14:creationId xmlns:p14="http://schemas.microsoft.com/office/powerpoint/2010/main" val="3100474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m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4408" y="6017073"/>
            <a:ext cx="688281" cy="678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Forma livre 4"/>
          <p:cNvSpPr/>
          <p:nvPr/>
        </p:nvSpPr>
        <p:spPr>
          <a:xfrm>
            <a:off x="4750991" y="3140968"/>
            <a:ext cx="249499" cy="312706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127065"/>
                </a:lnTo>
                <a:lnTo>
                  <a:pt x="249499" y="3127065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orma livre 5"/>
          <p:cNvSpPr/>
          <p:nvPr/>
        </p:nvSpPr>
        <p:spPr>
          <a:xfrm>
            <a:off x="7274829" y="3025615"/>
            <a:ext cx="249499" cy="194609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946099"/>
                </a:lnTo>
                <a:lnTo>
                  <a:pt x="249499" y="1946099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orma livre 6"/>
          <p:cNvSpPr/>
          <p:nvPr/>
        </p:nvSpPr>
        <p:spPr>
          <a:xfrm>
            <a:off x="7274829" y="3025615"/>
            <a:ext cx="249499" cy="76513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765133"/>
                </a:lnTo>
                <a:lnTo>
                  <a:pt x="249499" y="765133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orma livre 7"/>
          <p:cNvSpPr/>
          <p:nvPr/>
        </p:nvSpPr>
        <p:spPr>
          <a:xfrm>
            <a:off x="5652120" y="1844649"/>
            <a:ext cx="3384376" cy="34929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74649"/>
                </a:lnTo>
                <a:lnTo>
                  <a:pt x="2012632" y="174649"/>
                </a:lnTo>
                <a:lnTo>
                  <a:pt x="2012632" y="349299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orma livre 8"/>
          <p:cNvSpPr/>
          <p:nvPr/>
        </p:nvSpPr>
        <p:spPr>
          <a:xfrm>
            <a:off x="4750992" y="2348880"/>
            <a:ext cx="249499" cy="312706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127065"/>
                </a:lnTo>
                <a:lnTo>
                  <a:pt x="249499" y="3127065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orma livre 9"/>
          <p:cNvSpPr/>
          <p:nvPr/>
        </p:nvSpPr>
        <p:spPr>
          <a:xfrm>
            <a:off x="4750992" y="2708920"/>
            <a:ext cx="249499" cy="194609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946099"/>
                </a:lnTo>
                <a:lnTo>
                  <a:pt x="249499" y="1946099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Forma livre 10"/>
          <p:cNvSpPr/>
          <p:nvPr/>
        </p:nvSpPr>
        <p:spPr>
          <a:xfrm>
            <a:off x="4750992" y="3025615"/>
            <a:ext cx="249499" cy="76513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765133"/>
                </a:lnTo>
                <a:lnTo>
                  <a:pt x="249499" y="765133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orma livre 11"/>
          <p:cNvSpPr/>
          <p:nvPr/>
        </p:nvSpPr>
        <p:spPr>
          <a:xfrm>
            <a:off x="5632688" y="1844649"/>
            <a:ext cx="91440" cy="34929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349299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orma livre 12"/>
          <p:cNvSpPr/>
          <p:nvPr/>
        </p:nvSpPr>
        <p:spPr>
          <a:xfrm>
            <a:off x="2506085" y="3025615"/>
            <a:ext cx="249499" cy="194609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946099"/>
                </a:lnTo>
                <a:lnTo>
                  <a:pt x="249499" y="1946099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orma livre 13"/>
          <p:cNvSpPr/>
          <p:nvPr/>
        </p:nvSpPr>
        <p:spPr>
          <a:xfrm>
            <a:off x="2506085" y="3025615"/>
            <a:ext cx="249499" cy="76513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765133"/>
                </a:lnTo>
                <a:lnTo>
                  <a:pt x="249499" y="765133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Forma livre 14"/>
          <p:cNvSpPr/>
          <p:nvPr/>
        </p:nvSpPr>
        <p:spPr>
          <a:xfrm>
            <a:off x="3639488" y="1844649"/>
            <a:ext cx="2012632" cy="34929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012632" y="0"/>
                </a:moveTo>
                <a:lnTo>
                  <a:pt x="2012632" y="174649"/>
                </a:lnTo>
                <a:lnTo>
                  <a:pt x="0" y="174649"/>
                </a:lnTo>
                <a:lnTo>
                  <a:pt x="0" y="349299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orma livre 15"/>
          <p:cNvSpPr/>
          <p:nvPr/>
        </p:nvSpPr>
        <p:spPr>
          <a:xfrm>
            <a:off x="4584659" y="1157174"/>
            <a:ext cx="1663332" cy="831666"/>
          </a:xfrm>
          <a:custGeom>
            <a:avLst/>
            <a:gdLst>
              <a:gd name="connsiteX0" fmla="*/ 0 w 1663332"/>
              <a:gd name="connsiteY0" fmla="*/ 0 h 831666"/>
              <a:gd name="connsiteX1" fmla="*/ 1663332 w 1663332"/>
              <a:gd name="connsiteY1" fmla="*/ 0 h 831666"/>
              <a:gd name="connsiteX2" fmla="*/ 1663332 w 1663332"/>
              <a:gd name="connsiteY2" fmla="*/ 831666 h 831666"/>
              <a:gd name="connsiteX3" fmla="*/ 0 w 1663332"/>
              <a:gd name="connsiteY3" fmla="*/ 831666 h 831666"/>
              <a:gd name="connsiteX4" fmla="*/ 0 w 1663332"/>
              <a:gd name="connsiteY4" fmla="*/ 0 h 831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3332" h="831666">
                <a:moveTo>
                  <a:pt x="0" y="0"/>
                </a:moveTo>
                <a:lnTo>
                  <a:pt x="1663332" y="0"/>
                </a:lnTo>
                <a:lnTo>
                  <a:pt x="1663332" y="831666"/>
                </a:lnTo>
                <a:lnTo>
                  <a:pt x="0" y="83166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dirty="0">
                <a:latin typeface="Berlin Sans FB" panose="020E0602020502020306" pitchFamily="34" charset="0"/>
              </a:rPr>
              <a:t>RESÍDUO</a:t>
            </a:r>
            <a:endParaRPr lang="pt-BR" kern="1200" dirty="0">
              <a:latin typeface="Berlin Sans FB" panose="020E0602020502020306" pitchFamily="34" charset="0"/>
            </a:endParaRPr>
          </a:p>
        </p:txBody>
      </p:sp>
      <p:sp>
        <p:nvSpPr>
          <p:cNvPr id="17" name="Forma livre 16"/>
          <p:cNvSpPr/>
          <p:nvPr/>
        </p:nvSpPr>
        <p:spPr>
          <a:xfrm>
            <a:off x="2339752" y="2193949"/>
            <a:ext cx="1663332" cy="831666"/>
          </a:xfrm>
          <a:custGeom>
            <a:avLst/>
            <a:gdLst>
              <a:gd name="connsiteX0" fmla="*/ 0 w 1663332"/>
              <a:gd name="connsiteY0" fmla="*/ 0 h 831666"/>
              <a:gd name="connsiteX1" fmla="*/ 1663332 w 1663332"/>
              <a:gd name="connsiteY1" fmla="*/ 0 h 831666"/>
              <a:gd name="connsiteX2" fmla="*/ 1663332 w 1663332"/>
              <a:gd name="connsiteY2" fmla="*/ 831666 h 831666"/>
              <a:gd name="connsiteX3" fmla="*/ 0 w 1663332"/>
              <a:gd name="connsiteY3" fmla="*/ 831666 h 831666"/>
              <a:gd name="connsiteX4" fmla="*/ 0 w 1663332"/>
              <a:gd name="connsiteY4" fmla="*/ 0 h 831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3332" h="831666">
                <a:moveTo>
                  <a:pt x="0" y="0"/>
                </a:moveTo>
                <a:lnTo>
                  <a:pt x="1663332" y="0"/>
                </a:lnTo>
                <a:lnTo>
                  <a:pt x="1663332" y="831666"/>
                </a:lnTo>
                <a:lnTo>
                  <a:pt x="0" y="83166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dirty="0">
                <a:latin typeface="Berlin Sans FB" panose="020E0602020502020306" pitchFamily="34" charset="0"/>
              </a:rPr>
              <a:t>SÓLIDOS URBANOS</a:t>
            </a:r>
            <a:endParaRPr lang="pt-BR" kern="1200" dirty="0">
              <a:latin typeface="Berlin Sans FB" panose="020E0602020502020306" pitchFamily="34" charset="0"/>
            </a:endParaRPr>
          </a:p>
        </p:txBody>
      </p:sp>
      <p:sp>
        <p:nvSpPr>
          <p:cNvPr id="18" name="Forma livre 17"/>
          <p:cNvSpPr/>
          <p:nvPr/>
        </p:nvSpPr>
        <p:spPr>
          <a:xfrm>
            <a:off x="2755585" y="3374915"/>
            <a:ext cx="1663332" cy="831666"/>
          </a:xfrm>
          <a:custGeom>
            <a:avLst/>
            <a:gdLst>
              <a:gd name="connsiteX0" fmla="*/ 0 w 1663332"/>
              <a:gd name="connsiteY0" fmla="*/ 0 h 831666"/>
              <a:gd name="connsiteX1" fmla="*/ 1663332 w 1663332"/>
              <a:gd name="connsiteY1" fmla="*/ 0 h 831666"/>
              <a:gd name="connsiteX2" fmla="*/ 1663332 w 1663332"/>
              <a:gd name="connsiteY2" fmla="*/ 831666 h 831666"/>
              <a:gd name="connsiteX3" fmla="*/ 0 w 1663332"/>
              <a:gd name="connsiteY3" fmla="*/ 831666 h 831666"/>
              <a:gd name="connsiteX4" fmla="*/ 0 w 1663332"/>
              <a:gd name="connsiteY4" fmla="*/ 0 h 831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3332" h="831666">
                <a:moveTo>
                  <a:pt x="0" y="0"/>
                </a:moveTo>
                <a:lnTo>
                  <a:pt x="1663332" y="0"/>
                </a:lnTo>
                <a:lnTo>
                  <a:pt x="1663332" y="831666"/>
                </a:lnTo>
                <a:lnTo>
                  <a:pt x="0" y="83166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kern="1200" dirty="0">
                <a:latin typeface="Berlin Sans FB" panose="020E0602020502020306" pitchFamily="34" charset="0"/>
              </a:rPr>
              <a:t>DOMICILIARES</a:t>
            </a:r>
          </a:p>
        </p:txBody>
      </p:sp>
      <p:sp>
        <p:nvSpPr>
          <p:cNvPr id="19" name="Forma livre 18"/>
          <p:cNvSpPr/>
          <p:nvPr/>
        </p:nvSpPr>
        <p:spPr>
          <a:xfrm>
            <a:off x="2755585" y="4555881"/>
            <a:ext cx="1663332" cy="831666"/>
          </a:xfrm>
          <a:custGeom>
            <a:avLst/>
            <a:gdLst>
              <a:gd name="connsiteX0" fmla="*/ 0 w 1663332"/>
              <a:gd name="connsiteY0" fmla="*/ 0 h 831666"/>
              <a:gd name="connsiteX1" fmla="*/ 1663332 w 1663332"/>
              <a:gd name="connsiteY1" fmla="*/ 0 h 831666"/>
              <a:gd name="connsiteX2" fmla="*/ 1663332 w 1663332"/>
              <a:gd name="connsiteY2" fmla="*/ 831666 h 831666"/>
              <a:gd name="connsiteX3" fmla="*/ 0 w 1663332"/>
              <a:gd name="connsiteY3" fmla="*/ 831666 h 831666"/>
              <a:gd name="connsiteX4" fmla="*/ 0 w 1663332"/>
              <a:gd name="connsiteY4" fmla="*/ 0 h 831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3332" h="831666">
                <a:moveTo>
                  <a:pt x="0" y="0"/>
                </a:moveTo>
                <a:lnTo>
                  <a:pt x="1663332" y="0"/>
                </a:lnTo>
                <a:lnTo>
                  <a:pt x="1663332" y="831666"/>
                </a:lnTo>
                <a:lnTo>
                  <a:pt x="0" y="83166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kern="1200" dirty="0">
                <a:latin typeface="Berlin Sans FB" panose="020E0602020502020306" pitchFamily="34" charset="0"/>
              </a:rPr>
              <a:t>DE LIMPEZA URBANA</a:t>
            </a:r>
          </a:p>
        </p:txBody>
      </p:sp>
      <p:sp>
        <p:nvSpPr>
          <p:cNvPr id="20" name="Forma livre 19"/>
          <p:cNvSpPr/>
          <p:nvPr/>
        </p:nvSpPr>
        <p:spPr>
          <a:xfrm>
            <a:off x="4410008" y="2193948"/>
            <a:ext cx="2682272" cy="831667"/>
          </a:xfrm>
          <a:custGeom>
            <a:avLst/>
            <a:gdLst>
              <a:gd name="connsiteX0" fmla="*/ 0 w 1663332"/>
              <a:gd name="connsiteY0" fmla="*/ 0 h 831666"/>
              <a:gd name="connsiteX1" fmla="*/ 1663332 w 1663332"/>
              <a:gd name="connsiteY1" fmla="*/ 0 h 831666"/>
              <a:gd name="connsiteX2" fmla="*/ 1663332 w 1663332"/>
              <a:gd name="connsiteY2" fmla="*/ 831666 h 831666"/>
              <a:gd name="connsiteX3" fmla="*/ 0 w 1663332"/>
              <a:gd name="connsiteY3" fmla="*/ 831666 h 831666"/>
              <a:gd name="connsiteX4" fmla="*/ 0 w 1663332"/>
              <a:gd name="connsiteY4" fmla="*/ 0 h 831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3332" h="831666">
                <a:moveTo>
                  <a:pt x="0" y="0"/>
                </a:moveTo>
                <a:lnTo>
                  <a:pt x="1663332" y="0"/>
                </a:lnTo>
                <a:lnTo>
                  <a:pt x="1663332" y="831666"/>
                </a:lnTo>
                <a:lnTo>
                  <a:pt x="0" y="83166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600" kern="1200" dirty="0">
                <a:latin typeface="Berlin Sans FB" panose="020E0602020502020306" pitchFamily="34" charset="0"/>
              </a:rPr>
              <a:t>DE ESTABELECIMENTO COMERCIAIS E PRESTADORES DE SERVIÇO</a:t>
            </a:r>
          </a:p>
        </p:txBody>
      </p:sp>
      <p:sp>
        <p:nvSpPr>
          <p:cNvPr id="21" name="Forma livre 20"/>
          <p:cNvSpPr/>
          <p:nvPr/>
        </p:nvSpPr>
        <p:spPr>
          <a:xfrm>
            <a:off x="5000492" y="3140968"/>
            <a:ext cx="1663332" cy="831666"/>
          </a:xfrm>
          <a:custGeom>
            <a:avLst/>
            <a:gdLst>
              <a:gd name="connsiteX0" fmla="*/ 0 w 1663332"/>
              <a:gd name="connsiteY0" fmla="*/ 0 h 831666"/>
              <a:gd name="connsiteX1" fmla="*/ 1663332 w 1663332"/>
              <a:gd name="connsiteY1" fmla="*/ 0 h 831666"/>
              <a:gd name="connsiteX2" fmla="*/ 1663332 w 1663332"/>
              <a:gd name="connsiteY2" fmla="*/ 831666 h 831666"/>
              <a:gd name="connsiteX3" fmla="*/ 0 w 1663332"/>
              <a:gd name="connsiteY3" fmla="*/ 831666 h 831666"/>
              <a:gd name="connsiteX4" fmla="*/ 0 w 1663332"/>
              <a:gd name="connsiteY4" fmla="*/ 0 h 831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3332" h="831666">
                <a:moveTo>
                  <a:pt x="0" y="0"/>
                </a:moveTo>
                <a:lnTo>
                  <a:pt x="1663332" y="0"/>
                </a:lnTo>
                <a:lnTo>
                  <a:pt x="1663332" y="831666"/>
                </a:lnTo>
                <a:lnTo>
                  <a:pt x="0" y="83166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dirty="0">
                <a:latin typeface="Berlin Sans FB" panose="020E0602020502020306" pitchFamily="34" charset="0"/>
              </a:rPr>
              <a:t>DE SERVIÇO DE SAÚDE</a:t>
            </a:r>
            <a:endParaRPr lang="pt-BR" kern="1200" dirty="0">
              <a:latin typeface="Berlin Sans FB" panose="020E0602020502020306" pitchFamily="34" charset="0"/>
            </a:endParaRPr>
          </a:p>
        </p:txBody>
      </p:sp>
      <p:sp>
        <p:nvSpPr>
          <p:cNvPr id="22" name="Forma livre 21"/>
          <p:cNvSpPr/>
          <p:nvPr/>
        </p:nvSpPr>
        <p:spPr>
          <a:xfrm>
            <a:off x="5000492" y="4077072"/>
            <a:ext cx="1663332" cy="831666"/>
          </a:xfrm>
          <a:custGeom>
            <a:avLst/>
            <a:gdLst>
              <a:gd name="connsiteX0" fmla="*/ 0 w 1663332"/>
              <a:gd name="connsiteY0" fmla="*/ 0 h 831666"/>
              <a:gd name="connsiteX1" fmla="*/ 1663332 w 1663332"/>
              <a:gd name="connsiteY1" fmla="*/ 0 h 831666"/>
              <a:gd name="connsiteX2" fmla="*/ 1663332 w 1663332"/>
              <a:gd name="connsiteY2" fmla="*/ 831666 h 831666"/>
              <a:gd name="connsiteX3" fmla="*/ 0 w 1663332"/>
              <a:gd name="connsiteY3" fmla="*/ 831666 h 831666"/>
              <a:gd name="connsiteX4" fmla="*/ 0 w 1663332"/>
              <a:gd name="connsiteY4" fmla="*/ 0 h 831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3332" h="831666">
                <a:moveTo>
                  <a:pt x="0" y="0"/>
                </a:moveTo>
                <a:lnTo>
                  <a:pt x="1663332" y="0"/>
                </a:lnTo>
                <a:lnTo>
                  <a:pt x="1663332" y="831666"/>
                </a:lnTo>
                <a:lnTo>
                  <a:pt x="0" y="83166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kern="1200" dirty="0">
                <a:latin typeface="Berlin Sans FB" panose="020E0602020502020306" pitchFamily="34" charset="0"/>
              </a:rPr>
              <a:t>DA CONSTRUÇÃO CIVIL</a:t>
            </a:r>
          </a:p>
        </p:txBody>
      </p:sp>
      <p:sp>
        <p:nvSpPr>
          <p:cNvPr id="23" name="Forma livre 22"/>
          <p:cNvSpPr/>
          <p:nvPr/>
        </p:nvSpPr>
        <p:spPr>
          <a:xfrm>
            <a:off x="5000492" y="5013176"/>
            <a:ext cx="1663332" cy="831666"/>
          </a:xfrm>
          <a:custGeom>
            <a:avLst/>
            <a:gdLst>
              <a:gd name="connsiteX0" fmla="*/ 0 w 1663332"/>
              <a:gd name="connsiteY0" fmla="*/ 0 h 831666"/>
              <a:gd name="connsiteX1" fmla="*/ 1663332 w 1663332"/>
              <a:gd name="connsiteY1" fmla="*/ 0 h 831666"/>
              <a:gd name="connsiteX2" fmla="*/ 1663332 w 1663332"/>
              <a:gd name="connsiteY2" fmla="*/ 831666 h 831666"/>
              <a:gd name="connsiteX3" fmla="*/ 0 w 1663332"/>
              <a:gd name="connsiteY3" fmla="*/ 831666 h 831666"/>
              <a:gd name="connsiteX4" fmla="*/ 0 w 1663332"/>
              <a:gd name="connsiteY4" fmla="*/ 0 h 831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3332" h="831666">
                <a:moveTo>
                  <a:pt x="0" y="0"/>
                </a:moveTo>
                <a:lnTo>
                  <a:pt x="1663332" y="0"/>
                </a:lnTo>
                <a:lnTo>
                  <a:pt x="1663332" y="831666"/>
                </a:lnTo>
                <a:lnTo>
                  <a:pt x="0" y="83166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kern="1200" dirty="0">
                <a:latin typeface="Berlin Sans FB" panose="020E0602020502020306" pitchFamily="34" charset="0"/>
              </a:rPr>
              <a:t>SERVIÇOS DE TRANSPORTE</a:t>
            </a:r>
          </a:p>
        </p:txBody>
      </p:sp>
      <p:sp>
        <p:nvSpPr>
          <p:cNvPr id="24" name="Forma livre 23"/>
          <p:cNvSpPr/>
          <p:nvPr/>
        </p:nvSpPr>
        <p:spPr>
          <a:xfrm>
            <a:off x="7229148" y="2193949"/>
            <a:ext cx="1663332" cy="831666"/>
          </a:xfrm>
          <a:custGeom>
            <a:avLst/>
            <a:gdLst>
              <a:gd name="connsiteX0" fmla="*/ 0 w 1663332"/>
              <a:gd name="connsiteY0" fmla="*/ 0 h 831666"/>
              <a:gd name="connsiteX1" fmla="*/ 1663332 w 1663332"/>
              <a:gd name="connsiteY1" fmla="*/ 0 h 831666"/>
              <a:gd name="connsiteX2" fmla="*/ 1663332 w 1663332"/>
              <a:gd name="connsiteY2" fmla="*/ 831666 h 831666"/>
              <a:gd name="connsiteX3" fmla="*/ 0 w 1663332"/>
              <a:gd name="connsiteY3" fmla="*/ 831666 h 831666"/>
              <a:gd name="connsiteX4" fmla="*/ 0 w 1663332"/>
              <a:gd name="connsiteY4" fmla="*/ 0 h 831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3332" h="831666">
                <a:moveTo>
                  <a:pt x="0" y="0"/>
                </a:moveTo>
                <a:lnTo>
                  <a:pt x="1663332" y="0"/>
                </a:lnTo>
                <a:lnTo>
                  <a:pt x="1663332" y="831666"/>
                </a:lnTo>
                <a:lnTo>
                  <a:pt x="0" y="83166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kern="1200" dirty="0">
                <a:latin typeface="Berlin Sans FB" panose="020E0602020502020306" pitchFamily="34" charset="0"/>
              </a:rPr>
              <a:t>OUTROS</a:t>
            </a:r>
          </a:p>
        </p:txBody>
      </p:sp>
      <p:sp>
        <p:nvSpPr>
          <p:cNvPr id="25" name="Forma livre 24"/>
          <p:cNvSpPr/>
          <p:nvPr/>
        </p:nvSpPr>
        <p:spPr>
          <a:xfrm>
            <a:off x="7485796" y="3374915"/>
            <a:ext cx="1663332" cy="831666"/>
          </a:xfrm>
          <a:custGeom>
            <a:avLst/>
            <a:gdLst>
              <a:gd name="connsiteX0" fmla="*/ 0 w 1663332"/>
              <a:gd name="connsiteY0" fmla="*/ 0 h 831666"/>
              <a:gd name="connsiteX1" fmla="*/ 1663332 w 1663332"/>
              <a:gd name="connsiteY1" fmla="*/ 0 h 831666"/>
              <a:gd name="connsiteX2" fmla="*/ 1663332 w 1663332"/>
              <a:gd name="connsiteY2" fmla="*/ 831666 h 831666"/>
              <a:gd name="connsiteX3" fmla="*/ 0 w 1663332"/>
              <a:gd name="connsiteY3" fmla="*/ 831666 h 831666"/>
              <a:gd name="connsiteX4" fmla="*/ 0 w 1663332"/>
              <a:gd name="connsiteY4" fmla="*/ 0 h 831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3332" h="831666">
                <a:moveTo>
                  <a:pt x="0" y="0"/>
                </a:moveTo>
                <a:lnTo>
                  <a:pt x="1663332" y="0"/>
                </a:lnTo>
                <a:lnTo>
                  <a:pt x="1663332" y="831666"/>
                </a:lnTo>
                <a:lnTo>
                  <a:pt x="0" y="83166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kern="1200" dirty="0">
                <a:latin typeface="Berlin Sans FB" panose="020E0602020502020306" pitchFamily="34" charset="0"/>
              </a:rPr>
              <a:t>AGROSSILVOPASTORIS</a:t>
            </a:r>
          </a:p>
        </p:txBody>
      </p:sp>
      <p:sp>
        <p:nvSpPr>
          <p:cNvPr id="26" name="Forma livre 25"/>
          <p:cNvSpPr/>
          <p:nvPr/>
        </p:nvSpPr>
        <p:spPr>
          <a:xfrm>
            <a:off x="7485796" y="4555881"/>
            <a:ext cx="1663332" cy="831666"/>
          </a:xfrm>
          <a:custGeom>
            <a:avLst/>
            <a:gdLst>
              <a:gd name="connsiteX0" fmla="*/ 0 w 1663332"/>
              <a:gd name="connsiteY0" fmla="*/ 0 h 831666"/>
              <a:gd name="connsiteX1" fmla="*/ 1663332 w 1663332"/>
              <a:gd name="connsiteY1" fmla="*/ 0 h 831666"/>
              <a:gd name="connsiteX2" fmla="*/ 1663332 w 1663332"/>
              <a:gd name="connsiteY2" fmla="*/ 831666 h 831666"/>
              <a:gd name="connsiteX3" fmla="*/ 0 w 1663332"/>
              <a:gd name="connsiteY3" fmla="*/ 831666 h 831666"/>
              <a:gd name="connsiteX4" fmla="*/ 0 w 1663332"/>
              <a:gd name="connsiteY4" fmla="*/ 0 h 831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3332" h="831666">
                <a:moveTo>
                  <a:pt x="0" y="0"/>
                </a:moveTo>
                <a:lnTo>
                  <a:pt x="1663332" y="0"/>
                </a:lnTo>
                <a:lnTo>
                  <a:pt x="1663332" y="831666"/>
                </a:lnTo>
                <a:lnTo>
                  <a:pt x="0" y="83166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dirty="0">
                <a:latin typeface="Berlin Sans FB" panose="020E0602020502020306" pitchFamily="34" charset="0"/>
              </a:rPr>
              <a:t>DE MINERAÇÃO</a:t>
            </a:r>
            <a:endParaRPr lang="pt-BR" kern="1200" dirty="0">
              <a:latin typeface="Berlin Sans FB" panose="020E0602020502020306" pitchFamily="34" charset="0"/>
            </a:endParaRPr>
          </a:p>
        </p:txBody>
      </p:sp>
      <p:sp>
        <p:nvSpPr>
          <p:cNvPr id="27" name="Forma livre 26"/>
          <p:cNvSpPr/>
          <p:nvPr/>
        </p:nvSpPr>
        <p:spPr>
          <a:xfrm>
            <a:off x="5000492" y="5949280"/>
            <a:ext cx="1663332" cy="831666"/>
          </a:xfrm>
          <a:custGeom>
            <a:avLst/>
            <a:gdLst>
              <a:gd name="connsiteX0" fmla="*/ 0 w 1663332"/>
              <a:gd name="connsiteY0" fmla="*/ 0 h 831666"/>
              <a:gd name="connsiteX1" fmla="*/ 1663332 w 1663332"/>
              <a:gd name="connsiteY1" fmla="*/ 0 h 831666"/>
              <a:gd name="connsiteX2" fmla="*/ 1663332 w 1663332"/>
              <a:gd name="connsiteY2" fmla="*/ 831666 h 831666"/>
              <a:gd name="connsiteX3" fmla="*/ 0 w 1663332"/>
              <a:gd name="connsiteY3" fmla="*/ 831666 h 831666"/>
              <a:gd name="connsiteX4" fmla="*/ 0 w 1663332"/>
              <a:gd name="connsiteY4" fmla="*/ 0 h 831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3332" h="831666">
                <a:moveTo>
                  <a:pt x="0" y="0"/>
                </a:moveTo>
                <a:lnTo>
                  <a:pt x="1663332" y="0"/>
                </a:lnTo>
                <a:lnTo>
                  <a:pt x="1663332" y="831666"/>
                </a:lnTo>
                <a:lnTo>
                  <a:pt x="0" y="83166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400" dirty="0">
                <a:latin typeface="Berlin Sans FB" panose="020E0602020502020306" pitchFamily="34" charset="0"/>
              </a:rPr>
              <a:t>DOS SERVIÇOS PÚBLICOS DE SANEAMENTO BÁSICO</a:t>
            </a:r>
            <a:endParaRPr lang="pt-BR" sz="1600" kern="1200" dirty="0">
              <a:latin typeface="Berlin Sans FB" panose="020E0602020502020306" pitchFamily="34" charset="0"/>
            </a:endParaRPr>
          </a:p>
        </p:txBody>
      </p:sp>
      <p:sp>
        <p:nvSpPr>
          <p:cNvPr id="29" name="Quadro 28"/>
          <p:cNvSpPr/>
          <p:nvPr/>
        </p:nvSpPr>
        <p:spPr>
          <a:xfrm>
            <a:off x="2339752" y="2924943"/>
            <a:ext cx="2303715" cy="1779557"/>
          </a:xfrm>
          <a:prstGeom prst="frame">
            <a:avLst>
              <a:gd name="adj1" fmla="val 5766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schemeClr val="tx1"/>
              </a:solidFill>
            </a:endParaRPr>
          </a:p>
        </p:txBody>
      </p:sp>
      <p:sp>
        <p:nvSpPr>
          <p:cNvPr id="31" name="Título 1"/>
          <p:cNvSpPr>
            <a:spLocks noGrp="1"/>
          </p:cNvSpPr>
          <p:nvPr>
            <p:ph type="title"/>
          </p:nvPr>
        </p:nvSpPr>
        <p:spPr>
          <a:xfrm>
            <a:off x="1691680" y="44624"/>
            <a:ext cx="7452320" cy="1143000"/>
          </a:xfrm>
        </p:spPr>
        <p:txBody>
          <a:bodyPr>
            <a:noAutofit/>
          </a:bodyPr>
          <a:lstStyle/>
          <a:p>
            <a:r>
              <a:rPr lang="pt-BR" sz="3200" dirty="0">
                <a:latin typeface="Berlin Sans FB Demi" panose="020E0802020502020306" pitchFamily="34" charset="0"/>
              </a:rPr>
              <a:t>CLASSIFICAÇÃO DOS RESÍDUOS SÓLIDOS, SEGUNDO A PNRS</a:t>
            </a:r>
          </a:p>
        </p:txBody>
      </p:sp>
      <p:sp>
        <p:nvSpPr>
          <p:cNvPr id="30" name="Forma livre 29"/>
          <p:cNvSpPr/>
          <p:nvPr/>
        </p:nvSpPr>
        <p:spPr>
          <a:xfrm>
            <a:off x="7485796" y="5834387"/>
            <a:ext cx="1663332" cy="831666"/>
          </a:xfrm>
          <a:custGeom>
            <a:avLst/>
            <a:gdLst>
              <a:gd name="connsiteX0" fmla="*/ 0 w 1663332"/>
              <a:gd name="connsiteY0" fmla="*/ 0 h 831666"/>
              <a:gd name="connsiteX1" fmla="*/ 1663332 w 1663332"/>
              <a:gd name="connsiteY1" fmla="*/ 0 h 831666"/>
              <a:gd name="connsiteX2" fmla="*/ 1663332 w 1663332"/>
              <a:gd name="connsiteY2" fmla="*/ 831666 h 831666"/>
              <a:gd name="connsiteX3" fmla="*/ 0 w 1663332"/>
              <a:gd name="connsiteY3" fmla="*/ 831666 h 831666"/>
              <a:gd name="connsiteX4" fmla="*/ 0 w 1663332"/>
              <a:gd name="connsiteY4" fmla="*/ 0 h 831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3332" h="831666">
                <a:moveTo>
                  <a:pt x="0" y="0"/>
                </a:moveTo>
                <a:lnTo>
                  <a:pt x="1663332" y="0"/>
                </a:lnTo>
                <a:lnTo>
                  <a:pt x="1663332" y="831666"/>
                </a:lnTo>
                <a:lnTo>
                  <a:pt x="0" y="83166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dirty="0">
                <a:latin typeface="Berlin Sans FB" panose="020E0602020502020306" pitchFamily="34" charset="0"/>
              </a:rPr>
              <a:t>INDUSTRIAIS</a:t>
            </a:r>
            <a:endParaRPr lang="pt-BR" kern="1200" dirty="0">
              <a:latin typeface="Berlin Sans FB" panose="020E0602020502020306" pitchFamily="34" charset="0"/>
            </a:endParaRPr>
          </a:p>
        </p:txBody>
      </p:sp>
      <p:sp>
        <p:nvSpPr>
          <p:cNvPr id="33" name="Forma livre 32"/>
          <p:cNvSpPr/>
          <p:nvPr/>
        </p:nvSpPr>
        <p:spPr>
          <a:xfrm>
            <a:off x="7274175" y="4455959"/>
            <a:ext cx="249499" cy="194609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946099"/>
                </a:lnTo>
                <a:lnTo>
                  <a:pt x="249499" y="1946099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65766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14524E-6 L 0.18924 -0.29371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62" y="-14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1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29" grpId="1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a livre 3"/>
          <p:cNvSpPr/>
          <p:nvPr/>
        </p:nvSpPr>
        <p:spPr>
          <a:xfrm>
            <a:off x="4460414" y="1415422"/>
            <a:ext cx="1663332" cy="831666"/>
          </a:xfrm>
          <a:custGeom>
            <a:avLst/>
            <a:gdLst>
              <a:gd name="connsiteX0" fmla="*/ 0 w 1663332"/>
              <a:gd name="connsiteY0" fmla="*/ 0 h 831666"/>
              <a:gd name="connsiteX1" fmla="*/ 1663332 w 1663332"/>
              <a:gd name="connsiteY1" fmla="*/ 0 h 831666"/>
              <a:gd name="connsiteX2" fmla="*/ 1663332 w 1663332"/>
              <a:gd name="connsiteY2" fmla="*/ 831666 h 831666"/>
              <a:gd name="connsiteX3" fmla="*/ 0 w 1663332"/>
              <a:gd name="connsiteY3" fmla="*/ 831666 h 831666"/>
              <a:gd name="connsiteX4" fmla="*/ 0 w 1663332"/>
              <a:gd name="connsiteY4" fmla="*/ 0 h 831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3332" h="831666">
                <a:moveTo>
                  <a:pt x="0" y="0"/>
                </a:moveTo>
                <a:lnTo>
                  <a:pt x="1663332" y="0"/>
                </a:lnTo>
                <a:lnTo>
                  <a:pt x="1663332" y="831666"/>
                </a:lnTo>
                <a:lnTo>
                  <a:pt x="0" y="83166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kern="1200" dirty="0">
                <a:latin typeface="Berlin Sans FB" panose="020E0602020502020306" pitchFamily="34" charset="0"/>
              </a:rPr>
              <a:t>DOMICILIARES</a:t>
            </a:r>
            <a:endParaRPr lang="pt-BR" sz="2000" kern="1200" dirty="0">
              <a:latin typeface="Berlin Sans FB" panose="020E0602020502020306" pitchFamily="34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2051720" y="2247088"/>
            <a:ext cx="7092280" cy="4422272"/>
            <a:chOff x="2051720" y="2247088"/>
            <a:chExt cx="7092280" cy="4422272"/>
          </a:xfrm>
        </p:grpSpPr>
        <p:graphicFrame>
          <p:nvGraphicFramePr>
            <p:cNvPr id="5" name="Diagrama 4"/>
            <p:cNvGraphicFramePr/>
            <p:nvPr>
              <p:extLst>
                <p:ext uri="{D42A27DB-BD31-4B8C-83A1-F6EECF244321}">
                  <p14:modId xmlns:p14="http://schemas.microsoft.com/office/powerpoint/2010/main" val="2835063704"/>
                </p:ext>
              </p:extLst>
            </p:nvPr>
          </p:nvGraphicFramePr>
          <p:xfrm>
            <a:off x="2051720" y="2298642"/>
            <a:ext cx="3351946" cy="437071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aphicFrame>
          <p:nvGraphicFramePr>
            <p:cNvPr id="6" name="Diagrama 5"/>
            <p:cNvGraphicFramePr/>
            <p:nvPr>
              <p:extLst>
                <p:ext uri="{D42A27DB-BD31-4B8C-83A1-F6EECF244321}">
                  <p14:modId xmlns:p14="http://schemas.microsoft.com/office/powerpoint/2010/main" val="1642276735"/>
                </p:ext>
              </p:extLst>
            </p:nvPr>
          </p:nvGraphicFramePr>
          <p:xfrm>
            <a:off x="5796136" y="2317328"/>
            <a:ext cx="3347864" cy="435203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cxnSp>
          <p:nvCxnSpPr>
            <p:cNvPr id="7" name="Conector de seta reta 6"/>
            <p:cNvCxnSpPr>
              <a:stCxn id="4" idx="3"/>
              <a:endCxn id="5" idx="0"/>
            </p:cNvCxnSpPr>
            <p:nvPr/>
          </p:nvCxnSpPr>
          <p:spPr>
            <a:xfrm flipH="1">
              <a:off x="3727693" y="2247088"/>
              <a:ext cx="732721" cy="51554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de seta reta 7"/>
            <p:cNvCxnSpPr>
              <a:stCxn id="4" idx="2"/>
              <a:endCxn id="6" idx="0"/>
            </p:cNvCxnSpPr>
            <p:nvPr/>
          </p:nvCxnSpPr>
          <p:spPr>
            <a:xfrm>
              <a:off x="6123746" y="2247088"/>
              <a:ext cx="1346322" cy="7024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1691680" y="44624"/>
            <a:ext cx="7452320" cy="1143000"/>
          </a:xfrm>
        </p:spPr>
        <p:txBody>
          <a:bodyPr>
            <a:noAutofit/>
          </a:bodyPr>
          <a:lstStyle/>
          <a:p>
            <a:r>
              <a:rPr lang="pt-BR" sz="3200" dirty="0">
                <a:latin typeface="Berlin Sans FB Demi" panose="020E0802020502020306" pitchFamily="34" charset="0"/>
              </a:rPr>
              <a:t>Componentes básicos do Resíduo Sólido Domiciliares (RSD)</a:t>
            </a:r>
          </a:p>
        </p:txBody>
      </p:sp>
      <p:sp>
        <p:nvSpPr>
          <p:cNvPr id="11" name="Quadro 10"/>
          <p:cNvSpPr/>
          <p:nvPr/>
        </p:nvSpPr>
        <p:spPr>
          <a:xfrm>
            <a:off x="3275856" y="4509120"/>
            <a:ext cx="2016224" cy="792088"/>
          </a:xfrm>
          <a:prstGeom prst="frame">
            <a:avLst>
              <a:gd name="adj1" fmla="val 5766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44408" y="6017073"/>
            <a:ext cx="688281" cy="678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190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7380312" cy="1210146"/>
          </a:xfrm>
        </p:spPr>
        <p:txBody>
          <a:bodyPr>
            <a:noAutofit/>
          </a:bodyPr>
          <a:lstStyle/>
          <a:p>
            <a:r>
              <a:rPr lang="pt-BR" sz="3200" dirty="0">
                <a:latin typeface="Berlin Sans FB Demi" panose="020E0802020502020306" pitchFamily="34" charset="0"/>
              </a:rPr>
              <a:t>Estimativa da composição gravimétrica dos RSU coletados no Brasil em 2008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389094" y="5571817"/>
            <a:ext cx="4575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pt-BR" dirty="0">
                <a:latin typeface="Berlin Sans FB" pitchFamily="34" charset="0"/>
              </a:rPr>
              <a:t>Fonte: elaborado a partir de IBGE (2010b)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4408" y="6017073"/>
            <a:ext cx="688281" cy="678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0198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7380312" cy="1210146"/>
          </a:xfrm>
        </p:spPr>
        <p:txBody>
          <a:bodyPr>
            <a:noAutofit/>
          </a:bodyPr>
          <a:lstStyle/>
          <a:p>
            <a:r>
              <a:rPr lang="pt-BR" sz="3200" dirty="0">
                <a:latin typeface="Berlin Sans FB Demi" panose="020E0802020502020306" pitchFamily="34" charset="0"/>
              </a:rPr>
              <a:t>Estimativa da composição gravimétrica dos RSU coletados no Brasil em 2008</a:t>
            </a:r>
          </a:p>
        </p:txBody>
      </p:sp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862293257"/>
              </p:ext>
            </p:extLst>
          </p:nvPr>
        </p:nvGraphicFramePr>
        <p:xfrm>
          <a:off x="2090004" y="1080167"/>
          <a:ext cx="7053996" cy="5777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4389094" y="5571817"/>
            <a:ext cx="4575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pt-BR" dirty="0">
                <a:latin typeface="Berlin Sans FB" pitchFamily="34" charset="0"/>
              </a:rPr>
              <a:t>Fonte: elaborado a partir de IBGE (2010b)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4408" y="6017073"/>
            <a:ext cx="688281" cy="678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2308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a livre 3"/>
          <p:cNvSpPr/>
          <p:nvPr/>
        </p:nvSpPr>
        <p:spPr>
          <a:xfrm>
            <a:off x="273786" y="1325828"/>
            <a:ext cx="8596427" cy="1264505"/>
          </a:xfrm>
          <a:custGeom>
            <a:avLst/>
            <a:gdLst>
              <a:gd name="connsiteX0" fmla="*/ 0 w 8596427"/>
              <a:gd name="connsiteY0" fmla="*/ 126451 h 1264505"/>
              <a:gd name="connsiteX1" fmla="*/ 126451 w 8596427"/>
              <a:gd name="connsiteY1" fmla="*/ 0 h 1264505"/>
              <a:gd name="connsiteX2" fmla="*/ 8469977 w 8596427"/>
              <a:gd name="connsiteY2" fmla="*/ 0 h 1264505"/>
              <a:gd name="connsiteX3" fmla="*/ 8596428 w 8596427"/>
              <a:gd name="connsiteY3" fmla="*/ 126451 h 1264505"/>
              <a:gd name="connsiteX4" fmla="*/ 8596427 w 8596427"/>
              <a:gd name="connsiteY4" fmla="*/ 1138055 h 1264505"/>
              <a:gd name="connsiteX5" fmla="*/ 8469976 w 8596427"/>
              <a:gd name="connsiteY5" fmla="*/ 1264506 h 1264505"/>
              <a:gd name="connsiteX6" fmla="*/ 126451 w 8596427"/>
              <a:gd name="connsiteY6" fmla="*/ 1264505 h 1264505"/>
              <a:gd name="connsiteX7" fmla="*/ 0 w 8596427"/>
              <a:gd name="connsiteY7" fmla="*/ 1138054 h 1264505"/>
              <a:gd name="connsiteX8" fmla="*/ 0 w 8596427"/>
              <a:gd name="connsiteY8" fmla="*/ 126451 h 126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96427" h="1264505">
                <a:moveTo>
                  <a:pt x="0" y="126451"/>
                </a:moveTo>
                <a:cubicBezTo>
                  <a:pt x="0" y="56614"/>
                  <a:pt x="56614" y="0"/>
                  <a:pt x="126451" y="0"/>
                </a:cubicBezTo>
                <a:lnTo>
                  <a:pt x="8469977" y="0"/>
                </a:lnTo>
                <a:cubicBezTo>
                  <a:pt x="8539814" y="0"/>
                  <a:pt x="8596428" y="56614"/>
                  <a:pt x="8596428" y="126451"/>
                </a:cubicBezTo>
                <a:cubicBezTo>
                  <a:pt x="8596428" y="463652"/>
                  <a:pt x="8596427" y="800854"/>
                  <a:pt x="8596427" y="1138055"/>
                </a:cubicBezTo>
                <a:cubicBezTo>
                  <a:pt x="8596427" y="1207892"/>
                  <a:pt x="8539813" y="1264506"/>
                  <a:pt x="8469976" y="1264506"/>
                </a:cubicBezTo>
                <a:lnTo>
                  <a:pt x="126451" y="1264505"/>
                </a:lnTo>
                <a:cubicBezTo>
                  <a:pt x="56614" y="1264505"/>
                  <a:pt x="0" y="1207891"/>
                  <a:pt x="0" y="1138054"/>
                </a:cubicBezTo>
                <a:lnTo>
                  <a:pt x="0" y="12645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3716" tIns="143716" rIns="143716" bIns="143716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800" kern="1200" dirty="0">
                <a:latin typeface="Berlin Sans FB" panose="020E0602020502020306" pitchFamily="34" charset="0"/>
              </a:rPr>
              <a:t>Resíduos Orgânicos</a:t>
            </a:r>
          </a:p>
        </p:txBody>
      </p:sp>
      <p:sp>
        <p:nvSpPr>
          <p:cNvPr id="5" name="Forma livre 4"/>
          <p:cNvSpPr/>
          <p:nvPr/>
        </p:nvSpPr>
        <p:spPr>
          <a:xfrm>
            <a:off x="273786" y="2811730"/>
            <a:ext cx="1000981" cy="1264505"/>
          </a:xfrm>
          <a:custGeom>
            <a:avLst/>
            <a:gdLst>
              <a:gd name="connsiteX0" fmla="*/ 0 w 1000981"/>
              <a:gd name="connsiteY0" fmla="*/ 100098 h 1264505"/>
              <a:gd name="connsiteX1" fmla="*/ 100098 w 1000981"/>
              <a:gd name="connsiteY1" fmla="*/ 0 h 1264505"/>
              <a:gd name="connsiteX2" fmla="*/ 900883 w 1000981"/>
              <a:gd name="connsiteY2" fmla="*/ 0 h 1264505"/>
              <a:gd name="connsiteX3" fmla="*/ 1000981 w 1000981"/>
              <a:gd name="connsiteY3" fmla="*/ 100098 h 1264505"/>
              <a:gd name="connsiteX4" fmla="*/ 1000981 w 1000981"/>
              <a:gd name="connsiteY4" fmla="*/ 1164407 h 1264505"/>
              <a:gd name="connsiteX5" fmla="*/ 900883 w 1000981"/>
              <a:gd name="connsiteY5" fmla="*/ 1264505 h 1264505"/>
              <a:gd name="connsiteX6" fmla="*/ 100098 w 1000981"/>
              <a:gd name="connsiteY6" fmla="*/ 1264505 h 1264505"/>
              <a:gd name="connsiteX7" fmla="*/ 0 w 1000981"/>
              <a:gd name="connsiteY7" fmla="*/ 1164407 h 1264505"/>
              <a:gd name="connsiteX8" fmla="*/ 0 w 1000981"/>
              <a:gd name="connsiteY8" fmla="*/ 100098 h 126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981" h="1264505">
                <a:moveTo>
                  <a:pt x="0" y="100098"/>
                </a:moveTo>
                <a:cubicBezTo>
                  <a:pt x="0" y="44815"/>
                  <a:pt x="44815" y="0"/>
                  <a:pt x="100098" y="0"/>
                </a:cubicBezTo>
                <a:lnTo>
                  <a:pt x="900883" y="0"/>
                </a:lnTo>
                <a:cubicBezTo>
                  <a:pt x="956166" y="0"/>
                  <a:pt x="1000981" y="44815"/>
                  <a:pt x="1000981" y="100098"/>
                </a:cubicBezTo>
                <a:lnTo>
                  <a:pt x="1000981" y="1164407"/>
                </a:lnTo>
                <a:cubicBezTo>
                  <a:pt x="1000981" y="1219690"/>
                  <a:pt x="956166" y="1264505"/>
                  <a:pt x="900883" y="1264505"/>
                </a:cubicBezTo>
                <a:lnTo>
                  <a:pt x="100098" y="1264505"/>
                </a:lnTo>
                <a:cubicBezTo>
                  <a:pt x="44815" y="1264505"/>
                  <a:pt x="0" y="1219690"/>
                  <a:pt x="0" y="1164407"/>
                </a:cubicBezTo>
                <a:lnTo>
                  <a:pt x="0" y="10009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2658" tIns="82658" rIns="82658" bIns="826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400" kern="1200" dirty="0"/>
              <a:t>Frutas</a:t>
            </a:r>
          </a:p>
        </p:txBody>
      </p:sp>
      <p:sp>
        <p:nvSpPr>
          <p:cNvPr id="6" name="Forma livre 5"/>
          <p:cNvSpPr/>
          <p:nvPr/>
        </p:nvSpPr>
        <p:spPr>
          <a:xfrm>
            <a:off x="1358849" y="2811730"/>
            <a:ext cx="1000981" cy="1264505"/>
          </a:xfrm>
          <a:custGeom>
            <a:avLst/>
            <a:gdLst>
              <a:gd name="connsiteX0" fmla="*/ 0 w 1000981"/>
              <a:gd name="connsiteY0" fmla="*/ 100098 h 1264505"/>
              <a:gd name="connsiteX1" fmla="*/ 100098 w 1000981"/>
              <a:gd name="connsiteY1" fmla="*/ 0 h 1264505"/>
              <a:gd name="connsiteX2" fmla="*/ 900883 w 1000981"/>
              <a:gd name="connsiteY2" fmla="*/ 0 h 1264505"/>
              <a:gd name="connsiteX3" fmla="*/ 1000981 w 1000981"/>
              <a:gd name="connsiteY3" fmla="*/ 100098 h 1264505"/>
              <a:gd name="connsiteX4" fmla="*/ 1000981 w 1000981"/>
              <a:gd name="connsiteY4" fmla="*/ 1164407 h 1264505"/>
              <a:gd name="connsiteX5" fmla="*/ 900883 w 1000981"/>
              <a:gd name="connsiteY5" fmla="*/ 1264505 h 1264505"/>
              <a:gd name="connsiteX6" fmla="*/ 100098 w 1000981"/>
              <a:gd name="connsiteY6" fmla="*/ 1264505 h 1264505"/>
              <a:gd name="connsiteX7" fmla="*/ 0 w 1000981"/>
              <a:gd name="connsiteY7" fmla="*/ 1164407 h 1264505"/>
              <a:gd name="connsiteX8" fmla="*/ 0 w 1000981"/>
              <a:gd name="connsiteY8" fmla="*/ 100098 h 126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981" h="1264505">
                <a:moveTo>
                  <a:pt x="0" y="100098"/>
                </a:moveTo>
                <a:cubicBezTo>
                  <a:pt x="0" y="44815"/>
                  <a:pt x="44815" y="0"/>
                  <a:pt x="100098" y="0"/>
                </a:cubicBezTo>
                <a:lnTo>
                  <a:pt x="900883" y="0"/>
                </a:lnTo>
                <a:cubicBezTo>
                  <a:pt x="956166" y="0"/>
                  <a:pt x="1000981" y="44815"/>
                  <a:pt x="1000981" y="100098"/>
                </a:cubicBezTo>
                <a:lnTo>
                  <a:pt x="1000981" y="1164407"/>
                </a:lnTo>
                <a:cubicBezTo>
                  <a:pt x="1000981" y="1219690"/>
                  <a:pt x="956166" y="1264505"/>
                  <a:pt x="900883" y="1264505"/>
                </a:cubicBezTo>
                <a:lnTo>
                  <a:pt x="100098" y="1264505"/>
                </a:lnTo>
                <a:cubicBezTo>
                  <a:pt x="44815" y="1264505"/>
                  <a:pt x="0" y="1219690"/>
                  <a:pt x="0" y="1164407"/>
                </a:cubicBezTo>
                <a:lnTo>
                  <a:pt x="0" y="10009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2658" tIns="82658" rIns="82658" bIns="826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400" kern="1200" dirty="0"/>
              <a:t>Legumes</a:t>
            </a:r>
          </a:p>
        </p:txBody>
      </p:sp>
      <p:sp>
        <p:nvSpPr>
          <p:cNvPr id="7" name="Forma livre 6"/>
          <p:cNvSpPr/>
          <p:nvPr/>
        </p:nvSpPr>
        <p:spPr>
          <a:xfrm>
            <a:off x="2443913" y="2811730"/>
            <a:ext cx="1000981" cy="1264505"/>
          </a:xfrm>
          <a:custGeom>
            <a:avLst/>
            <a:gdLst>
              <a:gd name="connsiteX0" fmla="*/ 0 w 1000981"/>
              <a:gd name="connsiteY0" fmla="*/ 100098 h 1264505"/>
              <a:gd name="connsiteX1" fmla="*/ 100098 w 1000981"/>
              <a:gd name="connsiteY1" fmla="*/ 0 h 1264505"/>
              <a:gd name="connsiteX2" fmla="*/ 900883 w 1000981"/>
              <a:gd name="connsiteY2" fmla="*/ 0 h 1264505"/>
              <a:gd name="connsiteX3" fmla="*/ 1000981 w 1000981"/>
              <a:gd name="connsiteY3" fmla="*/ 100098 h 1264505"/>
              <a:gd name="connsiteX4" fmla="*/ 1000981 w 1000981"/>
              <a:gd name="connsiteY4" fmla="*/ 1164407 h 1264505"/>
              <a:gd name="connsiteX5" fmla="*/ 900883 w 1000981"/>
              <a:gd name="connsiteY5" fmla="*/ 1264505 h 1264505"/>
              <a:gd name="connsiteX6" fmla="*/ 100098 w 1000981"/>
              <a:gd name="connsiteY6" fmla="*/ 1264505 h 1264505"/>
              <a:gd name="connsiteX7" fmla="*/ 0 w 1000981"/>
              <a:gd name="connsiteY7" fmla="*/ 1164407 h 1264505"/>
              <a:gd name="connsiteX8" fmla="*/ 0 w 1000981"/>
              <a:gd name="connsiteY8" fmla="*/ 100098 h 126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981" h="1264505">
                <a:moveTo>
                  <a:pt x="0" y="100098"/>
                </a:moveTo>
                <a:cubicBezTo>
                  <a:pt x="0" y="44815"/>
                  <a:pt x="44815" y="0"/>
                  <a:pt x="100098" y="0"/>
                </a:cubicBezTo>
                <a:lnTo>
                  <a:pt x="900883" y="0"/>
                </a:lnTo>
                <a:cubicBezTo>
                  <a:pt x="956166" y="0"/>
                  <a:pt x="1000981" y="44815"/>
                  <a:pt x="1000981" y="100098"/>
                </a:cubicBezTo>
                <a:lnTo>
                  <a:pt x="1000981" y="1164407"/>
                </a:lnTo>
                <a:cubicBezTo>
                  <a:pt x="1000981" y="1219690"/>
                  <a:pt x="956166" y="1264505"/>
                  <a:pt x="900883" y="1264505"/>
                </a:cubicBezTo>
                <a:lnTo>
                  <a:pt x="100098" y="1264505"/>
                </a:lnTo>
                <a:cubicBezTo>
                  <a:pt x="44815" y="1264505"/>
                  <a:pt x="0" y="1219690"/>
                  <a:pt x="0" y="1164407"/>
                </a:cubicBezTo>
                <a:lnTo>
                  <a:pt x="0" y="10009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2658" tIns="82658" rIns="82658" bIns="826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400" kern="1200" dirty="0"/>
              <a:t>Ossos</a:t>
            </a:r>
          </a:p>
        </p:txBody>
      </p:sp>
      <p:sp>
        <p:nvSpPr>
          <p:cNvPr id="8" name="Forma livre 7"/>
          <p:cNvSpPr/>
          <p:nvPr/>
        </p:nvSpPr>
        <p:spPr>
          <a:xfrm>
            <a:off x="3528977" y="2811730"/>
            <a:ext cx="1000981" cy="1264505"/>
          </a:xfrm>
          <a:custGeom>
            <a:avLst/>
            <a:gdLst>
              <a:gd name="connsiteX0" fmla="*/ 0 w 1000981"/>
              <a:gd name="connsiteY0" fmla="*/ 100098 h 1264505"/>
              <a:gd name="connsiteX1" fmla="*/ 100098 w 1000981"/>
              <a:gd name="connsiteY1" fmla="*/ 0 h 1264505"/>
              <a:gd name="connsiteX2" fmla="*/ 900883 w 1000981"/>
              <a:gd name="connsiteY2" fmla="*/ 0 h 1264505"/>
              <a:gd name="connsiteX3" fmla="*/ 1000981 w 1000981"/>
              <a:gd name="connsiteY3" fmla="*/ 100098 h 1264505"/>
              <a:gd name="connsiteX4" fmla="*/ 1000981 w 1000981"/>
              <a:gd name="connsiteY4" fmla="*/ 1164407 h 1264505"/>
              <a:gd name="connsiteX5" fmla="*/ 900883 w 1000981"/>
              <a:gd name="connsiteY5" fmla="*/ 1264505 h 1264505"/>
              <a:gd name="connsiteX6" fmla="*/ 100098 w 1000981"/>
              <a:gd name="connsiteY6" fmla="*/ 1264505 h 1264505"/>
              <a:gd name="connsiteX7" fmla="*/ 0 w 1000981"/>
              <a:gd name="connsiteY7" fmla="*/ 1164407 h 1264505"/>
              <a:gd name="connsiteX8" fmla="*/ 0 w 1000981"/>
              <a:gd name="connsiteY8" fmla="*/ 100098 h 126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981" h="1264505">
                <a:moveTo>
                  <a:pt x="0" y="100098"/>
                </a:moveTo>
                <a:cubicBezTo>
                  <a:pt x="0" y="44815"/>
                  <a:pt x="44815" y="0"/>
                  <a:pt x="100098" y="0"/>
                </a:cubicBezTo>
                <a:lnTo>
                  <a:pt x="900883" y="0"/>
                </a:lnTo>
                <a:cubicBezTo>
                  <a:pt x="956166" y="0"/>
                  <a:pt x="1000981" y="44815"/>
                  <a:pt x="1000981" y="100098"/>
                </a:cubicBezTo>
                <a:lnTo>
                  <a:pt x="1000981" y="1164407"/>
                </a:lnTo>
                <a:cubicBezTo>
                  <a:pt x="1000981" y="1219690"/>
                  <a:pt x="956166" y="1264505"/>
                  <a:pt x="900883" y="1264505"/>
                </a:cubicBezTo>
                <a:lnTo>
                  <a:pt x="100098" y="1264505"/>
                </a:lnTo>
                <a:cubicBezTo>
                  <a:pt x="44815" y="1264505"/>
                  <a:pt x="0" y="1219690"/>
                  <a:pt x="0" y="1164407"/>
                </a:cubicBezTo>
                <a:lnTo>
                  <a:pt x="0" y="10009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2658" tIns="82658" rIns="82658" bIns="826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400" kern="1200" dirty="0"/>
              <a:t>Cascas</a:t>
            </a:r>
          </a:p>
        </p:txBody>
      </p:sp>
      <p:sp>
        <p:nvSpPr>
          <p:cNvPr id="9" name="Forma livre 8"/>
          <p:cNvSpPr/>
          <p:nvPr/>
        </p:nvSpPr>
        <p:spPr>
          <a:xfrm>
            <a:off x="4614041" y="2811730"/>
            <a:ext cx="1000981" cy="1264505"/>
          </a:xfrm>
          <a:custGeom>
            <a:avLst/>
            <a:gdLst>
              <a:gd name="connsiteX0" fmla="*/ 0 w 1000981"/>
              <a:gd name="connsiteY0" fmla="*/ 100098 h 1264505"/>
              <a:gd name="connsiteX1" fmla="*/ 100098 w 1000981"/>
              <a:gd name="connsiteY1" fmla="*/ 0 h 1264505"/>
              <a:gd name="connsiteX2" fmla="*/ 900883 w 1000981"/>
              <a:gd name="connsiteY2" fmla="*/ 0 h 1264505"/>
              <a:gd name="connsiteX3" fmla="*/ 1000981 w 1000981"/>
              <a:gd name="connsiteY3" fmla="*/ 100098 h 1264505"/>
              <a:gd name="connsiteX4" fmla="*/ 1000981 w 1000981"/>
              <a:gd name="connsiteY4" fmla="*/ 1164407 h 1264505"/>
              <a:gd name="connsiteX5" fmla="*/ 900883 w 1000981"/>
              <a:gd name="connsiteY5" fmla="*/ 1264505 h 1264505"/>
              <a:gd name="connsiteX6" fmla="*/ 100098 w 1000981"/>
              <a:gd name="connsiteY6" fmla="*/ 1264505 h 1264505"/>
              <a:gd name="connsiteX7" fmla="*/ 0 w 1000981"/>
              <a:gd name="connsiteY7" fmla="*/ 1164407 h 1264505"/>
              <a:gd name="connsiteX8" fmla="*/ 0 w 1000981"/>
              <a:gd name="connsiteY8" fmla="*/ 100098 h 126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981" h="1264505">
                <a:moveTo>
                  <a:pt x="0" y="100098"/>
                </a:moveTo>
                <a:cubicBezTo>
                  <a:pt x="0" y="44815"/>
                  <a:pt x="44815" y="0"/>
                  <a:pt x="100098" y="0"/>
                </a:cubicBezTo>
                <a:lnTo>
                  <a:pt x="900883" y="0"/>
                </a:lnTo>
                <a:cubicBezTo>
                  <a:pt x="956166" y="0"/>
                  <a:pt x="1000981" y="44815"/>
                  <a:pt x="1000981" y="100098"/>
                </a:cubicBezTo>
                <a:lnTo>
                  <a:pt x="1000981" y="1164407"/>
                </a:lnTo>
                <a:cubicBezTo>
                  <a:pt x="1000981" y="1219690"/>
                  <a:pt x="956166" y="1264505"/>
                  <a:pt x="900883" y="1264505"/>
                </a:cubicBezTo>
                <a:lnTo>
                  <a:pt x="100098" y="1264505"/>
                </a:lnTo>
                <a:cubicBezTo>
                  <a:pt x="44815" y="1264505"/>
                  <a:pt x="0" y="1219690"/>
                  <a:pt x="0" y="1164407"/>
                </a:cubicBezTo>
                <a:lnTo>
                  <a:pt x="0" y="10009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2658" tIns="82658" rIns="82658" bIns="826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400" dirty="0"/>
              <a:t>Borras de café</a:t>
            </a:r>
            <a:endParaRPr lang="pt-BR" sz="1400" kern="1200" dirty="0"/>
          </a:p>
        </p:txBody>
      </p:sp>
      <p:sp>
        <p:nvSpPr>
          <p:cNvPr id="10" name="Forma livre 9"/>
          <p:cNvSpPr/>
          <p:nvPr/>
        </p:nvSpPr>
        <p:spPr>
          <a:xfrm>
            <a:off x="5699104" y="2811730"/>
            <a:ext cx="1000981" cy="1264505"/>
          </a:xfrm>
          <a:custGeom>
            <a:avLst/>
            <a:gdLst>
              <a:gd name="connsiteX0" fmla="*/ 0 w 1000981"/>
              <a:gd name="connsiteY0" fmla="*/ 100098 h 1264505"/>
              <a:gd name="connsiteX1" fmla="*/ 100098 w 1000981"/>
              <a:gd name="connsiteY1" fmla="*/ 0 h 1264505"/>
              <a:gd name="connsiteX2" fmla="*/ 900883 w 1000981"/>
              <a:gd name="connsiteY2" fmla="*/ 0 h 1264505"/>
              <a:gd name="connsiteX3" fmla="*/ 1000981 w 1000981"/>
              <a:gd name="connsiteY3" fmla="*/ 100098 h 1264505"/>
              <a:gd name="connsiteX4" fmla="*/ 1000981 w 1000981"/>
              <a:gd name="connsiteY4" fmla="*/ 1164407 h 1264505"/>
              <a:gd name="connsiteX5" fmla="*/ 900883 w 1000981"/>
              <a:gd name="connsiteY5" fmla="*/ 1264505 h 1264505"/>
              <a:gd name="connsiteX6" fmla="*/ 100098 w 1000981"/>
              <a:gd name="connsiteY6" fmla="*/ 1264505 h 1264505"/>
              <a:gd name="connsiteX7" fmla="*/ 0 w 1000981"/>
              <a:gd name="connsiteY7" fmla="*/ 1164407 h 1264505"/>
              <a:gd name="connsiteX8" fmla="*/ 0 w 1000981"/>
              <a:gd name="connsiteY8" fmla="*/ 100098 h 126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981" h="1264505">
                <a:moveTo>
                  <a:pt x="0" y="100098"/>
                </a:moveTo>
                <a:cubicBezTo>
                  <a:pt x="0" y="44815"/>
                  <a:pt x="44815" y="0"/>
                  <a:pt x="100098" y="0"/>
                </a:cubicBezTo>
                <a:lnTo>
                  <a:pt x="900883" y="0"/>
                </a:lnTo>
                <a:cubicBezTo>
                  <a:pt x="956166" y="0"/>
                  <a:pt x="1000981" y="44815"/>
                  <a:pt x="1000981" y="100098"/>
                </a:cubicBezTo>
                <a:lnTo>
                  <a:pt x="1000981" y="1164407"/>
                </a:lnTo>
                <a:cubicBezTo>
                  <a:pt x="1000981" y="1219690"/>
                  <a:pt x="956166" y="1264505"/>
                  <a:pt x="900883" y="1264505"/>
                </a:cubicBezTo>
                <a:lnTo>
                  <a:pt x="100098" y="1264505"/>
                </a:lnTo>
                <a:cubicBezTo>
                  <a:pt x="44815" y="1264505"/>
                  <a:pt x="0" y="1219690"/>
                  <a:pt x="0" y="1164407"/>
                </a:cubicBezTo>
                <a:lnTo>
                  <a:pt x="0" y="10009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2658" tIns="82658" rIns="82658" bIns="826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400" kern="1200" dirty="0"/>
              <a:t>Folha/ Palha</a:t>
            </a:r>
          </a:p>
        </p:txBody>
      </p:sp>
      <p:sp>
        <p:nvSpPr>
          <p:cNvPr id="11" name="Forma livre 10"/>
          <p:cNvSpPr/>
          <p:nvPr/>
        </p:nvSpPr>
        <p:spPr>
          <a:xfrm>
            <a:off x="6784168" y="2811730"/>
            <a:ext cx="1000981" cy="1264505"/>
          </a:xfrm>
          <a:custGeom>
            <a:avLst/>
            <a:gdLst>
              <a:gd name="connsiteX0" fmla="*/ 0 w 1000981"/>
              <a:gd name="connsiteY0" fmla="*/ 100098 h 1264505"/>
              <a:gd name="connsiteX1" fmla="*/ 100098 w 1000981"/>
              <a:gd name="connsiteY1" fmla="*/ 0 h 1264505"/>
              <a:gd name="connsiteX2" fmla="*/ 900883 w 1000981"/>
              <a:gd name="connsiteY2" fmla="*/ 0 h 1264505"/>
              <a:gd name="connsiteX3" fmla="*/ 1000981 w 1000981"/>
              <a:gd name="connsiteY3" fmla="*/ 100098 h 1264505"/>
              <a:gd name="connsiteX4" fmla="*/ 1000981 w 1000981"/>
              <a:gd name="connsiteY4" fmla="*/ 1164407 h 1264505"/>
              <a:gd name="connsiteX5" fmla="*/ 900883 w 1000981"/>
              <a:gd name="connsiteY5" fmla="*/ 1264505 h 1264505"/>
              <a:gd name="connsiteX6" fmla="*/ 100098 w 1000981"/>
              <a:gd name="connsiteY6" fmla="*/ 1264505 h 1264505"/>
              <a:gd name="connsiteX7" fmla="*/ 0 w 1000981"/>
              <a:gd name="connsiteY7" fmla="*/ 1164407 h 1264505"/>
              <a:gd name="connsiteX8" fmla="*/ 0 w 1000981"/>
              <a:gd name="connsiteY8" fmla="*/ 100098 h 126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981" h="1264505">
                <a:moveTo>
                  <a:pt x="0" y="100098"/>
                </a:moveTo>
                <a:cubicBezTo>
                  <a:pt x="0" y="44815"/>
                  <a:pt x="44815" y="0"/>
                  <a:pt x="100098" y="0"/>
                </a:cubicBezTo>
                <a:lnTo>
                  <a:pt x="900883" y="0"/>
                </a:lnTo>
                <a:cubicBezTo>
                  <a:pt x="956166" y="0"/>
                  <a:pt x="1000981" y="44815"/>
                  <a:pt x="1000981" y="100098"/>
                </a:cubicBezTo>
                <a:lnTo>
                  <a:pt x="1000981" y="1164407"/>
                </a:lnTo>
                <a:cubicBezTo>
                  <a:pt x="1000981" y="1219690"/>
                  <a:pt x="956166" y="1264505"/>
                  <a:pt x="900883" y="1264505"/>
                </a:cubicBezTo>
                <a:lnTo>
                  <a:pt x="100098" y="1264505"/>
                </a:lnTo>
                <a:cubicBezTo>
                  <a:pt x="44815" y="1264505"/>
                  <a:pt x="0" y="1219690"/>
                  <a:pt x="0" y="1164407"/>
                </a:cubicBezTo>
                <a:lnTo>
                  <a:pt x="0" y="10009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2658" tIns="82658" rIns="82658" bIns="826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400" kern="1200" dirty="0"/>
              <a:t>Podas</a:t>
            </a:r>
          </a:p>
        </p:txBody>
      </p:sp>
      <p:sp>
        <p:nvSpPr>
          <p:cNvPr id="12" name="Forma livre 11"/>
          <p:cNvSpPr/>
          <p:nvPr/>
        </p:nvSpPr>
        <p:spPr>
          <a:xfrm>
            <a:off x="7869232" y="2811730"/>
            <a:ext cx="1000981" cy="1264505"/>
          </a:xfrm>
          <a:custGeom>
            <a:avLst/>
            <a:gdLst>
              <a:gd name="connsiteX0" fmla="*/ 0 w 1000981"/>
              <a:gd name="connsiteY0" fmla="*/ 100098 h 1264505"/>
              <a:gd name="connsiteX1" fmla="*/ 100098 w 1000981"/>
              <a:gd name="connsiteY1" fmla="*/ 0 h 1264505"/>
              <a:gd name="connsiteX2" fmla="*/ 900883 w 1000981"/>
              <a:gd name="connsiteY2" fmla="*/ 0 h 1264505"/>
              <a:gd name="connsiteX3" fmla="*/ 1000981 w 1000981"/>
              <a:gd name="connsiteY3" fmla="*/ 100098 h 1264505"/>
              <a:gd name="connsiteX4" fmla="*/ 1000981 w 1000981"/>
              <a:gd name="connsiteY4" fmla="*/ 1164407 h 1264505"/>
              <a:gd name="connsiteX5" fmla="*/ 900883 w 1000981"/>
              <a:gd name="connsiteY5" fmla="*/ 1264505 h 1264505"/>
              <a:gd name="connsiteX6" fmla="*/ 100098 w 1000981"/>
              <a:gd name="connsiteY6" fmla="*/ 1264505 h 1264505"/>
              <a:gd name="connsiteX7" fmla="*/ 0 w 1000981"/>
              <a:gd name="connsiteY7" fmla="*/ 1164407 h 1264505"/>
              <a:gd name="connsiteX8" fmla="*/ 0 w 1000981"/>
              <a:gd name="connsiteY8" fmla="*/ 100098 h 126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981" h="1264505">
                <a:moveTo>
                  <a:pt x="0" y="100098"/>
                </a:moveTo>
                <a:cubicBezTo>
                  <a:pt x="0" y="44815"/>
                  <a:pt x="44815" y="0"/>
                  <a:pt x="100098" y="0"/>
                </a:cubicBezTo>
                <a:lnTo>
                  <a:pt x="900883" y="0"/>
                </a:lnTo>
                <a:cubicBezTo>
                  <a:pt x="956166" y="0"/>
                  <a:pt x="1000981" y="44815"/>
                  <a:pt x="1000981" y="100098"/>
                </a:cubicBezTo>
                <a:lnTo>
                  <a:pt x="1000981" y="1164407"/>
                </a:lnTo>
                <a:cubicBezTo>
                  <a:pt x="1000981" y="1219690"/>
                  <a:pt x="956166" y="1264505"/>
                  <a:pt x="900883" y="1264505"/>
                </a:cubicBezTo>
                <a:lnTo>
                  <a:pt x="100098" y="1264505"/>
                </a:lnTo>
                <a:cubicBezTo>
                  <a:pt x="44815" y="1264505"/>
                  <a:pt x="0" y="1219690"/>
                  <a:pt x="0" y="1164407"/>
                </a:cubicBezTo>
                <a:lnTo>
                  <a:pt x="0" y="10009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2658" tIns="82658" rIns="82658" bIns="826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400" kern="1200" dirty="0"/>
              <a:t>Restos de Alimentos</a:t>
            </a:r>
          </a:p>
        </p:txBody>
      </p:sp>
      <p:sp>
        <p:nvSpPr>
          <p:cNvPr id="13" name="Forma livre 12"/>
          <p:cNvSpPr/>
          <p:nvPr/>
        </p:nvSpPr>
        <p:spPr>
          <a:xfrm>
            <a:off x="5704296" y="4137311"/>
            <a:ext cx="1000981" cy="1264505"/>
          </a:xfrm>
          <a:custGeom>
            <a:avLst/>
            <a:gdLst>
              <a:gd name="connsiteX0" fmla="*/ 0 w 1000981"/>
              <a:gd name="connsiteY0" fmla="*/ 100098 h 1264505"/>
              <a:gd name="connsiteX1" fmla="*/ 100098 w 1000981"/>
              <a:gd name="connsiteY1" fmla="*/ 0 h 1264505"/>
              <a:gd name="connsiteX2" fmla="*/ 900883 w 1000981"/>
              <a:gd name="connsiteY2" fmla="*/ 0 h 1264505"/>
              <a:gd name="connsiteX3" fmla="*/ 1000981 w 1000981"/>
              <a:gd name="connsiteY3" fmla="*/ 100098 h 1264505"/>
              <a:gd name="connsiteX4" fmla="*/ 1000981 w 1000981"/>
              <a:gd name="connsiteY4" fmla="*/ 1164407 h 1264505"/>
              <a:gd name="connsiteX5" fmla="*/ 900883 w 1000981"/>
              <a:gd name="connsiteY5" fmla="*/ 1264505 h 1264505"/>
              <a:gd name="connsiteX6" fmla="*/ 100098 w 1000981"/>
              <a:gd name="connsiteY6" fmla="*/ 1264505 h 1264505"/>
              <a:gd name="connsiteX7" fmla="*/ 0 w 1000981"/>
              <a:gd name="connsiteY7" fmla="*/ 1164407 h 1264505"/>
              <a:gd name="connsiteX8" fmla="*/ 0 w 1000981"/>
              <a:gd name="connsiteY8" fmla="*/ 100098 h 126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981" h="1264505">
                <a:moveTo>
                  <a:pt x="0" y="100098"/>
                </a:moveTo>
                <a:cubicBezTo>
                  <a:pt x="0" y="44815"/>
                  <a:pt x="44815" y="0"/>
                  <a:pt x="100098" y="0"/>
                </a:cubicBezTo>
                <a:lnTo>
                  <a:pt x="900883" y="0"/>
                </a:lnTo>
                <a:cubicBezTo>
                  <a:pt x="956166" y="0"/>
                  <a:pt x="1000981" y="44815"/>
                  <a:pt x="1000981" y="100098"/>
                </a:cubicBezTo>
                <a:lnTo>
                  <a:pt x="1000981" y="1164407"/>
                </a:lnTo>
                <a:cubicBezTo>
                  <a:pt x="1000981" y="1219690"/>
                  <a:pt x="956166" y="1264505"/>
                  <a:pt x="900883" y="1264505"/>
                </a:cubicBezTo>
                <a:lnTo>
                  <a:pt x="100098" y="1264505"/>
                </a:lnTo>
                <a:cubicBezTo>
                  <a:pt x="44815" y="1264505"/>
                  <a:pt x="0" y="1219690"/>
                  <a:pt x="0" y="1164407"/>
                </a:cubicBezTo>
                <a:lnTo>
                  <a:pt x="0" y="10009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2658" tIns="82658" rIns="82658" bIns="826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4800" kern="1200" dirty="0">
                <a:latin typeface="Berlin Sans FB" panose="020E0602020502020306" pitchFamily="34" charset="0"/>
              </a:rPr>
              <a:t>I</a:t>
            </a:r>
          </a:p>
        </p:txBody>
      </p:sp>
      <p:sp>
        <p:nvSpPr>
          <p:cNvPr id="14" name="Forma livre 13"/>
          <p:cNvSpPr/>
          <p:nvPr/>
        </p:nvSpPr>
        <p:spPr>
          <a:xfrm>
            <a:off x="6779238" y="4137311"/>
            <a:ext cx="1000981" cy="1264505"/>
          </a:xfrm>
          <a:custGeom>
            <a:avLst/>
            <a:gdLst>
              <a:gd name="connsiteX0" fmla="*/ 0 w 1000981"/>
              <a:gd name="connsiteY0" fmla="*/ 100098 h 1264505"/>
              <a:gd name="connsiteX1" fmla="*/ 100098 w 1000981"/>
              <a:gd name="connsiteY1" fmla="*/ 0 h 1264505"/>
              <a:gd name="connsiteX2" fmla="*/ 900883 w 1000981"/>
              <a:gd name="connsiteY2" fmla="*/ 0 h 1264505"/>
              <a:gd name="connsiteX3" fmla="*/ 1000981 w 1000981"/>
              <a:gd name="connsiteY3" fmla="*/ 100098 h 1264505"/>
              <a:gd name="connsiteX4" fmla="*/ 1000981 w 1000981"/>
              <a:gd name="connsiteY4" fmla="*/ 1164407 h 1264505"/>
              <a:gd name="connsiteX5" fmla="*/ 900883 w 1000981"/>
              <a:gd name="connsiteY5" fmla="*/ 1264505 h 1264505"/>
              <a:gd name="connsiteX6" fmla="*/ 100098 w 1000981"/>
              <a:gd name="connsiteY6" fmla="*/ 1264505 h 1264505"/>
              <a:gd name="connsiteX7" fmla="*/ 0 w 1000981"/>
              <a:gd name="connsiteY7" fmla="*/ 1164407 h 1264505"/>
              <a:gd name="connsiteX8" fmla="*/ 0 w 1000981"/>
              <a:gd name="connsiteY8" fmla="*/ 100098 h 126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981" h="1264505">
                <a:moveTo>
                  <a:pt x="0" y="100098"/>
                </a:moveTo>
                <a:cubicBezTo>
                  <a:pt x="0" y="44815"/>
                  <a:pt x="44815" y="0"/>
                  <a:pt x="100098" y="0"/>
                </a:cubicBezTo>
                <a:lnTo>
                  <a:pt x="900883" y="0"/>
                </a:lnTo>
                <a:cubicBezTo>
                  <a:pt x="956166" y="0"/>
                  <a:pt x="1000981" y="44815"/>
                  <a:pt x="1000981" y="100098"/>
                </a:cubicBezTo>
                <a:lnTo>
                  <a:pt x="1000981" y="1164407"/>
                </a:lnTo>
                <a:cubicBezTo>
                  <a:pt x="1000981" y="1219690"/>
                  <a:pt x="956166" y="1264505"/>
                  <a:pt x="900883" y="1264505"/>
                </a:cubicBezTo>
                <a:lnTo>
                  <a:pt x="100098" y="1264505"/>
                </a:lnTo>
                <a:cubicBezTo>
                  <a:pt x="44815" y="1264505"/>
                  <a:pt x="0" y="1219690"/>
                  <a:pt x="0" y="1164407"/>
                </a:cubicBezTo>
                <a:lnTo>
                  <a:pt x="0" y="10009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2658" tIns="82658" rIns="82658" bIns="826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4800" dirty="0">
                <a:latin typeface="Berlin Sans FB" panose="020E0602020502020306" pitchFamily="34" charset="0"/>
              </a:rPr>
              <a:t>C</a:t>
            </a:r>
            <a:endParaRPr lang="pt-BR" sz="4800" kern="1200" dirty="0">
              <a:latin typeface="Berlin Sans FB" panose="020E0602020502020306" pitchFamily="34" charset="0"/>
            </a:endParaRPr>
          </a:p>
        </p:txBody>
      </p:sp>
      <p:sp>
        <p:nvSpPr>
          <p:cNvPr id="15" name="Forma livre 14"/>
          <p:cNvSpPr/>
          <p:nvPr/>
        </p:nvSpPr>
        <p:spPr>
          <a:xfrm>
            <a:off x="7854179" y="4137311"/>
            <a:ext cx="1000981" cy="1264505"/>
          </a:xfrm>
          <a:custGeom>
            <a:avLst/>
            <a:gdLst>
              <a:gd name="connsiteX0" fmla="*/ 0 w 1000981"/>
              <a:gd name="connsiteY0" fmla="*/ 100098 h 1264505"/>
              <a:gd name="connsiteX1" fmla="*/ 100098 w 1000981"/>
              <a:gd name="connsiteY1" fmla="*/ 0 h 1264505"/>
              <a:gd name="connsiteX2" fmla="*/ 900883 w 1000981"/>
              <a:gd name="connsiteY2" fmla="*/ 0 h 1264505"/>
              <a:gd name="connsiteX3" fmla="*/ 1000981 w 1000981"/>
              <a:gd name="connsiteY3" fmla="*/ 100098 h 1264505"/>
              <a:gd name="connsiteX4" fmla="*/ 1000981 w 1000981"/>
              <a:gd name="connsiteY4" fmla="*/ 1164407 h 1264505"/>
              <a:gd name="connsiteX5" fmla="*/ 900883 w 1000981"/>
              <a:gd name="connsiteY5" fmla="*/ 1264505 h 1264505"/>
              <a:gd name="connsiteX6" fmla="*/ 100098 w 1000981"/>
              <a:gd name="connsiteY6" fmla="*/ 1264505 h 1264505"/>
              <a:gd name="connsiteX7" fmla="*/ 0 w 1000981"/>
              <a:gd name="connsiteY7" fmla="*/ 1164407 h 1264505"/>
              <a:gd name="connsiteX8" fmla="*/ 0 w 1000981"/>
              <a:gd name="connsiteY8" fmla="*/ 100098 h 126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981" h="1264505">
                <a:moveTo>
                  <a:pt x="0" y="100098"/>
                </a:moveTo>
                <a:cubicBezTo>
                  <a:pt x="0" y="44815"/>
                  <a:pt x="44815" y="0"/>
                  <a:pt x="100098" y="0"/>
                </a:cubicBezTo>
                <a:lnTo>
                  <a:pt x="900883" y="0"/>
                </a:lnTo>
                <a:cubicBezTo>
                  <a:pt x="956166" y="0"/>
                  <a:pt x="1000981" y="44815"/>
                  <a:pt x="1000981" y="100098"/>
                </a:cubicBezTo>
                <a:lnTo>
                  <a:pt x="1000981" y="1164407"/>
                </a:lnTo>
                <a:cubicBezTo>
                  <a:pt x="1000981" y="1219690"/>
                  <a:pt x="956166" y="1264505"/>
                  <a:pt x="900883" y="1264505"/>
                </a:cubicBezTo>
                <a:lnTo>
                  <a:pt x="100098" y="1264505"/>
                </a:lnTo>
                <a:cubicBezTo>
                  <a:pt x="44815" y="1264505"/>
                  <a:pt x="0" y="1219690"/>
                  <a:pt x="0" y="1164407"/>
                </a:cubicBezTo>
                <a:lnTo>
                  <a:pt x="0" y="10009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2658" tIns="82658" rIns="82658" bIns="826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4800" kern="1200" dirty="0">
                <a:latin typeface="Berlin Sans FB" panose="020E0602020502020306" pitchFamily="34" charset="0"/>
              </a:rPr>
              <a:t>A</a:t>
            </a:r>
          </a:p>
        </p:txBody>
      </p:sp>
      <p:sp>
        <p:nvSpPr>
          <p:cNvPr id="16" name="Forma livre 15"/>
          <p:cNvSpPr/>
          <p:nvPr/>
        </p:nvSpPr>
        <p:spPr>
          <a:xfrm>
            <a:off x="4629354" y="4137311"/>
            <a:ext cx="1000981" cy="1264505"/>
          </a:xfrm>
          <a:custGeom>
            <a:avLst/>
            <a:gdLst>
              <a:gd name="connsiteX0" fmla="*/ 0 w 1000981"/>
              <a:gd name="connsiteY0" fmla="*/ 100098 h 1264505"/>
              <a:gd name="connsiteX1" fmla="*/ 100098 w 1000981"/>
              <a:gd name="connsiteY1" fmla="*/ 0 h 1264505"/>
              <a:gd name="connsiteX2" fmla="*/ 900883 w 1000981"/>
              <a:gd name="connsiteY2" fmla="*/ 0 h 1264505"/>
              <a:gd name="connsiteX3" fmla="*/ 1000981 w 1000981"/>
              <a:gd name="connsiteY3" fmla="*/ 100098 h 1264505"/>
              <a:gd name="connsiteX4" fmla="*/ 1000981 w 1000981"/>
              <a:gd name="connsiteY4" fmla="*/ 1164407 h 1264505"/>
              <a:gd name="connsiteX5" fmla="*/ 900883 w 1000981"/>
              <a:gd name="connsiteY5" fmla="*/ 1264505 h 1264505"/>
              <a:gd name="connsiteX6" fmla="*/ 100098 w 1000981"/>
              <a:gd name="connsiteY6" fmla="*/ 1264505 h 1264505"/>
              <a:gd name="connsiteX7" fmla="*/ 0 w 1000981"/>
              <a:gd name="connsiteY7" fmla="*/ 1164407 h 1264505"/>
              <a:gd name="connsiteX8" fmla="*/ 0 w 1000981"/>
              <a:gd name="connsiteY8" fmla="*/ 100098 h 126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981" h="1264505">
                <a:moveTo>
                  <a:pt x="0" y="100098"/>
                </a:moveTo>
                <a:cubicBezTo>
                  <a:pt x="0" y="44815"/>
                  <a:pt x="44815" y="0"/>
                  <a:pt x="100098" y="0"/>
                </a:cubicBezTo>
                <a:lnTo>
                  <a:pt x="900883" y="0"/>
                </a:lnTo>
                <a:cubicBezTo>
                  <a:pt x="956166" y="0"/>
                  <a:pt x="1000981" y="44815"/>
                  <a:pt x="1000981" y="100098"/>
                </a:cubicBezTo>
                <a:lnTo>
                  <a:pt x="1000981" y="1164407"/>
                </a:lnTo>
                <a:cubicBezTo>
                  <a:pt x="1000981" y="1219690"/>
                  <a:pt x="956166" y="1264505"/>
                  <a:pt x="900883" y="1264505"/>
                </a:cubicBezTo>
                <a:lnTo>
                  <a:pt x="100098" y="1264505"/>
                </a:lnTo>
                <a:cubicBezTo>
                  <a:pt x="44815" y="1264505"/>
                  <a:pt x="0" y="1219690"/>
                  <a:pt x="0" y="1164407"/>
                </a:cubicBezTo>
                <a:lnTo>
                  <a:pt x="0" y="10009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2658" tIns="82658" rIns="82658" bIns="826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4800" kern="1200" dirty="0">
                <a:latin typeface="Berlin Sans FB" panose="020E0602020502020306" pitchFamily="34" charset="0"/>
              </a:rPr>
              <a:t>N</a:t>
            </a:r>
          </a:p>
        </p:txBody>
      </p:sp>
      <p:sp>
        <p:nvSpPr>
          <p:cNvPr id="17" name="Forma livre 16"/>
          <p:cNvSpPr/>
          <p:nvPr/>
        </p:nvSpPr>
        <p:spPr>
          <a:xfrm>
            <a:off x="329586" y="4137310"/>
            <a:ext cx="1000981" cy="1264505"/>
          </a:xfrm>
          <a:custGeom>
            <a:avLst/>
            <a:gdLst>
              <a:gd name="connsiteX0" fmla="*/ 0 w 1000981"/>
              <a:gd name="connsiteY0" fmla="*/ 100098 h 1264505"/>
              <a:gd name="connsiteX1" fmla="*/ 100098 w 1000981"/>
              <a:gd name="connsiteY1" fmla="*/ 0 h 1264505"/>
              <a:gd name="connsiteX2" fmla="*/ 900883 w 1000981"/>
              <a:gd name="connsiteY2" fmla="*/ 0 h 1264505"/>
              <a:gd name="connsiteX3" fmla="*/ 1000981 w 1000981"/>
              <a:gd name="connsiteY3" fmla="*/ 100098 h 1264505"/>
              <a:gd name="connsiteX4" fmla="*/ 1000981 w 1000981"/>
              <a:gd name="connsiteY4" fmla="*/ 1164407 h 1264505"/>
              <a:gd name="connsiteX5" fmla="*/ 900883 w 1000981"/>
              <a:gd name="connsiteY5" fmla="*/ 1264505 h 1264505"/>
              <a:gd name="connsiteX6" fmla="*/ 100098 w 1000981"/>
              <a:gd name="connsiteY6" fmla="*/ 1264505 h 1264505"/>
              <a:gd name="connsiteX7" fmla="*/ 0 w 1000981"/>
              <a:gd name="connsiteY7" fmla="*/ 1164407 h 1264505"/>
              <a:gd name="connsiteX8" fmla="*/ 0 w 1000981"/>
              <a:gd name="connsiteY8" fmla="*/ 100098 h 126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981" h="1264505">
                <a:moveTo>
                  <a:pt x="0" y="100098"/>
                </a:moveTo>
                <a:cubicBezTo>
                  <a:pt x="0" y="44815"/>
                  <a:pt x="44815" y="0"/>
                  <a:pt x="100098" y="0"/>
                </a:cubicBezTo>
                <a:lnTo>
                  <a:pt x="900883" y="0"/>
                </a:lnTo>
                <a:cubicBezTo>
                  <a:pt x="956166" y="0"/>
                  <a:pt x="1000981" y="44815"/>
                  <a:pt x="1000981" y="100098"/>
                </a:cubicBezTo>
                <a:lnTo>
                  <a:pt x="1000981" y="1164407"/>
                </a:lnTo>
                <a:cubicBezTo>
                  <a:pt x="1000981" y="1219690"/>
                  <a:pt x="956166" y="1264505"/>
                  <a:pt x="900883" y="1264505"/>
                </a:cubicBezTo>
                <a:lnTo>
                  <a:pt x="100098" y="1264505"/>
                </a:lnTo>
                <a:cubicBezTo>
                  <a:pt x="44815" y="1264505"/>
                  <a:pt x="0" y="1219690"/>
                  <a:pt x="0" y="1164407"/>
                </a:cubicBezTo>
                <a:lnTo>
                  <a:pt x="0" y="10009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2658" tIns="82658" rIns="82658" bIns="826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4800" kern="1200" dirty="0">
                <a:latin typeface="Berlin Sans FB" panose="020E0602020502020306" pitchFamily="34" charset="0"/>
              </a:rPr>
              <a:t>O</a:t>
            </a:r>
          </a:p>
        </p:txBody>
      </p:sp>
      <p:sp>
        <p:nvSpPr>
          <p:cNvPr id="18" name="Forma livre 17"/>
          <p:cNvSpPr/>
          <p:nvPr/>
        </p:nvSpPr>
        <p:spPr>
          <a:xfrm>
            <a:off x="1404528" y="4137310"/>
            <a:ext cx="1000981" cy="1264505"/>
          </a:xfrm>
          <a:custGeom>
            <a:avLst/>
            <a:gdLst>
              <a:gd name="connsiteX0" fmla="*/ 0 w 1000981"/>
              <a:gd name="connsiteY0" fmla="*/ 100098 h 1264505"/>
              <a:gd name="connsiteX1" fmla="*/ 100098 w 1000981"/>
              <a:gd name="connsiteY1" fmla="*/ 0 h 1264505"/>
              <a:gd name="connsiteX2" fmla="*/ 900883 w 1000981"/>
              <a:gd name="connsiteY2" fmla="*/ 0 h 1264505"/>
              <a:gd name="connsiteX3" fmla="*/ 1000981 w 1000981"/>
              <a:gd name="connsiteY3" fmla="*/ 100098 h 1264505"/>
              <a:gd name="connsiteX4" fmla="*/ 1000981 w 1000981"/>
              <a:gd name="connsiteY4" fmla="*/ 1164407 h 1264505"/>
              <a:gd name="connsiteX5" fmla="*/ 900883 w 1000981"/>
              <a:gd name="connsiteY5" fmla="*/ 1264505 h 1264505"/>
              <a:gd name="connsiteX6" fmla="*/ 100098 w 1000981"/>
              <a:gd name="connsiteY6" fmla="*/ 1264505 h 1264505"/>
              <a:gd name="connsiteX7" fmla="*/ 0 w 1000981"/>
              <a:gd name="connsiteY7" fmla="*/ 1164407 h 1264505"/>
              <a:gd name="connsiteX8" fmla="*/ 0 w 1000981"/>
              <a:gd name="connsiteY8" fmla="*/ 100098 h 126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981" h="1264505">
                <a:moveTo>
                  <a:pt x="0" y="100098"/>
                </a:moveTo>
                <a:cubicBezTo>
                  <a:pt x="0" y="44815"/>
                  <a:pt x="44815" y="0"/>
                  <a:pt x="100098" y="0"/>
                </a:cubicBezTo>
                <a:lnTo>
                  <a:pt x="900883" y="0"/>
                </a:lnTo>
                <a:cubicBezTo>
                  <a:pt x="956166" y="0"/>
                  <a:pt x="1000981" y="44815"/>
                  <a:pt x="1000981" y="100098"/>
                </a:cubicBezTo>
                <a:lnTo>
                  <a:pt x="1000981" y="1164407"/>
                </a:lnTo>
                <a:cubicBezTo>
                  <a:pt x="1000981" y="1219690"/>
                  <a:pt x="956166" y="1264505"/>
                  <a:pt x="900883" y="1264505"/>
                </a:cubicBezTo>
                <a:lnTo>
                  <a:pt x="100098" y="1264505"/>
                </a:lnTo>
                <a:cubicBezTo>
                  <a:pt x="44815" y="1264505"/>
                  <a:pt x="0" y="1219690"/>
                  <a:pt x="0" y="1164407"/>
                </a:cubicBezTo>
                <a:lnTo>
                  <a:pt x="0" y="10009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2658" tIns="82658" rIns="82658" bIns="826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4800" dirty="0">
                <a:latin typeface="Berlin Sans FB" panose="020E0602020502020306" pitchFamily="34" charset="0"/>
              </a:rPr>
              <a:t>R</a:t>
            </a:r>
            <a:endParaRPr lang="pt-BR" sz="4800" kern="1200" dirty="0">
              <a:latin typeface="Berlin Sans FB" panose="020E0602020502020306" pitchFamily="34" charset="0"/>
            </a:endParaRPr>
          </a:p>
        </p:txBody>
      </p:sp>
      <p:sp>
        <p:nvSpPr>
          <p:cNvPr id="19" name="Forma livre 18"/>
          <p:cNvSpPr/>
          <p:nvPr/>
        </p:nvSpPr>
        <p:spPr>
          <a:xfrm>
            <a:off x="2479470" y="4137310"/>
            <a:ext cx="1000981" cy="1264505"/>
          </a:xfrm>
          <a:custGeom>
            <a:avLst/>
            <a:gdLst>
              <a:gd name="connsiteX0" fmla="*/ 0 w 1000981"/>
              <a:gd name="connsiteY0" fmla="*/ 100098 h 1264505"/>
              <a:gd name="connsiteX1" fmla="*/ 100098 w 1000981"/>
              <a:gd name="connsiteY1" fmla="*/ 0 h 1264505"/>
              <a:gd name="connsiteX2" fmla="*/ 900883 w 1000981"/>
              <a:gd name="connsiteY2" fmla="*/ 0 h 1264505"/>
              <a:gd name="connsiteX3" fmla="*/ 1000981 w 1000981"/>
              <a:gd name="connsiteY3" fmla="*/ 100098 h 1264505"/>
              <a:gd name="connsiteX4" fmla="*/ 1000981 w 1000981"/>
              <a:gd name="connsiteY4" fmla="*/ 1164407 h 1264505"/>
              <a:gd name="connsiteX5" fmla="*/ 900883 w 1000981"/>
              <a:gd name="connsiteY5" fmla="*/ 1264505 h 1264505"/>
              <a:gd name="connsiteX6" fmla="*/ 100098 w 1000981"/>
              <a:gd name="connsiteY6" fmla="*/ 1264505 h 1264505"/>
              <a:gd name="connsiteX7" fmla="*/ 0 w 1000981"/>
              <a:gd name="connsiteY7" fmla="*/ 1164407 h 1264505"/>
              <a:gd name="connsiteX8" fmla="*/ 0 w 1000981"/>
              <a:gd name="connsiteY8" fmla="*/ 100098 h 126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981" h="1264505">
                <a:moveTo>
                  <a:pt x="0" y="100098"/>
                </a:moveTo>
                <a:cubicBezTo>
                  <a:pt x="0" y="44815"/>
                  <a:pt x="44815" y="0"/>
                  <a:pt x="100098" y="0"/>
                </a:cubicBezTo>
                <a:lnTo>
                  <a:pt x="900883" y="0"/>
                </a:lnTo>
                <a:cubicBezTo>
                  <a:pt x="956166" y="0"/>
                  <a:pt x="1000981" y="44815"/>
                  <a:pt x="1000981" y="100098"/>
                </a:cubicBezTo>
                <a:lnTo>
                  <a:pt x="1000981" y="1164407"/>
                </a:lnTo>
                <a:cubicBezTo>
                  <a:pt x="1000981" y="1219690"/>
                  <a:pt x="956166" y="1264505"/>
                  <a:pt x="900883" y="1264505"/>
                </a:cubicBezTo>
                <a:lnTo>
                  <a:pt x="100098" y="1264505"/>
                </a:lnTo>
                <a:cubicBezTo>
                  <a:pt x="44815" y="1264505"/>
                  <a:pt x="0" y="1219690"/>
                  <a:pt x="0" y="1164407"/>
                </a:cubicBezTo>
                <a:lnTo>
                  <a:pt x="0" y="10009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2658" tIns="82658" rIns="82658" bIns="826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4800" dirty="0">
                <a:latin typeface="Berlin Sans FB" panose="020E0602020502020306" pitchFamily="34" charset="0"/>
              </a:rPr>
              <a:t>G</a:t>
            </a:r>
            <a:endParaRPr lang="pt-BR" sz="4800" kern="1200" dirty="0">
              <a:latin typeface="Berlin Sans FB" panose="020E0602020502020306" pitchFamily="34" charset="0"/>
            </a:endParaRPr>
          </a:p>
        </p:txBody>
      </p:sp>
      <p:sp>
        <p:nvSpPr>
          <p:cNvPr id="20" name="Forma livre 19"/>
          <p:cNvSpPr/>
          <p:nvPr/>
        </p:nvSpPr>
        <p:spPr>
          <a:xfrm>
            <a:off x="3554412" y="4137310"/>
            <a:ext cx="1000981" cy="1264505"/>
          </a:xfrm>
          <a:custGeom>
            <a:avLst/>
            <a:gdLst>
              <a:gd name="connsiteX0" fmla="*/ 0 w 1000981"/>
              <a:gd name="connsiteY0" fmla="*/ 100098 h 1264505"/>
              <a:gd name="connsiteX1" fmla="*/ 100098 w 1000981"/>
              <a:gd name="connsiteY1" fmla="*/ 0 h 1264505"/>
              <a:gd name="connsiteX2" fmla="*/ 900883 w 1000981"/>
              <a:gd name="connsiteY2" fmla="*/ 0 h 1264505"/>
              <a:gd name="connsiteX3" fmla="*/ 1000981 w 1000981"/>
              <a:gd name="connsiteY3" fmla="*/ 100098 h 1264505"/>
              <a:gd name="connsiteX4" fmla="*/ 1000981 w 1000981"/>
              <a:gd name="connsiteY4" fmla="*/ 1164407 h 1264505"/>
              <a:gd name="connsiteX5" fmla="*/ 900883 w 1000981"/>
              <a:gd name="connsiteY5" fmla="*/ 1264505 h 1264505"/>
              <a:gd name="connsiteX6" fmla="*/ 100098 w 1000981"/>
              <a:gd name="connsiteY6" fmla="*/ 1264505 h 1264505"/>
              <a:gd name="connsiteX7" fmla="*/ 0 w 1000981"/>
              <a:gd name="connsiteY7" fmla="*/ 1164407 h 1264505"/>
              <a:gd name="connsiteX8" fmla="*/ 0 w 1000981"/>
              <a:gd name="connsiteY8" fmla="*/ 100098 h 126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981" h="1264505">
                <a:moveTo>
                  <a:pt x="0" y="100098"/>
                </a:moveTo>
                <a:cubicBezTo>
                  <a:pt x="0" y="44815"/>
                  <a:pt x="44815" y="0"/>
                  <a:pt x="100098" y="0"/>
                </a:cubicBezTo>
                <a:lnTo>
                  <a:pt x="900883" y="0"/>
                </a:lnTo>
                <a:cubicBezTo>
                  <a:pt x="956166" y="0"/>
                  <a:pt x="1000981" y="44815"/>
                  <a:pt x="1000981" y="100098"/>
                </a:cubicBezTo>
                <a:lnTo>
                  <a:pt x="1000981" y="1164407"/>
                </a:lnTo>
                <a:cubicBezTo>
                  <a:pt x="1000981" y="1219690"/>
                  <a:pt x="956166" y="1264505"/>
                  <a:pt x="900883" y="1264505"/>
                </a:cubicBezTo>
                <a:lnTo>
                  <a:pt x="100098" y="1264505"/>
                </a:lnTo>
                <a:cubicBezTo>
                  <a:pt x="44815" y="1264505"/>
                  <a:pt x="0" y="1219690"/>
                  <a:pt x="0" y="1164407"/>
                </a:cubicBezTo>
                <a:lnTo>
                  <a:pt x="0" y="10009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2658" tIns="82658" rIns="82658" bIns="826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4800" dirty="0">
                <a:latin typeface="Berlin Sans FB" panose="020E0602020502020306" pitchFamily="34" charset="0"/>
              </a:rPr>
              <a:t>Â</a:t>
            </a:r>
            <a:endParaRPr lang="pt-BR" sz="4800" kern="1200" dirty="0">
              <a:latin typeface="Berlin Sans FB" panose="020E0602020502020306" pitchFamily="34" charset="0"/>
            </a:endParaRPr>
          </a:p>
        </p:txBody>
      </p:sp>
      <p:sp>
        <p:nvSpPr>
          <p:cNvPr id="21" name="Forma livre 20"/>
          <p:cNvSpPr/>
          <p:nvPr/>
        </p:nvSpPr>
        <p:spPr>
          <a:xfrm>
            <a:off x="5702779" y="2826280"/>
            <a:ext cx="1000981" cy="1264505"/>
          </a:xfrm>
          <a:custGeom>
            <a:avLst/>
            <a:gdLst>
              <a:gd name="connsiteX0" fmla="*/ 0 w 1000981"/>
              <a:gd name="connsiteY0" fmla="*/ 100098 h 1264505"/>
              <a:gd name="connsiteX1" fmla="*/ 100098 w 1000981"/>
              <a:gd name="connsiteY1" fmla="*/ 0 h 1264505"/>
              <a:gd name="connsiteX2" fmla="*/ 900883 w 1000981"/>
              <a:gd name="connsiteY2" fmla="*/ 0 h 1264505"/>
              <a:gd name="connsiteX3" fmla="*/ 1000981 w 1000981"/>
              <a:gd name="connsiteY3" fmla="*/ 100098 h 1264505"/>
              <a:gd name="connsiteX4" fmla="*/ 1000981 w 1000981"/>
              <a:gd name="connsiteY4" fmla="*/ 1164407 h 1264505"/>
              <a:gd name="connsiteX5" fmla="*/ 900883 w 1000981"/>
              <a:gd name="connsiteY5" fmla="*/ 1264505 h 1264505"/>
              <a:gd name="connsiteX6" fmla="*/ 100098 w 1000981"/>
              <a:gd name="connsiteY6" fmla="*/ 1264505 h 1264505"/>
              <a:gd name="connsiteX7" fmla="*/ 0 w 1000981"/>
              <a:gd name="connsiteY7" fmla="*/ 1164407 h 1264505"/>
              <a:gd name="connsiteX8" fmla="*/ 0 w 1000981"/>
              <a:gd name="connsiteY8" fmla="*/ 100098 h 126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981" h="1264505">
                <a:moveTo>
                  <a:pt x="0" y="100098"/>
                </a:moveTo>
                <a:cubicBezTo>
                  <a:pt x="0" y="44815"/>
                  <a:pt x="44815" y="0"/>
                  <a:pt x="100098" y="0"/>
                </a:cubicBezTo>
                <a:lnTo>
                  <a:pt x="900883" y="0"/>
                </a:lnTo>
                <a:cubicBezTo>
                  <a:pt x="956166" y="0"/>
                  <a:pt x="1000981" y="44815"/>
                  <a:pt x="1000981" y="100098"/>
                </a:cubicBezTo>
                <a:lnTo>
                  <a:pt x="1000981" y="1164407"/>
                </a:lnTo>
                <a:cubicBezTo>
                  <a:pt x="1000981" y="1219690"/>
                  <a:pt x="956166" y="1264505"/>
                  <a:pt x="900883" y="1264505"/>
                </a:cubicBezTo>
                <a:lnTo>
                  <a:pt x="100098" y="1264505"/>
                </a:lnTo>
                <a:cubicBezTo>
                  <a:pt x="44815" y="1264505"/>
                  <a:pt x="0" y="1219690"/>
                  <a:pt x="0" y="1164407"/>
                </a:cubicBezTo>
                <a:lnTo>
                  <a:pt x="0" y="10009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2658" tIns="82658" rIns="82658" bIns="826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4800" kern="1200" dirty="0">
                <a:latin typeface="Berlin Sans FB" panose="020E0602020502020306" pitchFamily="34" charset="0"/>
              </a:rPr>
              <a:t>I</a:t>
            </a:r>
          </a:p>
        </p:txBody>
      </p:sp>
      <p:sp>
        <p:nvSpPr>
          <p:cNvPr id="22" name="Forma livre 21"/>
          <p:cNvSpPr/>
          <p:nvPr/>
        </p:nvSpPr>
        <p:spPr>
          <a:xfrm>
            <a:off x="6806364" y="2832007"/>
            <a:ext cx="1000981" cy="1264505"/>
          </a:xfrm>
          <a:custGeom>
            <a:avLst/>
            <a:gdLst>
              <a:gd name="connsiteX0" fmla="*/ 0 w 1000981"/>
              <a:gd name="connsiteY0" fmla="*/ 100098 h 1264505"/>
              <a:gd name="connsiteX1" fmla="*/ 100098 w 1000981"/>
              <a:gd name="connsiteY1" fmla="*/ 0 h 1264505"/>
              <a:gd name="connsiteX2" fmla="*/ 900883 w 1000981"/>
              <a:gd name="connsiteY2" fmla="*/ 0 h 1264505"/>
              <a:gd name="connsiteX3" fmla="*/ 1000981 w 1000981"/>
              <a:gd name="connsiteY3" fmla="*/ 100098 h 1264505"/>
              <a:gd name="connsiteX4" fmla="*/ 1000981 w 1000981"/>
              <a:gd name="connsiteY4" fmla="*/ 1164407 h 1264505"/>
              <a:gd name="connsiteX5" fmla="*/ 900883 w 1000981"/>
              <a:gd name="connsiteY5" fmla="*/ 1264505 h 1264505"/>
              <a:gd name="connsiteX6" fmla="*/ 100098 w 1000981"/>
              <a:gd name="connsiteY6" fmla="*/ 1264505 h 1264505"/>
              <a:gd name="connsiteX7" fmla="*/ 0 w 1000981"/>
              <a:gd name="connsiteY7" fmla="*/ 1164407 h 1264505"/>
              <a:gd name="connsiteX8" fmla="*/ 0 w 1000981"/>
              <a:gd name="connsiteY8" fmla="*/ 100098 h 126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981" h="1264505">
                <a:moveTo>
                  <a:pt x="0" y="100098"/>
                </a:moveTo>
                <a:cubicBezTo>
                  <a:pt x="0" y="44815"/>
                  <a:pt x="44815" y="0"/>
                  <a:pt x="100098" y="0"/>
                </a:cubicBezTo>
                <a:lnTo>
                  <a:pt x="900883" y="0"/>
                </a:lnTo>
                <a:cubicBezTo>
                  <a:pt x="956166" y="0"/>
                  <a:pt x="1000981" y="44815"/>
                  <a:pt x="1000981" y="100098"/>
                </a:cubicBezTo>
                <a:lnTo>
                  <a:pt x="1000981" y="1164407"/>
                </a:lnTo>
                <a:cubicBezTo>
                  <a:pt x="1000981" y="1219690"/>
                  <a:pt x="956166" y="1264505"/>
                  <a:pt x="900883" y="1264505"/>
                </a:cubicBezTo>
                <a:lnTo>
                  <a:pt x="100098" y="1264505"/>
                </a:lnTo>
                <a:cubicBezTo>
                  <a:pt x="44815" y="1264505"/>
                  <a:pt x="0" y="1219690"/>
                  <a:pt x="0" y="1164407"/>
                </a:cubicBezTo>
                <a:lnTo>
                  <a:pt x="0" y="10009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2658" tIns="82658" rIns="82658" bIns="826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4800" kern="1200" dirty="0">
                <a:latin typeface="Berlin Sans FB" panose="020E0602020502020306" pitchFamily="34" charset="0"/>
              </a:rPr>
              <a:t>A</a:t>
            </a:r>
          </a:p>
        </p:txBody>
      </p:sp>
      <p:sp>
        <p:nvSpPr>
          <p:cNvPr id="23" name="Forma livre 22"/>
          <p:cNvSpPr/>
          <p:nvPr/>
        </p:nvSpPr>
        <p:spPr>
          <a:xfrm>
            <a:off x="7881305" y="2832007"/>
            <a:ext cx="1000981" cy="1264505"/>
          </a:xfrm>
          <a:custGeom>
            <a:avLst/>
            <a:gdLst>
              <a:gd name="connsiteX0" fmla="*/ 0 w 1000981"/>
              <a:gd name="connsiteY0" fmla="*/ 100098 h 1264505"/>
              <a:gd name="connsiteX1" fmla="*/ 100098 w 1000981"/>
              <a:gd name="connsiteY1" fmla="*/ 0 h 1264505"/>
              <a:gd name="connsiteX2" fmla="*/ 900883 w 1000981"/>
              <a:gd name="connsiteY2" fmla="*/ 0 h 1264505"/>
              <a:gd name="connsiteX3" fmla="*/ 1000981 w 1000981"/>
              <a:gd name="connsiteY3" fmla="*/ 100098 h 1264505"/>
              <a:gd name="connsiteX4" fmla="*/ 1000981 w 1000981"/>
              <a:gd name="connsiteY4" fmla="*/ 1164407 h 1264505"/>
              <a:gd name="connsiteX5" fmla="*/ 900883 w 1000981"/>
              <a:gd name="connsiteY5" fmla="*/ 1264505 h 1264505"/>
              <a:gd name="connsiteX6" fmla="*/ 100098 w 1000981"/>
              <a:gd name="connsiteY6" fmla="*/ 1264505 h 1264505"/>
              <a:gd name="connsiteX7" fmla="*/ 0 w 1000981"/>
              <a:gd name="connsiteY7" fmla="*/ 1164407 h 1264505"/>
              <a:gd name="connsiteX8" fmla="*/ 0 w 1000981"/>
              <a:gd name="connsiteY8" fmla="*/ 100098 h 126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981" h="1264505">
                <a:moveTo>
                  <a:pt x="0" y="100098"/>
                </a:moveTo>
                <a:cubicBezTo>
                  <a:pt x="0" y="44815"/>
                  <a:pt x="44815" y="0"/>
                  <a:pt x="100098" y="0"/>
                </a:cubicBezTo>
                <a:lnTo>
                  <a:pt x="900883" y="0"/>
                </a:lnTo>
                <a:cubicBezTo>
                  <a:pt x="956166" y="0"/>
                  <a:pt x="1000981" y="44815"/>
                  <a:pt x="1000981" y="100098"/>
                </a:cubicBezTo>
                <a:lnTo>
                  <a:pt x="1000981" y="1164407"/>
                </a:lnTo>
                <a:cubicBezTo>
                  <a:pt x="1000981" y="1219690"/>
                  <a:pt x="956166" y="1264505"/>
                  <a:pt x="900883" y="1264505"/>
                </a:cubicBezTo>
                <a:lnTo>
                  <a:pt x="100098" y="1264505"/>
                </a:lnTo>
                <a:cubicBezTo>
                  <a:pt x="44815" y="1264505"/>
                  <a:pt x="0" y="1219690"/>
                  <a:pt x="0" y="1164407"/>
                </a:cubicBezTo>
                <a:lnTo>
                  <a:pt x="0" y="10009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2658" tIns="82658" rIns="82658" bIns="826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t-BR" sz="4800" kern="1200" dirty="0">
              <a:latin typeface="Berlin Sans FB" panose="020E0602020502020306" pitchFamily="34" charset="0"/>
            </a:endParaRPr>
          </a:p>
        </p:txBody>
      </p:sp>
      <p:sp>
        <p:nvSpPr>
          <p:cNvPr id="24" name="Forma livre 23"/>
          <p:cNvSpPr/>
          <p:nvPr/>
        </p:nvSpPr>
        <p:spPr>
          <a:xfrm>
            <a:off x="4606346" y="2830235"/>
            <a:ext cx="1000981" cy="1264505"/>
          </a:xfrm>
          <a:custGeom>
            <a:avLst/>
            <a:gdLst>
              <a:gd name="connsiteX0" fmla="*/ 0 w 1000981"/>
              <a:gd name="connsiteY0" fmla="*/ 100098 h 1264505"/>
              <a:gd name="connsiteX1" fmla="*/ 100098 w 1000981"/>
              <a:gd name="connsiteY1" fmla="*/ 0 h 1264505"/>
              <a:gd name="connsiteX2" fmla="*/ 900883 w 1000981"/>
              <a:gd name="connsiteY2" fmla="*/ 0 h 1264505"/>
              <a:gd name="connsiteX3" fmla="*/ 1000981 w 1000981"/>
              <a:gd name="connsiteY3" fmla="*/ 100098 h 1264505"/>
              <a:gd name="connsiteX4" fmla="*/ 1000981 w 1000981"/>
              <a:gd name="connsiteY4" fmla="*/ 1164407 h 1264505"/>
              <a:gd name="connsiteX5" fmla="*/ 900883 w 1000981"/>
              <a:gd name="connsiteY5" fmla="*/ 1264505 h 1264505"/>
              <a:gd name="connsiteX6" fmla="*/ 100098 w 1000981"/>
              <a:gd name="connsiteY6" fmla="*/ 1264505 h 1264505"/>
              <a:gd name="connsiteX7" fmla="*/ 0 w 1000981"/>
              <a:gd name="connsiteY7" fmla="*/ 1164407 h 1264505"/>
              <a:gd name="connsiteX8" fmla="*/ 0 w 1000981"/>
              <a:gd name="connsiteY8" fmla="*/ 100098 h 126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981" h="1264505">
                <a:moveTo>
                  <a:pt x="0" y="100098"/>
                </a:moveTo>
                <a:cubicBezTo>
                  <a:pt x="0" y="44815"/>
                  <a:pt x="44815" y="0"/>
                  <a:pt x="100098" y="0"/>
                </a:cubicBezTo>
                <a:lnTo>
                  <a:pt x="900883" y="0"/>
                </a:lnTo>
                <a:cubicBezTo>
                  <a:pt x="956166" y="0"/>
                  <a:pt x="1000981" y="44815"/>
                  <a:pt x="1000981" y="100098"/>
                </a:cubicBezTo>
                <a:lnTo>
                  <a:pt x="1000981" y="1164407"/>
                </a:lnTo>
                <a:cubicBezTo>
                  <a:pt x="1000981" y="1219690"/>
                  <a:pt x="956166" y="1264505"/>
                  <a:pt x="900883" y="1264505"/>
                </a:cubicBezTo>
                <a:lnTo>
                  <a:pt x="100098" y="1264505"/>
                </a:lnTo>
                <a:cubicBezTo>
                  <a:pt x="44815" y="1264505"/>
                  <a:pt x="0" y="1219690"/>
                  <a:pt x="0" y="1164407"/>
                </a:cubicBezTo>
                <a:lnTo>
                  <a:pt x="0" y="10009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2658" tIns="82658" rIns="82658" bIns="826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4800" kern="1200" dirty="0">
                <a:latin typeface="Berlin Sans FB" panose="020E0602020502020306" pitchFamily="34" charset="0"/>
              </a:rPr>
              <a:t>R</a:t>
            </a:r>
          </a:p>
        </p:txBody>
      </p:sp>
      <p:sp>
        <p:nvSpPr>
          <p:cNvPr id="25" name="Forma livre 24"/>
          <p:cNvSpPr/>
          <p:nvPr/>
        </p:nvSpPr>
        <p:spPr>
          <a:xfrm>
            <a:off x="275746" y="2832006"/>
            <a:ext cx="1000981" cy="1264505"/>
          </a:xfrm>
          <a:custGeom>
            <a:avLst/>
            <a:gdLst>
              <a:gd name="connsiteX0" fmla="*/ 0 w 1000981"/>
              <a:gd name="connsiteY0" fmla="*/ 100098 h 1264505"/>
              <a:gd name="connsiteX1" fmla="*/ 100098 w 1000981"/>
              <a:gd name="connsiteY1" fmla="*/ 0 h 1264505"/>
              <a:gd name="connsiteX2" fmla="*/ 900883 w 1000981"/>
              <a:gd name="connsiteY2" fmla="*/ 0 h 1264505"/>
              <a:gd name="connsiteX3" fmla="*/ 1000981 w 1000981"/>
              <a:gd name="connsiteY3" fmla="*/ 100098 h 1264505"/>
              <a:gd name="connsiteX4" fmla="*/ 1000981 w 1000981"/>
              <a:gd name="connsiteY4" fmla="*/ 1164407 h 1264505"/>
              <a:gd name="connsiteX5" fmla="*/ 900883 w 1000981"/>
              <a:gd name="connsiteY5" fmla="*/ 1264505 h 1264505"/>
              <a:gd name="connsiteX6" fmla="*/ 100098 w 1000981"/>
              <a:gd name="connsiteY6" fmla="*/ 1264505 h 1264505"/>
              <a:gd name="connsiteX7" fmla="*/ 0 w 1000981"/>
              <a:gd name="connsiteY7" fmla="*/ 1164407 h 1264505"/>
              <a:gd name="connsiteX8" fmla="*/ 0 w 1000981"/>
              <a:gd name="connsiteY8" fmla="*/ 100098 h 126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981" h="1264505">
                <a:moveTo>
                  <a:pt x="0" y="100098"/>
                </a:moveTo>
                <a:cubicBezTo>
                  <a:pt x="0" y="44815"/>
                  <a:pt x="44815" y="0"/>
                  <a:pt x="100098" y="0"/>
                </a:cubicBezTo>
                <a:lnTo>
                  <a:pt x="900883" y="0"/>
                </a:lnTo>
                <a:cubicBezTo>
                  <a:pt x="956166" y="0"/>
                  <a:pt x="1000981" y="44815"/>
                  <a:pt x="1000981" y="100098"/>
                </a:cubicBezTo>
                <a:lnTo>
                  <a:pt x="1000981" y="1164407"/>
                </a:lnTo>
                <a:cubicBezTo>
                  <a:pt x="1000981" y="1219690"/>
                  <a:pt x="956166" y="1264505"/>
                  <a:pt x="900883" y="1264505"/>
                </a:cubicBezTo>
                <a:lnTo>
                  <a:pt x="100098" y="1264505"/>
                </a:lnTo>
                <a:cubicBezTo>
                  <a:pt x="44815" y="1264505"/>
                  <a:pt x="0" y="1219690"/>
                  <a:pt x="0" y="1164407"/>
                </a:cubicBezTo>
                <a:lnTo>
                  <a:pt x="0" y="10009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2658" tIns="82658" rIns="82658" bIns="826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4800" kern="1200" dirty="0">
                <a:latin typeface="Berlin Sans FB" panose="020E0602020502020306" pitchFamily="34" charset="0"/>
              </a:rPr>
              <a:t>M</a:t>
            </a:r>
          </a:p>
        </p:txBody>
      </p:sp>
      <p:sp>
        <p:nvSpPr>
          <p:cNvPr id="26" name="Forma livre 25"/>
          <p:cNvSpPr/>
          <p:nvPr/>
        </p:nvSpPr>
        <p:spPr>
          <a:xfrm>
            <a:off x="1350688" y="2832006"/>
            <a:ext cx="1000981" cy="1264505"/>
          </a:xfrm>
          <a:custGeom>
            <a:avLst/>
            <a:gdLst>
              <a:gd name="connsiteX0" fmla="*/ 0 w 1000981"/>
              <a:gd name="connsiteY0" fmla="*/ 100098 h 1264505"/>
              <a:gd name="connsiteX1" fmla="*/ 100098 w 1000981"/>
              <a:gd name="connsiteY1" fmla="*/ 0 h 1264505"/>
              <a:gd name="connsiteX2" fmla="*/ 900883 w 1000981"/>
              <a:gd name="connsiteY2" fmla="*/ 0 h 1264505"/>
              <a:gd name="connsiteX3" fmla="*/ 1000981 w 1000981"/>
              <a:gd name="connsiteY3" fmla="*/ 100098 h 1264505"/>
              <a:gd name="connsiteX4" fmla="*/ 1000981 w 1000981"/>
              <a:gd name="connsiteY4" fmla="*/ 1164407 h 1264505"/>
              <a:gd name="connsiteX5" fmla="*/ 900883 w 1000981"/>
              <a:gd name="connsiteY5" fmla="*/ 1264505 h 1264505"/>
              <a:gd name="connsiteX6" fmla="*/ 100098 w 1000981"/>
              <a:gd name="connsiteY6" fmla="*/ 1264505 h 1264505"/>
              <a:gd name="connsiteX7" fmla="*/ 0 w 1000981"/>
              <a:gd name="connsiteY7" fmla="*/ 1164407 h 1264505"/>
              <a:gd name="connsiteX8" fmla="*/ 0 w 1000981"/>
              <a:gd name="connsiteY8" fmla="*/ 100098 h 126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981" h="1264505">
                <a:moveTo>
                  <a:pt x="0" y="100098"/>
                </a:moveTo>
                <a:cubicBezTo>
                  <a:pt x="0" y="44815"/>
                  <a:pt x="44815" y="0"/>
                  <a:pt x="100098" y="0"/>
                </a:cubicBezTo>
                <a:lnTo>
                  <a:pt x="900883" y="0"/>
                </a:lnTo>
                <a:cubicBezTo>
                  <a:pt x="956166" y="0"/>
                  <a:pt x="1000981" y="44815"/>
                  <a:pt x="1000981" y="100098"/>
                </a:cubicBezTo>
                <a:lnTo>
                  <a:pt x="1000981" y="1164407"/>
                </a:lnTo>
                <a:cubicBezTo>
                  <a:pt x="1000981" y="1219690"/>
                  <a:pt x="956166" y="1264505"/>
                  <a:pt x="900883" y="1264505"/>
                </a:cubicBezTo>
                <a:lnTo>
                  <a:pt x="100098" y="1264505"/>
                </a:lnTo>
                <a:cubicBezTo>
                  <a:pt x="44815" y="1264505"/>
                  <a:pt x="0" y="1219690"/>
                  <a:pt x="0" y="1164407"/>
                </a:cubicBezTo>
                <a:lnTo>
                  <a:pt x="0" y="10009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2658" tIns="82658" rIns="82658" bIns="826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4800" dirty="0">
                <a:latin typeface="Berlin Sans FB" panose="020E0602020502020306" pitchFamily="34" charset="0"/>
              </a:rPr>
              <a:t>A</a:t>
            </a:r>
            <a:endParaRPr lang="pt-BR" sz="4800" kern="1200" dirty="0">
              <a:latin typeface="Berlin Sans FB" panose="020E0602020502020306" pitchFamily="34" charset="0"/>
            </a:endParaRPr>
          </a:p>
        </p:txBody>
      </p:sp>
      <p:sp>
        <p:nvSpPr>
          <p:cNvPr id="27" name="Forma livre 26"/>
          <p:cNvSpPr/>
          <p:nvPr/>
        </p:nvSpPr>
        <p:spPr>
          <a:xfrm>
            <a:off x="2425630" y="2832006"/>
            <a:ext cx="1000981" cy="1264505"/>
          </a:xfrm>
          <a:custGeom>
            <a:avLst/>
            <a:gdLst>
              <a:gd name="connsiteX0" fmla="*/ 0 w 1000981"/>
              <a:gd name="connsiteY0" fmla="*/ 100098 h 1264505"/>
              <a:gd name="connsiteX1" fmla="*/ 100098 w 1000981"/>
              <a:gd name="connsiteY1" fmla="*/ 0 h 1264505"/>
              <a:gd name="connsiteX2" fmla="*/ 900883 w 1000981"/>
              <a:gd name="connsiteY2" fmla="*/ 0 h 1264505"/>
              <a:gd name="connsiteX3" fmla="*/ 1000981 w 1000981"/>
              <a:gd name="connsiteY3" fmla="*/ 100098 h 1264505"/>
              <a:gd name="connsiteX4" fmla="*/ 1000981 w 1000981"/>
              <a:gd name="connsiteY4" fmla="*/ 1164407 h 1264505"/>
              <a:gd name="connsiteX5" fmla="*/ 900883 w 1000981"/>
              <a:gd name="connsiteY5" fmla="*/ 1264505 h 1264505"/>
              <a:gd name="connsiteX6" fmla="*/ 100098 w 1000981"/>
              <a:gd name="connsiteY6" fmla="*/ 1264505 h 1264505"/>
              <a:gd name="connsiteX7" fmla="*/ 0 w 1000981"/>
              <a:gd name="connsiteY7" fmla="*/ 1164407 h 1264505"/>
              <a:gd name="connsiteX8" fmla="*/ 0 w 1000981"/>
              <a:gd name="connsiteY8" fmla="*/ 100098 h 126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981" h="1264505">
                <a:moveTo>
                  <a:pt x="0" y="100098"/>
                </a:moveTo>
                <a:cubicBezTo>
                  <a:pt x="0" y="44815"/>
                  <a:pt x="44815" y="0"/>
                  <a:pt x="100098" y="0"/>
                </a:cubicBezTo>
                <a:lnTo>
                  <a:pt x="900883" y="0"/>
                </a:lnTo>
                <a:cubicBezTo>
                  <a:pt x="956166" y="0"/>
                  <a:pt x="1000981" y="44815"/>
                  <a:pt x="1000981" y="100098"/>
                </a:cubicBezTo>
                <a:lnTo>
                  <a:pt x="1000981" y="1164407"/>
                </a:lnTo>
                <a:cubicBezTo>
                  <a:pt x="1000981" y="1219690"/>
                  <a:pt x="956166" y="1264505"/>
                  <a:pt x="900883" y="1264505"/>
                </a:cubicBezTo>
                <a:lnTo>
                  <a:pt x="100098" y="1264505"/>
                </a:lnTo>
                <a:cubicBezTo>
                  <a:pt x="44815" y="1264505"/>
                  <a:pt x="0" y="1219690"/>
                  <a:pt x="0" y="1164407"/>
                </a:cubicBezTo>
                <a:lnTo>
                  <a:pt x="0" y="10009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2658" tIns="82658" rIns="82658" bIns="826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4800" dirty="0">
                <a:latin typeface="Berlin Sans FB" panose="020E0602020502020306" pitchFamily="34" charset="0"/>
              </a:rPr>
              <a:t>T</a:t>
            </a:r>
            <a:endParaRPr lang="pt-BR" sz="4800" kern="1200" dirty="0">
              <a:latin typeface="Berlin Sans FB" panose="020E0602020502020306" pitchFamily="34" charset="0"/>
            </a:endParaRPr>
          </a:p>
        </p:txBody>
      </p:sp>
      <p:sp>
        <p:nvSpPr>
          <p:cNvPr id="28" name="Forma livre 27"/>
          <p:cNvSpPr/>
          <p:nvPr/>
        </p:nvSpPr>
        <p:spPr>
          <a:xfrm>
            <a:off x="3554412" y="2807210"/>
            <a:ext cx="1000981" cy="1264505"/>
          </a:xfrm>
          <a:custGeom>
            <a:avLst/>
            <a:gdLst>
              <a:gd name="connsiteX0" fmla="*/ 0 w 1000981"/>
              <a:gd name="connsiteY0" fmla="*/ 100098 h 1264505"/>
              <a:gd name="connsiteX1" fmla="*/ 100098 w 1000981"/>
              <a:gd name="connsiteY1" fmla="*/ 0 h 1264505"/>
              <a:gd name="connsiteX2" fmla="*/ 900883 w 1000981"/>
              <a:gd name="connsiteY2" fmla="*/ 0 h 1264505"/>
              <a:gd name="connsiteX3" fmla="*/ 1000981 w 1000981"/>
              <a:gd name="connsiteY3" fmla="*/ 100098 h 1264505"/>
              <a:gd name="connsiteX4" fmla="*/ 1000981 w 1000981"/>
              <a:gd name="connsiteY4" fmla="*/ 1164407 h 1264505"/>
              <a:gd name="connsiteX5" fmla="*/ 900883 w 1000981"/>
              <a:gd name="connsiteY5" fmla="*/ 1264505 h 1264505"/>
              <a:gd name="connsiteX6" fmla="*/ 100098 w 1000981"/>
              <a:gd name="connsiteY6" fmla="*/ 1264505 h 1264505"/>
              <a:gd name="connsiteX7" fmla="*/ 0 w 1000981"/>
              <a:gd name="connsiteY7" fmla="*/ 1164407 h 1264505"/>
              <a:gd name="connsiteX8" fmla="*/ 0 w 1000981"/>
              <a:gd name="connsiteY8" fmla="*/ 100098 h 126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981" h="1264505">
                <a:moveTo>
                  <a:pt x="0" y="100098"/>
                </a:moveTo>
                <a:cubicBezTo>
                  <a:pt x="0" y="44815"/>
                  <a:pt x="44815" y="0"/>
                  <a:pt x="100098" y="0"/>
                </a:cubicBezTo>
                <a:lnTo>
                  <a:pt x="900883" y="0"/>
                </a:lnTo>
                <a:cubicBezTo>
                  <a:pt x="956166" y="0"/>
                  <a:pt x="1000981" y="44815"/>
                  <a:pt x="1000981" y="100098"/>
                </a:cubicBezTo>
                <a:lnTo>
                  <a:pt x="1000981" y="1164407"/>
                </a:lnTo>
                <a:cubicBezTo>
                  <a:pt x="1000981" y="1219690"/>
                  <a:pt x="956166" y="1264505"/>
                  <a:pt x="900883" y="1264505"/>
                </a:cubicBezTo>
                <a:lnTo>
                  <a:pt x="100098" y="1264505"/>
                </a:lnTo>
                <a:cubicBezTo>
                  <a:pt x="44815" y="1264505"/>
                  <a:pt x="0" y="1219690"/>
                  <a:pt x="0" y="1164407"/>
                </a:cubicBezTo>
                <a:lnTo>
                  <a:pt x="0" y="10009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2658" tIns="82658" rIns="82658" bIns="826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4800" dirty="0">
                <a:latin typeface="Berlin Sans FB" panose="020E0602020502020306" pitchFamily="34" charset="0"/>
              </a:rPr>
              <a:t>É</a:t>
            </a:r>
            <a:endParaRPr lang="pt-BR" sz="4800" kern="1200" dirty="0">
              <a:latin typeface="Berlin Sans FB" panose="020E0602020502020306" pitchFamily="34" charset="0"/>
            </a:endParaRPr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4408" y="6017073"/>
            <a:ext cx="688281" cy="678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014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5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5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5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5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5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400"/>
                            </p:stCondLst>
                            <p:childTnLst>
                              <p:par>
                                <p:cTn id="8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>
          <a:xfrm>
            <a:off x="1043608" y="1340768"/>
            <a:ext cx="8064896" cy="5016753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Berlin Sans FB Demi" panose="020E0802020502020306" pitchFamily="34" charset="0"/>
              </a:rPr>
              <a:t>A compostagem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835696" y="1571903"/>
            <a:ext cx="4536504" cy="5069160"/>
          </a:xfrm>
        </p:spPr>
        <p:txBody>
          <a:bodyPr>
            <a:normAutofit fontScale="77500" lnSpcReduction="20000"/>
          </a:bodyPr>
          <a:lstStyle/>
          <a:p>
            <a:r>
              <a:rPr lang="pt-BR" b="1" u="sng" dirty="0">
                <a:latin typeface="Berlin Sans FB" panose="020E0602020502020306" pitchFamily="34" charset="0"/>
              </a:rPr>
              <a:t>O que é a compostagem?</a:t>
            </a:r>
          </a:p>
          <a:p>
            <a:pPr lvl="1"/>
            <a:r>
              <a:rPr lang="pt-BR" dirty="0">
                <a:latin typeface="Berlin Sans FB" panose="020E0602020502020306" pitchFamily="34" charset="0"/>
              </a:rPr>
              <a:t>Compostagem é o processo de decomposição ou degradação de materiais orgânicos pela ação de microrganismos em um meio aerado naturalmente. </a:t>
            </a:r>
          </a:p>
          <a:p>
            <a:r>
              <a:rPr lang="pt-BR" b="1" u="sng" dirty="0">
                <a:latin typeface="Berlin Sans FB" panose="020E0602020502020306" pitchFamily="34" charset="0"/>
              </a:rPr>
              <a:t>Qual sua importância?</a:t>
            </a:r>
          </a:p>
          <a:p>
            <a:pPr lvl="1"/>
            <a:r>
              <a:rPr lang="pt-BR" dirty="0">
                <a:latin typeface="Berlin Sans FB" panose="020E0602020502020306" pitchFamily="34" charset="0"/>
              </a:rPr>
              <a:t>A maioria dos resíduos coletados no Brasil, mais de 50% em peso úmido, é composto de matéria orgânica facilmente putrescível, que pode ser </a:t>
            </a:r>
            <a:r>
              <a:rPr lang="pt-BR" dirty="0" err="1">
                <a:latin typeface="Berlin Sans FB" panose="020E0602020502020306" pitchFamily="34" charset="0"/>
              </a:rPr>
              <a:t>compostada</a:t>
            </a:r>
            <a:r>
              <a:rPr lang="pt-BR" dirty="0">
                <a:latin typeface="Berlin Sans FB" panose="020E0602020502020306" pitchFamily="34" charset="0"/>
              </a:rPr>
              <a:t>. </a:t>
            </a:r>
          </a:p>
          <a:p>
            <a:endParaRPr lang="pt-BR" dirty="0">
              <a:latin typeface="Berlin Sans FB" panose="020E0602020502020306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204864"/>
            <a:ext cx="1826155" cy="2551832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6084168" y="5157192"/>
            <a:ext cx="3024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Berlin Sans FB Demi" panose="020E0802020502020306" pitchFamily="34" charset="0"/>
              </a:rPr>
              <a:t>Fonte: Manual de Compostagem. NETO, João </a:t>
            </a:r>
            <a:r>
              <a:rPr lang="pt-BR" dirty="0" err="1">
                <a:latin typeface="Berlin Sans FB Demi" panose="020E0802020502020306" pitchFamily="34" charset="0"/>
              </a:rPr>
              <a:t>Tinôco</a:t>
            </a:r>
            <a:r>
              <a:rPr lang="pt-BR" dirty="0">
                <a:latin typeface="Berlin Sans FB Demi" panose="020E0802020502020306" pitchFamily="34" charset="0"/>
              </a:rPr>
              <a:t> Pereira. 2007. Editora UFV. Ed1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4408" y="6017073"/>
            <a:ext cx="688281" cy="678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2473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4155157"/>
            <a:ext cx="9144000" cy="1362075"/>
          </a:xfrm>
          <a:solidFill>
            <a:srgbClr val="006CB7"/>
          </a:solidFill>
        </p:spPr>
        <p:txBody>
          <a:bodyPr anchor="ctr">
            <a:norm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Berlin Sans FB" panose="020E0602020502020306" pitchFamily="34" charset="0"/>
              </a:rPr>
              <a:t>Reflexões</a:t>
            </a:r>
          </a:p>
        </p:txBody>
      </p:sp>
    </p:spTree>
    <p:extLst>
      <p:ext uri="{BB962C8B-B14F-4D97-AF65-F5344CB8AC3E}">
        <p14:creationId xmlns:p14="http://schemas.microsoft.com/office/powerpoint/2010/main" val="23274563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166936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6CB7"/>
                </a:solidFill>
                <a:latin typeface="Humanst531 Blk BT" pitchFamily="34" charset="0"/>
                <a:ea typeface="+mj-ea"/>
                <a:cs typeface="+mj-cs"/>
              </a:defRPr>
            </a:lvl1pPr>
          </a:lstStyle>
          <a:p>
            <a:r>
              <a:rPr lang="pt-BR" dirty="0">
                <a:latin typeface="Berlin Sans FB Demi" panose="020E0802020502020306" pitchFamily="34" charset="0"/>
                <a:cs typeface="Aharoni" pitchFamily="2" charset="-79"/>
              </a:rPr>
              <a:t>Paradoxo da compostagem</a:t>
            </a:r>
          </a:p>
        </p:txBody>
      </p:sp>
      <p:graphicFrame>
        <p:nvGraphicFramePr>
          <p:cNvPr id="5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6764884"/>
              </p:ext>
            </p:extLst>
          </p:nvPr>
        </p:nvGraphicFramePr>
        <p:xfrm>
          <a:off x="1979712" y="1412776"/>
          <a:ext cx="6979458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134" y="1916832"/>
            <a:ext cx="1434842" cy="143484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772816"/>
            <a:ext cx="1772816" cy="177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9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2"/>
          <p:cNvSpPr txBox="1">
            <a:spLocks/>
          </p:cNvSpPr>
          <p:nvPr/>
        </p:nvSpPr>
        <p:spPr>
          <a:xfrm>
            <a:off x="1835696" y="1484784"/>
            <a:ext cx="3406855" cy="639762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3716" tIns="143716" rIns="143716" bIns="143716" numCol="1" spcCol="127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AA139"/>
              </a:buClr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Humanst521 Lt BT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AA139"/>
              </a:buClr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Humanst521 Lt BT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AA139"/>
              </a:buClr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Humanst521 Lt BT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AA139"/>
              </a:buClr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Humanst521 Lt BT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AA139"/>
              </a:buClr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Humanst521 Lt BT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chemeClr val="bg1"/>
                </a:solidFill>
                <a:latin typeface="Berlin Sans FB Demi" panose="020E0802020502020306" pitchFamily="34" charset="0"/>
              </a:rPr>
              <a:t>CONTROLADA</a:t>
            </a:r>
          </a:p>
        </p:txBody>
      </p:sp>
      <p:sp>
        <p:nvSpPr>
          <p:cNvPr id="6" name="Espaço Reservado para Conteúdo 3"/>
          <p:cNvSpPr txBox="1">
            <a:spLocks/>
          </p:cNvSpPr>
          <p:nvPr/>
        </p:nvSpPr>
        <p:spPr>
          <a:xfrm>
            <a:off x="1835696" y="2223258"/>
            <a:ext cx="3406855" cy="3951288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3716" tIns="143716" rIns="143716" bIns="143716" numCol="1" spcCol="127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ü"/>
            </a:pPr>
            <a:r>
              <a:rPr lang="pt-BR" sz="2400" b="1" dirty="0">
                <a:latin typeface="Berlin Sans FB Demi" panose="020E0802020502020306" pitchFamily="34" charset="0"/>
              </a:rPr>
              <a:t>Viabiliza o potencial energético da matéria orgânica</a:t>
            </a:r>
          </a:p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ü"/>
            </a:pPr>
            <a:r>
              <a:rPr lang="pt-BR" sz="2400" b="1" dirty="0">
                <a:latin typeface="Berlin Sans FB Demi" panose="020E0802020502020306" pitchFamily="34" charset="0"/>
              </a:rPr>
              <a:t>Evita problemas adversos (sanitários, econômicos, sociais etc.)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4408" y="6017073"/>
            <a:ext cx="688281" cy="678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Espaço Reservado para Texto 4"/>
          <p:cNvSpPr txBox="1">
            <a:spLocks/>
          </p:cNvSpPr>
          <p:nvPr/>
        </p:nvSpPr>
        <p:spPr>
          <a:xfrm>
            <a:off x="5426951" y="1484784"/>
            <a:ext cx="3591255" cy="639762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3716" tIns="143716" rIns="143716" bIns="143716" numCol="1" spcCol="127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Calibri" pitchFamily="34" charset="0"/>
              <a:buChar char="×"/>
            </a:pPr>
            <a:r>
              <a:rPr lang="pt-BR" sz="2400" dirty="0">
                <a:latin typeface="Berlin Sans FB Demi" panose="020E0802020502020306" pitchFamily="34" charset="0"/>
              </a:rPr>
              <a:t>NÃO CONTROLADA</a:t>
            </a:r>
          </a:p>
        </p:txBody>
      </p:sp>
      <p:sp>
        <p:nvSpPr>
          <p:cNvPr id="8" name="Espaço Reservado para Conteúdo 5"/>
          <p:cNvSpPr txBox="1">
            <a:spLocks/>
          </p:cNvSpPr>
          <p:nvPr/>
        </p:nvSpPr>
        <p:spPr>
          <a:xfrm>
            <a:off x="5426951" y="2214016"/>
            <a:ext cx="3591255" cy="3951288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3716" tIns="143716" rIns="143716" bIns="143716" numCol="1" spcCol="127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Calibri" pitchFamily="34" charset="0"/>
              <a:buChar char="×"/>
            </a:pPr>
            <a:r>
              <a:rPr lang="pt-BR" sz="2400" b="1" dirty="0">
                <a:latin typeface="Berlin Sans FB Demi" panose="020E0802020502020306" pitchFamily="34" charset="0"/>
              </a:rPr>
              <a:t>Geração de gases e chorume </a:t>
            </a:r>
          </a:p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Calibri" pitchFamily="34" charset="0"/>
              <a:buChar char="×"/>
            </a:pPr>
            <a:r>
              <a:rPr lang="pt-BR" sz="2400" b="1" dirty="0">
                <a:latin typeface="Berlin Sans FB Demi" panose="020E0802020502020306" pitchFamily="34" charset="0"/>
              </a:rPr>
              <a:t>Poluição do ar, solo e águas</a:t>
            </a:r>
          </a:p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Calibri" pitchFamily="34" charset="0"/>
              <a:buChar char="×"/>
            </a:pPr>
            <a:r>
              <a:rPr lang="pt-BR" sz="2400" b="1" dirty="0">
                <a:latin typeface="Berlin Sans FB Demi" panose="020E0802020502020306" pitchFamily="34" charset="0"/>
              </a:rPr>
              <a:t>Atração e proliferação de insetos e roedores</a:t>
            </a: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1835696" y="188640"/>
            <a:ext cx="71287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6CB7"/>
                </a:solidFill>
                <a:latin typeface="Humanst531 Blk BT" pitchFamily="34" charset="0"/>
                <a:ea typeface="+mj-ea"/>
                <a:cs typeface="+mj-cs"/>
              </a:defRPr>
            </a:lvl1pPr>
          </a:lstStyle>
          <a:p>
            <a:r>
              <a:rPr lang="pt-BR" dirty="0">
                <a:latin typeface="Berlin Sans FB Demi" panose="020E0802020502020306" pitchFamily="34" charset="0"/>
              </a:rPr>
              <a:t>Biodegradação</a:t>
            </a:r>
          </a:p>
        </p:txBody>
      </p:sp>
    </p:spTree>
    <p:extLst>
      <p:ext uri="{BB962C8B-B14F-4D97-AF65-F5344CB8AC3E}">
        <p14:creationId xmlns:p14="http://schemas.microsoft.com/office/powerpoint/2010/main" val="1865874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60040" y="2463031"/>
            <a:ext cx="7772400" cy="1470025"/>
          </a:xfrm>
        </p:spPr>
        <p:txBody>
          <a:bodyPr>
            <a:normAutofit/>
          </a:bodyPr>
          <a:lstStyle/>
          <a:p>
            <a:r>
              <a:rPr lang="pt-BR" dirty="0">
                <a:latin typeface="Berlin Sans FB Demi" panose="020E0802020502020306" pitchFamily="34" charset="0"/>
              </a:rPr>
              <a:t>Compostagem de Resíduos Orgânicos</a:t>
            </a:r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Retângulo 5"/>
          <p:cNvSpPr>
            <a:spLocks noChangeArrowheads="1"/>
          </p:cNvSpPr>
          <p:nvPr/>
        </p:nvSpPr>
        <p:spPr bwMode="auto">
          <a:xfrm>
            <a:off x="2443163" y="6308725"/>
            <a:ext cx="4257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b="1" dirty="0"/>
              <a:t>Projeto Rondon - Operação Itapemirim/ ES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2610991"/>
            <a:ext cx="976313" cy="962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07164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4408" y="6017073"/>
            <a:ext cx="688281" cy="678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>
                <a:latin typeface="Berlin Sans FB Demi" panose="020E0802020502020306" pitchFamily="34" charset="0"/>
              </a:rPr>
              <a:t>Benefícios da compostagem</a:t>
            </a: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0060595"/>
              </p:ext>
            </p:extLst>
          </p:nvPr>
        </p:nvGraphicFramePr>
        <p:xfrm>
          <a:off x="1619547" y="1268760"/>
          <a:ext cx="7416949" cy="5400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934511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4155157"/>
            <a:ext cx="9144000" cy="1362075"/>
          </a:xfrm>
          <a:solidFill>
            <a:srgbClr val="006CB7"/>
          </a:solidFill>
        </p:spPr>
        <p:txBody>
          <a:bodyPr anchor="ctr">
            <a:norm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Berlin Sans FB" panose="020E0602020502020306" pitchFamily="34" charset="0"/>
              </a:rPr>
              <a:t>Fatores de interferência</a:t>
            </a:r>
          </a:p>
        </p:txBody>
      </p:sp>
    </p:spTree>
    <p:extLst>
      <p:ext uri="{BB962C8B-B14F-4D97-AF65-F5344CB8AC3E}">
        <p14:creationId xmlns:p14="http://schemas.microsoft.com/office/powerpoint/2010/main" val="4436888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>
                <a:latin typeface="Berlin Sans FB Demi" panose="020E0802020502020306" pitchFamily="34" charset="0"/>
              </a:rPr>
              <a:t>Fatores de interferência na compostagem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444500">
              <a:buNone/>
            </a:pPr>
            <a:r>
              <a:rPr lang="pt-BR" dirty="0">
                <a:latin typeface="Berlin Sans FB" panose="020E0602020502020306" pitchFamily="34" charset="0"/>
              </a:rPr>
              <a:t>1</a:t>
            </a:r>
          </a:p>
          <a:p>
            <a:pPr marL="0" indent="444500">
              <a:buNone/>
            </a:pPr>
            <a:r>
              <a:rPr lang="pt-BR" dirty="0">
                <a:latin typeface="Berlin Sans FB" panose="020E0602020502020306" pitchFamily="34" charset="0"/>
              </a:rPr>
              <a:t>2</a:t>
            </a:r>
          </a:p>
          <a:p>
            <a:pPr marL="0" indent="444500">
              <a:buNone/>
            </a:pPr>
            <a:r>
              <a:rPr lang="pt-BR" dirty="0">
                <a:latin typeface="Berlin Sans FB" panose="020E0602020502020306" pitchFamily="34" charset="0"/>
              </a:rPr>
              <a:t>3</a:t>
            </a:r>
          </a:p>
          <a:p>
            <a:pPr marL="0" indent="444500">
              <a:buNone/>
            </a:pPr>
            <a:r>
              <a:rPr lang="pt-BR" dirty="0">
                <a:latin typeface="Berlin Sans FB" panose="020E0602020502020306" pitchFamily="34" charset="0"/>
              </a:rPr>
              <a:t>4</a:t>
            </a:r>
          </a:p>
          <a:p>
            <a:pPr marL="0" indent="444500">
              <a:buNone/>
            </a:pPr>
            <a:endParaRPr lang="pt-BR" dirty="0">
              <a:latin typeface="Berlin Sans FB" panose="020E0602020502020306" pitchFamily="34" charset="0"/>
            </a:endParaRPr>
          </a:p>
          <a:p>
            <a:pPr marL="0" indent="444500">
              <a:buNone/>
            </a:pPr>
            <a:r>
              <a:rPr lang="pt-BR" dirty="0">
                <a:latin typeface="Berlin Sans FB" panose="020E0602020502020306" pitchFamily="34" charset="0"/>
              </a:rPr>
              <a:t>5</a:t>
            </a:r>
          </a:p>
          <a:p>
            <a:pPr marL="0" indent="444500">
              <a:buNone/>
            </a:pPr>
            <a:r>
              <a:rPr lang="pt-BR" dirty="0">
                <a:latin typeface="Berlin Sans FB" panose="020E0602020502020306" pitchFamily="34" charset="0"/>
              </a:rPr>
              <a:t>6</a:t>
            </a:r>
          </a:p>
          <a:p>
            <a:endParaRPr lang="pt-BR" dirty="0">
              <a:latin typeface="Berlin Sans FB" panose="020E0602020502020306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706029" y="1556792"/>
            <a:ext cx="611444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850" dirty="0">
                <a:latin typeface="Berlin Sans FB" panose="020E0602020502020306" pitchFamily="34" charset="0"/>
              </a:rPr>
              <a:t>Temperatura</a:t>
            </a:r>
          </a:p>
          <a:p>
            <a:r>
              <a:rPr lang="pt-BR" sz="3850" dirty="0">
                <a:latin typeface="Berlin Sans FB" panose="020E0602020502020306" pitchFamily="34" charset="0"/>
              </a:rPr>
              <a:t>Umidade</a:t>
            </a:r>
          </a:p>
          <a:p>
            <a:r>
              <a:rPr lang="pt-BR" sz="3850" dirty="0">
                <a:latin typeface="Berlin Sans FB" panose="020E0602020502020306" pitchFamily="34" charset="0"/>
              </a:rPr>
              <a:t>Oxigenação</a:t>
            </a:r>
          </a:p>
          <a:p>
            <a:r>
              <a:rPr lang="pt-BR" sz="3850" dirty="0">
                <a:latin typeface="Berlin Sans FB" panose="020E0602020502020306" pitchFamily="34" charset="0"/>
              </a:rPr>
              <a:t>Proporção dos nutrientes </a:t>
            </a:r>
            <a:r>
              <a:rPr lang="pt-BR" sz="3200" dirty="0">
                <a:latin typeface="Berlin Sans FB" panose="020E0602020502020306" pitchFamily="34" charset="0"/>
              </a:rPr>
              <a:t>(</a:t>
            </a:r>
            <a:r>
              <a:rPr lang="pt-BR" sz="3600" dirty="0">
                <a:latin typeface="Berlin Sans FB" panose="020E0602020502020306" pitchFamily="34" charset="0"/>
              </a:rPr>
              <a:t>Relação Carbono/Nitrogênio</a:t>
            </a:r>
            <a:r>
              <a:rPr lang="pt-BR" sz="3200" dirty="0">
                <a:latin typeface="Berlin Sans FB" panose="020E0602020502020306" pitchFamily="34" charset="0"/>
              </a:rPr>
              <a:t>)</a:t>
            </a:r>
            <a:endParaRPr lang="pt-BR" sz="3600" dirty="0">
              <a:latin typeface="Berlin Sans FB" panose="020E0602020502020306" pitchFamily="34" charset="0"/>
            </a:endParaRPr>
          </a:p>
          <a:p>
            <a:r>
              <a:rPr lang="pt-BR" sz="3850" dirty="0">
                <a:latin typeface="Berlin Sans FB" panose="020E0602020502020306" pitchFamily="34" charset="0"/>
              </a:rPr>
              <a:t>pH</a:t>
            </a:r>
          </a:p>
          <a:p>
            <a:r>
              <a:rPr lang="pt-BR" sz="3850" dirty="0">
                <a:latin typeface="Berlin Sans FB" panose="020E0602020502020306" pitchFamily="34" charset="0"/>
              </a:rPr>
              <a:t>Tamanho das partículas</a:t>
            </a:r>
          </a:p>
          <a:p>
            <a:endParaRPr lang="pt-BR" sz="3850" dirty="0">
              <a:latin typeface="Berlin Sans FB" panose="020E0602020502020306" pitchFamily="34" charset="0"/>
            </a:endParaRPr>
          </a:p>
          <a:p>
            <a:endParaRPr lang="pt-BR" sz="3850" dirty="0">
              <a:latin typeface="Berlin Sans FB" panose="020E0602020502020306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4408" y="6017073"/>
            <a:ext cx="688281" cy="678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951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4408" y="6017073"/>
            <a:ext cx="688281" cy="678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Berlin Sans FB Demi" panose="020E0802020502020306" pitchFamily="34" charset="0"/>
              </a:rPr>
              <a:t>Fatores</a:t>
            </a:r>
          </a:p>
        </p:txBody>
      </p:sp>
      <p:graphicFrame>
        <p:nvGraphicFramePr>
          <p:cNvPr id="6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6524205"/>
              </p:ext>
            </p:extLst>
          </p:nvPr>
        </p:nvGraphicFramePr>
        <p:xfrm>
          <a:off x="1835150" y="4581128"/>
          <a:ext cx="7129464" cy="19608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5647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647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UMIDADE</a:t>
                      </a:r>
                      <a:endParaRPr lang="pt-BR" sz="1700" b="1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700" dirty="0"/>
                        <a:t>Ideal</a:t>
                      </a:r>
                      <a:endParaRPr lang="pt-BR" sz="1700" b="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700" dirty="0"/>
                        <a:t>Teste da “mão úmida”</a:t>
                      </a:r>
                      <a:endParaRPr lang="pt-BR" sz="1700" b="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700" dirty="0"/>
                        <a:t>Em</a:t>
                      </a:r>
                      <a:r>
                        <a:rPr lang="pt-BR" sz="1700" baseline="0" dirty="0"/>
                        <a:t> excesso</a:t>
                      </a:r>
                      <a:endParaRPr lang="pt-BR" sz="170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700" dirty="0"/>
                        <a:t>Inibe</a:t>
                      </a:r>
                      <a:r>
                        <a:rPr lang="pt-BR" sz="1700" baseline="0" dirty="0"/>
                        <a:t> passagem do oxigênio, exala odores e atração de insetos</a:t>
                      </a:r>
                      <a:endParaRPr lang="pt-BR" sz="170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700" dirty="0"/>
                        <a:t>Em falta</a:t>
                      </a:r>
                      <a:endParaRPr lang="pt-BR" sz="170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700" dirty="0"/>
                        <a:t>Dificulta a atividade</a:t>
                      </a:r>
                      <a:r>
                        <a:rPr lang="pt-BR" sz="1700" baseline="0" dirty="0"/>
                        <a:t> microbiológica, proliferação de fungos</a:t>
                      </a:r>
                      <a:endParaRPr lang="pt-BR" sz="170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Espaço Reservado para Conteúd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3034395"/>
              </p:ext>
            </p:extLst>
          </p:nvPr>
        </p:nvGraphicFramePr>
        <p:xfrm>
          <a:off x="1835696" y="1813502"/>
          <a:ext cx="7129464" cy="219156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5647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647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6641">
                <a:tc gridSpan="2"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TEMPERATURA</a:t>
                      </a:r>
                      <a:endParaRPr lang="pt-BR" sz="1700" b="1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641">
                <a:tc>
                  <a:txBody>
                    <a:bodyPr/>
                    <a:lstStyle/>
                    <a:p>
                      <a:r>
                        <a:rPr lang="pt-BR" sz="1700" dirty="0"/>
                        <a:t>Ideal</a:t>
                      </a:r>
                      <a:endParaRPr lang="pt-BR" sz="1700" b="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700" dirty="0"/>
                        <a:t>45° - 60°C (dependendo</a:t>
                      </a:r>
                      <a:r>
                        <a:rPr lang="pt-BR" sz="1700" baseline="0" dirty="0"/>
                        <a:t> da fase)</a:t>
                      </a:r>
                      <a:endParaRPr lang="pt-BR" sz="1700" b="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6260">
                <a:tc>
                  <a:txBody>
                    <a:bodyPr/>
                    <a:lstStyle/>
                    <a:p>
                      <a:r>
                        <a:rPr lang="pt-BR" sz="1700" dirty="0"/>
                        <a:t>Em</a:t>
                      </a:r>
                      <a:r>
                        <a:rPr lang="pt-BR" sz="1700" baseline="0" dirty="0"/>
                        <a:t> excesso</a:t>
                      </a:r>
                      <a:endParaRPr lang="pt-BR" sz="170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700" dirty="0"/>
                        <a:t>Elimina microrganismos</a:t>
                      </a:r>
                      <a:r>
                        <a:rPr lang="pt-BR" sz="1700" baseline="0" dirty="0"/>
                        <a:t> mineralizadores responsáveis pela decomposição</a:t>
                      </a:r>
                      <a:endParaRPr lang="pt-BR" sz="170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641">
                <a:tc>
                  <a:txBody>
                    <a:bodyPr/>
                    <a:lstStyle/>
                    <a:p>
                      <a:r>
                        <a:rPr lang="pt-BR" sz="1700" dirty="0"/>
                        <a:t>Em falta</a:t>
                      </a:r>
                      <a:endParaRPr lang="pt-BR" sz="170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700" dirty="0"/>
                        <a:t>A queda</a:t>
                      </a:r>
                      <a:r>
                        <a:rPr lang="pt-BR" sz="1700" baseline="0" dirty="0"/>
                        <a:t> da temperatura indica a fase de maturação (4° fase)</a:t>
                      </a:r>
                      <a:endParaRPr lang="pt-BR" sz="170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29462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4408" y="6017073"/>
            <a:ext cx="688281" cy="678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Berlin Sans FB Demi" panose="020E0802020502020306" pitchFamily="34" charset="0"/>
              </a:rPr>
              <a:t>Fatores</a:t>
            </a:r>
          </a:p>
        </p:txBody>
      </p:sp>
      <p:graphicFrame>
        <p:nvGraphicFramePr>
          <p:cNvPr id="5" name="Espaço Reservado para Conteúd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7106783"/>
              </p:ext>
            </p:extLst>
          </p:nvPr>
        </p:nvGraphicFramePr>
        <p:xfrm>
          <a:off x="1835696" y="4293096"/>
          <a:ext cx="7129464" cy="193248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5647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647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6641">
                <a:tc gridSpan="2"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PROPORÇÃO</a:t>
                      </a:r>
                      <a:r>
                        <a:rPr lang="pt-BR" sz="1700" baseline="0" dirty="0"/>
                        <a:t> DOS NUTRIENTES (CARBONO E NITROGÊNIO)</a:t>
                      </a:r>
                      <a:endParaRPr lang="pt-BR" sz="1700" b="1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641">
                <a:tc>
                  <a:txBody>
                    <a:bodyPr/>
                    <a:lstStyle/>
                    <a:p>
                      <a:r>
                        <a:rPr lang="pt-BR" sz="1700" dirty="0"/>
                        <a:t>Ideal</a:t>
                      </a:r>
                      <a:endParaRPr lang="pt-BR" sz="1700" b="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700" dirty="0"/>
                        <a:t>3 de</a:t>
                      </a:r>
                      <a:r>
                        <a:rPr lang="pt-BR" sz="1700" baseline="0" dirty="0"/>
                        <a:t> </a:t>
                      </a:r>
                      <a:r>
                        <a:rPr lang="pt-BR" sz="1700" baseline="0" dirty="0" err="1"/>
                        <a:t>palhosos</a:t>
                      </a:r>
                      <a:r>
                        <a:rPr lang="pt-BR" sz="1700" baseline="0" dirty="0"/>
                        <a:t>: 1 matéria orgânica (em volume)</a:t>
                      </a:r>
                      <a:endParaRPr lang="pt-BR" sz="1700" b="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6260">
                <a:tc>
                  <a:txBody>
                    <a:bodyPr/>
                    <a:lstStyle/>
                    <a:p>
                      <a:r>
                        <a:rPr lang="pt-BR" sz="1700" dirty="0"/>
                        <a:t>Mais</a:t>
                      </a:r>
                      <a:r>
                        <a:rPr lang="pt-BR" sz="1700" baseline="0" dirty="0"/>
                        <a:t> carbono (folhas, grama, gravetos)</a:t>
                      </a:r>
                      <a:endParaRPr lang="pt-BR" sz="170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700" dirty="0"/>
                        <a:t>Aumento do período de compostagem</a:t>
                      </a:r>
                      <a:endParaRPr lang="pt-BR" sz="170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641">
                <a:tc>
                  <a:txBody>
                    <a:bodyPr/>
                    <a:lstStyle/>
                    <a:p>
                      <a:r>
                        <a:rPr lang="pt-BR" sz="1700" dirty="0"/>
                        <a:t>Mais</a:t>
                      </a:r>
                      <a:r>
                        <a:rPr lang="pt-BR" sz="1700" baseline="0" dirty="0"/>
                        <a:t> nitrogênio ( talos, restos)</a:t>
                      </a:r>
                      <a:endParaRPr lang="pt-BR" sz="170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700" dirty="0"/>
                        <a:t>Emissão de odores,</a:t>
                      </a:r>
                      <a:r>
                        <a:rPr lang="pt-BR" sz="1700" baseline="0" dirty="0"/>
                        <a:t> atração de vetores</a:t>
                      </a:r>
                      <a:endParaRPr lang="pt-BR" sz="170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" name="Espaço Reservado para Conteúd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5335183"/>
              </p:ext>
            </p:extLst>
          </p:nvPr>
        </p:nvGraphicFramePr>
        <p:xfrm>
          <a:off x="1835696" y="1628800"/>
          <a:ext cx="7129464" cy="1938603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5647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647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6641">
                <a:tc gridSpan="2"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OXIGENAÇÃO</a:t>
                      </a:r>
                      <a:endParaRPr lang="pt-BR" sz="1700" b="1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641">
                <a:tc>
                  <a:txBody>
                    <a:bodyPr/>
                    <a:lstStyle/>
                    <a:p>
                      <a:r>
                        <a:rPr lang="pt-BR" sz="1700" dirty="0"/>
                        <a:t>Ideal</a:t>
                      </a:r>
                      <a:endParaRPr lang="pt-BR" sz="1700" b="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700" dirty="0"/>
                        <a:t>Revirar</a:t>
                      </a:r>
                      <a:r>
                        <a:rPr lang="pt-BR" sz="1700" baseline="0" dirty="0"/>
                        <a:t> três vezes por semana</a:t>
                      </a:r>
                      <a:endParaRPr lang="pt-BR" sz="1700" b="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641">
                <a:tc>
                  <a:txBody>
                    <a:bodyPr/>
                    <a:lstStyle/>
                    <a:p>
                      <a:r>
                        <a:rPr lang="pt-BR" sz="1700" dirty="0"/>
                        <a:t>Em</a:t>
                      </a:r>
                      <a:r>
                        <a:rPr lang="pt-BR" sz="1700" baseline="0" dirty="0"/>
                        <a:t> excesso</a:t>
                      </a:r>
                      <a:endParaRPr lang="pt-BR" sz="170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700" dirty="0"/>
                        <a:t>Seca a matéria</a:t>
                      </a:r>
                      <a:r>
                        <a:rPr lang="pt-BR" sz="1700" baseline="0" dirty="0"/>
                        <a:t> orgânica</a:t>
                      </a:r>
                      <a:endParaRPr lang="pt-BR" sz="170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6260">
                <a:tc>
                  <a:txBody>
                    <a:bodyPr/>
                    <a:lstStyle/>
                    <a:p>
                      <a:r>
                        <a:rPr lang="pt-BR" sz="1700" dirty="0"/>
                        <a:t>Em falta</a:t>
                      </a:r>
                      <a:endParaRPr lang="pt-BR" sz="170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700" dirty="0"/>
                        <a:t>Oxida a matéria</a:t>
                      </a:r>
                      <a:r>
                        <a:rPr lang="pt-BR" sz="1700" baseline="0" dirty="0"/>
                        <a:t> orgânica, aumento da temperatura e torna-se decomposição anaeróbica (mais demorada)</a:t>
                      </a:r>
                      <a:endParaRPr lang="pt-BR" sz="170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14312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4408" y="6017073"/>
            <a:ext cx="688281" cy="678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Berlin Sans FB Demi" panose="020E0802020502020306" pitchFamily="34" charset="0"/>
              </a:rPr>
              <a:t>Fatores</a:t>
            </a:r>
          </a:p>
        </p:txBody>
      </p:sp>
      <p:graphicFrame>
        <p:nvGraphicFramePr>
          <p:cNvPr id="6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1628412"/>
              </p:ext>
            </p:extLst>
          </p:nvPr>
        </p:nvGraphicFramePr>
        <p:xfrm>
          <a:off x="1835150" y="1729616"/>
          <a:ext cx="7129464" cy="161036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5647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647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pH</a:t>
                      </a:r>
                      <a:endParaRPr lang="pt-BR" sz="1700" b="1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700" dirty="0"/>
                        <a:t>Ideal</a:t>
                      </a:r>
                      <a:endParaRPr lang="pt-BR" sz="1700" b="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700" dirty="0"/>
                        <a:t>Entre 5 e 8</a:t>
                      </a:r>
                      <a:endParaRPr lang="pt-BR" sz="1700" b="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700" dirty="0"/>
                        <a:t>Valores</a:t>
                      </a:r>
                      <a:r>
                        <a:rPr lang="pt-BR" sz="1700" baseline="0" dirty="0"/>
                        <a:t> extremos</a:t>
                      </a:r>
                      <a:endParaRPr lang="pt-BR" sz="170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700" dirty="0"/>
                        <a:t>Microrganismos</a:t>
                      </a:r>
                      <a:r>
                        <a:rPr lang="pt-BR" sz="1700" baseline="0" dirty="0"/>
                        <a:t> corrigem automaticamente através da degradação dos compostos</a:t>
                      </a:r>
                      <a:endParaRPr lang="pt-BR" sz="170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Espaço Reservado para Conteúd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4918466"/>
              </p:ext>
            </p:extLst>
          </p:nvPr>
        </p:nvGraphicFramePr>
        <p:xfrm>
          <a:off x="1835696" y="4293097"/>
          <a:ext cx="7129464" cy="1459846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5647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647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834">
                <a:tc gridSpan="2"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TAMANHO DAS PARTÍCULAS</a:t>
                      </a:r>
                      <a:endParaRPr lang="pt-BR" sz="1700" b="1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5489">
                <a:tc>
                  <a:txBody>
                    <a:bodyPr/>
                    <a:lstStyle/>
                    <a:p>
                      <a:r>
                        <a:rPr lang="pt-BR" sz="1700" dirty="0"/>
                        <a:t>Maiores</a:t>
                      </a:r>
                      <a:endParaRPr lang="pt-BR" sz="1700" b="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700" dirty="0"/>
                        <a:t>Maior tempo para decomposição</a:t>
                      </a:r>
                      <a:endParaRPr lang="pt-BR" sz="1700" b="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3837">
                <a:tc>
                  <a:txBody>
                    <a:bodyPr/>
                    <a:lstStyle/>
                    <a:p>
                      <a:r>
                        <a:rPr lang="pt-BR" sz="1700" dirty="0"/>
                        <a:t>Menores</a:t>
                      </a:r>
                      <a:endParaRPr lang="pt-BR" sz="170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700" dirty="0"/>
                        <a:t>Menor</a:t>
                      </a:r>
                      <a:r>
                        <a:rPr lang="pt-BR" sz="1700" baseline="0" dirty="0"/>
                        <a:t> tempo para decomposição</a:t>
                      </a:r>
                      <a:endParaRPr lang="pt-BR" sz="170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08289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>
                <a:latin typeface="Berlin Sans FB Demi" panose="020E0802020502020306" pitchFamily="34" charset="0"/>
              </a:rPr>
              <a:t>As 4 fases da compostagem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006" b="17041"/>
          <a:stretch/>
        </p:blipFill>
        <p:spPr>
          <a:xfrm>
            <a:off x="2020623" y="1600200"/>
            <a:ext cx="3919529" cy="4205064"/>
          </a:xfrm>
          <a:ln>
            <a:solidFill>
              <a:schemeClr val="bg1"/>
            </a:solidFill>
          </a:ln>
        </p:spPr>
      </p:pic>
      <p:grpSp>
        <p:nvGrpSpPr>
          <p:cNvPr id="17" name="Grupo 16"/>
          <p:cNvGrpSpPr/>
          <p:nvPr/>
        </p:nvGrpSpPr>
        <p:grpSpPr>
          <a:xfrm>
            <a:off x="2195736" y="2852936"/>
            <a:ext cx="6264697" cy="3316292"/>
            <a:chOff x="2195736" y="2852936"/>
            <a:chExt cx="6264697" cy="3316292"/>
          </a:xfrm>
        </p:grpSpPr>
        <p:pic>
          <p:nvPicPr>
            <p:cNvPr id="5" name="Espaço Reservado para Conteúdo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000" t="39537" r="14000" b="24630"/>
            <a:stretch/>
          </p:blipFill>
          <p:spPr>
            <a:xfrm>
              <a:off x="6372200" y="3356992"/>
              <a:ext cx="2088233" cy="2088232"/>
            </a:xfrm>
            <a:prstGeom prst="rect">
              <a:avLst/>
            </a:prstGeom>
          </p:spPr>
        </p:pic>
        <p:sp>
          <p:nvSpPr>
            <p:cNvPr id="10" name="CaixaDeTexto 9"/>
            <p:cNvSpPr txBox="1"/>
            <p:nvPr/>
          </p:nvSpPr>
          <p:spPr>
            <a:xfrm>
              <a:off x="5868144" y="2852936"/>
              <a:ext cx="576064" cy="2977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50" dirty="0"/>
                <a:t>14</a:t>
              </a:r>
            </a:p>
            <a:p>
              <a:r>
                <a:rPr lang="pt-BR" sz="1250" dirty="0"/>
                <a:t>13</a:t>
              </a:r>
            </a:p>
            <a:p>
              <a:r>
                <a:rPr lang="pt-BR" sz="1250" dirty="0"/>
                <a:t>12</a:t>
              </a:r>
            </a:p>
            <a:p>
              <a:r>
                <a:rPr lang="pt-BR" sz="1250" dirty="0"/>
                <a:t>11</a:t>
              </a:r>
            </a:p>
            <a:p>
              <a:r>
                <a:rPr lang="pt-BR" sz="1250" dirty="0"/>
                <a:t>10</a:t>
              </a:r>
            </a:p>
            <a:p>
              <a:r>
                <a:rPr lang="pt-BR" sz="1250" dirty="0"/>
                <a:t>9</a:t>
              </a:r>
            </a:p>
            <a:p>
              <a:r>
                <a:rPr lang="pt-BR" sz="1250" dirty="0"/>
                <a:t>8</a:t>
              </a:r>
            </a:p>
            <a:p>
              <a:r>
                <a:rPr lang="pt-BR" sz="1250" dirty="0"/>
                <a:t>7</a:t>
              </a:r>
            </a:p>
            <a:p>
              <a:r>
                <a:rPr lang="pt-BR" sz="1250" dirty="0"/>
                <a:t>6</a:t>
              </a:r>
            </a:p>
            <a:p>
              <a:r>
                <a:rPr lang="pt-BR" sz="1250" dirty="0"/>
                <a:t>5</a:t>
              </a:r>
            </a:p>
            <a:p>
              <a:r>
                <a:rPr lang="pt-BR" sz="1250" dirty="0"/>
                <a:t>4</a:t>
              </a:r>
            </a:p>
            <a:p>
              <a:r>
                <a:rPr lang="pt-BR" sz="1250" dirty="0"/>
                <a:t>3</a:t>
              </a:r>
            </a:p>
            <a:p>
              <a:r>
                <a:rPr lang="pt-BR" sz="1250" dirty="0"/>
                <a:t>2</a:t>
              </a:r>
            </a:p>
            <a:p>
              <a:r>
                <a:rPr lang="pt-BR" sz="1250" dirty="0"/>
                <a:t>1</a:t>
              </a:r>
            </a:p>
            <a:p>
              <a:r>
                <a:rPr lang="pt-BR" sz="1250" dirty="0"/>
                <a:t>0</a:t>
              </a:r>
            </a:p>
          </p:txBody>
        </p:sp>
        <p:cxnSp>
          <p:nvCxnSpPr>
            <p:cNvPr id="13" name="Conector reto 12"/>
            <p:cNvCxnSpPr/>
            <p:nvPr/>
          </p:nvCxnSpPr>
          <p:spPr>
            <a:xfrm>
              <a:off x="2699792" y="5779854"/>
              <a:ext cx="3168352" cy="254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aixaDeTexto 15"/>
            <p:cNvSpPr txBox="1"/>
            <p:nvPr/>
          </p:nvSpPr>
          <p:spPr>
            <a:xfrm>
              <a:off x="2195736" y="5830674"/>
              <a:ext cx="41764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/>
                <a:t>T</a:t>
              </a:r>
              <a:r>
                <a:rPr lang="pt-BR" sz="1100" dirty="0"/>
                <a:t>(°C) </a:t>
              </a:r>
              <a:r>
                <a:rPr lang="pt-BR" sz="1600" dirty="0"/>
                <a:t>1           2                      3            4               pH</a:t>
              </a:r>
            </a:p>
          </p:txBody>
        </p:sp>
      </p:grpSp>
      <p:sp>
        <p:nvSpPr>
          <p:cNvPr id="3" name="Retângulo 2"/>
          <p:cNvSpPr/>
          <p:nvPr/>
        </p:nvSpPr>
        <p:spPr>
          <a:xfrm>
            <a:off x="2627784" y="2708920"/>
            <a:ext cx="3312368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4408" y="6017073"/>
            <a:ext cx="688281" cy="678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4155157"/>
            <a:ext cx="9144000" cy="1362075"/>
          </a:xfrm>
          <a:solidFill>
            <a:srgbClr val="006CB7"/>
          </a:solidFill>
        </p:spPr>
        <p:txBody>
          <a:bodyPr anchor="ctr">
            <a:norm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Berlin Sans FB" panose="020E0602020502020306" pitchFamily="34" charset="0"/>
              </a:rPr>
              <a:t>Vídeo</a:t>
            </a:r>
          </a:p>
        </p:txBody>
      </p:sp>
    </p:spTree>
    <p:extLst>
      <p:ext uri="{BB962C8B-B14F-4D97-AF65-F5344CB8AC3E}">
        <p14:creationId xmlns:p14="http://schemas.microsoft.com/office/powerpoint/2010/main" val="29171891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>
                <a:latin typeface="Berlin Sans FB Demi" panose="020E0802020502020306" pitchFamily="34" charset="0"/>
              </a:rPr>
              <a:t>Vídeo</a:t>
            </a:r>
            <a:br>
              <a:rPr lang="pt-BR" dirty="0">
                <a:latin typeface="Berlin Sans FB Demi" panose="020E0802020502020306" pitchFamily="34" charset="0"/>
              </a:rPr>
            </a:br>
            <a:r>
              <a:rPr lang="pt-BR" dirty="0">
                <a:latin typeface="Berlin Sans FB Demi" panose="020E0802020502020306" pitchFamily="34" charset="0"/>
              </a:rPr>
              <a:t>A história do cocô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4408" y="6017073"/>
            <a:ext cx="688281" cy="678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Historia_do_Coc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607" y="782705"/>
            <a:ext cx="7431295" cy="557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24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4155157"/>
            <a:ext cx="9144000" cy="1362075"/>
          </a:xfrm>
          <a:solidFill>
            <a:srgbClr val="006CB7"/>
          </a:solidFill>
        </p:spPr>
        <p:txBody>
          <a:bodyPr anchor="ctr">
            <a:norm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Berlin Sans FB" panose="020E0602020502020306" pitchFamily="34" charset="0"/>
              </a:rPr>
              <a:t>exercício</a:t>
            </a:r>
          </a:p>
        </p:txBody>
      </p:sp>
    </p:spTree>
    <p:extLst>
      <p:ext uri="{BB962C8B-B14F-4D97-AF65-F5344CB8AC3E}">
        <p14:creationId xmlns:p14="http://schemas.microsoft.com/office/powerpoint/2010/main" val="1808377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Berlin Sans FB Demi" panose="020E0802020502020306" pitchFamily="34" charset="0"/>
              </a:rPr>
              <a:t>Agenda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>
                <a:latin typeface="Berlin Sans FB" panose="020E0602020502020306" pitchFamily="34" charset="0"/>
              </a:rPr>
              <a:t>Os 3 </a:t>
            </a:r>
            <a:r>
              <a:rPr lang="pt-BR" dirty="0" err="1">
                <a:latin typeface="Berlin Sans FB" panose="020E0602020502020306" pitchFamily="34" charset="0"/>
              </a:rPr>
              <a:t>Rs</a:t>
            </a:r>
            <a:endParaRPr lang="pt-BR" dirty="0">
              <a:latin typeface="Berlin Sans FB" panose="020E0602020502020306" pitchFamily="34" charset="0"/>
            </a:endParaRPr>
          </a:p>
          <a:p>
            <a:r>
              <a:rPr lang="pt-BR" dirty="0">
                <a:latin typeface="Berlin Sans FB" panose="020E0602020502020306" pitchFamily="34" charset="0"/>
              </a:rPr>
              <a:t>Iniciação à Compostagem</a:t>
            </a:r>
          </a:p>
          <a:p>
            <a:pPr lvl="1"/>
            <a:r>
              <a:rPr lang="pt-BR" dirty="0">
                <a:latin typeface="Berlin Sans FB" panose="020E0602020502020306" pitchFamily="34" charset="0"/>
              </a:rPr>
              <a:t>Contexto</a:t>
            </a:r>
          </a:p>
          <a:p>
            <a:pPr lvl="1"/>
            <a:r>
              <a:rPr lang="pt-BR" dirty="0">
                <a:latin typeface="Berlin Sans FB" panose="020E0602020502020306" pitchFamily="34" charset="0"/>
              </a:rPr>
              <a:t>Conceitos</a:t>
            </a:r>
          </a:p>
          <a:p>
            <a:pPr lvl="1"/>
            <a:r>
              <a:rPr lang="pt-BR" dirty="0">
                <a:latin typeface="Berlin Sans FB" panose="020E0602020502020306" pitchFamily="34" charset="0"/>
              </a:rPr>
              <a:t>Reflexões</a:t>
            </a:r>
          </a:p>
          <a:p>
            <a:pPr lvl="1"/>
            <a:r>
              <a:rPr lang="pt-BR" dirty="0">
                <a:latin typeface="Berlin Sans FB" panose="020E0602020502020306" pitchFamily="34" charset="0"/>
              </a:rPr>
              <a:t>Fatores de interferência</a:t>
            </a:r>
          </a:p>
          <a:p>
            <a:r>
              <a:rPr lang="pt-BR" dirty="0">
                <a:latin typeface="Berlin Sans FB" panose="020E0602020502020306" pitchFamily="34" charset="0"/>
              </a:rPr>
              <a:t>Vídeo</a:t>
            </a:r>
          </a:p>
          <a:p>
            <a:r>
              <a:rPr lang="pt-BR" dirty="0">
                <a:latin typeface="Berlin Sans FB" panose="020E0602020502020306" pitchFamily="34" charset="0"/>
              </a:rPr>
              <a:t>Exercício</a:t>
            </a:r>
          </a:p>
          <a:p>
            <a:r>
              <a:rPr lang="pt-BR" dirty="0">
                <a:latin typeface="Berlin Sans FB" panose="020E0602020502020306" pitchFamily="34" charset="0"/>
              </a:rPr>
              <a:t>Passo-a-passo</a:t>
            </a:r>
          </a:p>
          <a:p>
            <a:r>
              <a:rPr lang="pt-BR" dirty="0">
                <a:latin typeface="Berlin Sans FB" panose="020E0602020502020306" pitchFamily="34" charset="0"/>
              </a:rPr>
              <a:t>Conclusão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4408" y="6017073"/>
            <a:ext cx="688281" cy="678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52686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4408" y="6017073"/>
            <a:ext cx="688281" cy="678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29805"/>
              </p:ext>
            </p:extLst>
          </p:nvPr>
        </p:nvGraphicFramePr>
        <p:xfrm>
          <a:off x="1691680" y="44624"/>
          <a:ext cx="7452319" cy="68133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835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43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43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84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1400" spc="-50" dirty="0"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  <a:t>PROBLEMA</a:t>
                      </a:r>
                      <a:endParaRPr lang="pt-BR" sz="1200" dirty="0"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400" spc="-50" dirty="0">
                          <a:solidFill>
                            <a:schemeClr val="lt1"/>
                          </a:solidFill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  <a:t>POSSÍVEL</a:t>
                      </a:r>
                      <a:r>
                        <a:rPr lang="pt-BR" sz="2000" dirty="0">
                          <a:effectLst/>
                        </a:rPr>
                        <a:t> </a:t>
                      </a:r>
                      <a:r>
                        <a:rPr lang="pt-BR" sz="1600" b="1" kern="1400" spc="-50" dirty="0">
                          <a:solidFill>
                            <a:schemeClr val="lt1"/>
                          </a:solidFill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  <a:t>CAUSA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400" spc="-50" dirty="0">
                          <a:solidFill>
                            <a:schemeClr val="lt1"/>
                          </a:solidFill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  <a:t>SOLUÇÃO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7075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400" spc="-50" dirty="0">
                          <a:solidFill>
                            <a:schemeClr val="lt1"/>
                          </a:solidFill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pt-BR" sz="1600" b="1" kern="1400" spc="-50" dirty="0">
                          <a:solidFill>
                            <a:schemeClr val="lt1"/>
                          </a:solidFill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  <a:t>ODOR</a:t>
                      </a:r>
                      <a:r>
                        <a:rPr lang="pt-BR" sz="1600" b="1" kern="1400" spc="-50" baseline="0" dirty="0">
                          <a:solidFill>
                            <a:schemeClr val="lt1"/>
                          </a:solidFill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  <a:t> DESAGRADÁVEL</a:t>
                      </a:r>
                      <a:endParaRPr lang="pt-BR" sz="1600" b="1" kern="1400" spc="-50" dirty="0">
                        <a:solidFill>
                          <a:schemeClr val="lt1"/>
                        </a:solidFill>
                        <a:effectLst/>
                        <a:latin typeface="Berlin Sans FB" panose="020E0602020502020306" pitchFamily="34" charset="0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400" spc="-50" dirty="0">
                          <a:solidFill>
                            <a:schemeClr val="lt1"/>
                          </a:solidFill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260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959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3948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400" spc="-50" dirty="0">
                          <a:solidFill>
                            <a:schemeClr val="lt1"/>
                          </a:solidFill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  <a:t> ATRAÇÃO DE</a:t>
                      </a:r>
                      <a:r>
                        <a:rPr lang="pt-BR" sz="1600" b="1" kern="1400" spc="-50" baseline="0" dirty="0">
                          <a:solidFill>
                            <a:schemeClr val="lt1"/>
                          </a:solidFill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  <a:t> ANIMAIS</a:t>
                      </a:r>
                      <a:endParaRPr lang="pt-BR" sz="1600" b="1" kern="1400" spc="-50" dirty="0">
                        <a:solidFill>
                          <a:schemeClr val="lt1"/>
                        </a:solidFill>
                        <a:effectLst/>
                        <a:latin typeface="Berlin Sans FB" panose="020E0602020502020306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39485">
                <a:tc vMerge="1"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pt-BR" sz="1800" b="1" kern="1400" spc="-50" dirty="0">
                        <a:solidFill>
                          <a:schemeClr val="lt1"/>
                        </a:solidFill>
                        <a:effectLst/>
                        <a:latin typeface="Berlin Sans FB" panose="020E0602020502020306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kern="1400" spc="-5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kern="1400" spc="-5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228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400" spc="-50" dirty="0">
                          <a:solidFill>
                            <a:schemeClr val="lt1"/>
                          </a:solidFill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  <a:t> DEMORA DA</a:t>
                      </a:r>
                      <a:r>
                        <a:rPr lang="pt-BR" sz="1600" b="1" kern="1400" spc="-50" baseline="0" dirty="0">
                          <a:solidFill>
                            <a:schemeClr val="lt1"/>
                          </a:solidFill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  <a:t> DECOMPOSIÇÃO</a:t>
                      </a:r>
                      <a:endParaRPr lang="pt-BR" sz="1600" b="1" kern="1400" spc="-50" dirty="0">
                        <a:solidFill>
                          <a:schemeClr val="lt1"/>
                        </a:solidFill>
                        <a:effectLst/>
                        <a:latin typeface="Berlin Sans FB" panose="020E0602020502020306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7444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kern="1400" spc="-5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5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409832"/>
              </p:ext>
            </p:extLst>
          </p:nvPr>
        </p:nvGraphicFramePr>
        <p:xfrm>
          <a:off x="1691681" y="44624"/>
          <a:ext cx="7452319" cy="68133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835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43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43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84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1400" spc="-50" dirty="0"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  <a:t>PROBLEMA</a:t>
                      </a:r>
                      <a:endParaRPr lang="pt-BR" sz="1200" dirty="0"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400" spc="-50" dirty="0">
                          <a:solidFill>
                            <a:schemeClr val="lt1"/>
                          </a:solidFill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  <a:t>POSSÍVEL</a:t>
                      </a:r>
                      <a:r>
                        <a:rPr lang="pt-BR" sz="2000" dirty="0">
                          <a:effectLst/>
                        </a:rPr>
                        <a:t> </a:t>
                      </a:r>
                      <a:r>
                        <a:rPr lang="pt-BR" sz="1600" b="1" kern="1400" spc="-50" dirty="0">
                          <a:solidFill>
                            <a:schemeClr val="lt1"/>
                          </a:solidFill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  <a:t>CAUSA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400" spc="-50" dirty="0">
                          <a:solidFill>
                            <a:schemeClr val="lt1"/>
                          </a:solidFill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  <a:t>SOLUÇÃO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7075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400" spc="-50" dirty="0">
                          <a:solidFill>
                            <a:schemeClr val="lt1"/>
                          </a:solidFill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pt-BR" sz="1600" b="1" kern="1400" spc="-50" dirty="0">
                          <a:solidFill>
                            <a:schemeClr val="lt1"/>
                          </a:solidFill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  <a:t>ODOR</a:t>
                      </a:r>
                      <a:r>
                        <a:rPr lang="pt-BR" sz="1600" b="1" kern="1400" spc="-50" baseline="0" dirty="0">
                          <a:solidFill>
                            <a:schemeClr val="lt1"/>
                          </a:solidFill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  <a:t> DESAGRADÁVEL</a:t>
                      </a:r>
                      <a:endParaRPr lang="pt-BR" sz="1600" b="1" kern="1400" spc="-50" dirty="0">
                        <a:solidFill>
                          <a:schemeClr val="lt1"/>
                        </a:solidFill>
                        <a:effectLst/>
                        <a:latin typeface="Berlin Sans FB" panose="020E0602020502020306" pitchFamily="34" charset="0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400" spc="-50" dirty="0">
                          <a:solidFill>
                            <a:schemeClr val="lt1"/>
                          </a:solidFill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1400" spc="-50">
                          <a:effectLst/>
                        </a:rPr>
                        <a:t>Excesso de umidade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260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1400" spc="-50">
                          <a:effectLst/>
                        </a:rPr>
                        <a:t>Compactação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959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1400" spc="-50">
                          <a:effectLst/>
                        </a:rPr>
                        <a:t>Excesso de nitrogênio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3948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400" spc="-50" dirty="0">
                          <a:solidFill>
                            <a:schemeClr val="lt1"/>
                          </a:solidFill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  <a:t> ATRAÇÃO DE</a:t>
                      </a:r>
                      <a:r>
                        <a:rPr lang="pt-BR" sz="1600" b="1" kern="1400" spc="-50" baseline="0" dirty="0">
                          <a:solidFill>
                            <a:schemeClr val="lt1"/>
                          </a:solidFill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  <a:t> ANIMAIS</a:t>
                      </a:r>
                      <a:endParaRPr lang="pt-BR" sz="1600" b="1" kern="1400" spc="-50" dirty="0">
                        <a:solidFill>
                          <a:schemeClr val="lt1"/>
                        </a:solidFill>
                        <a:effectLst/>
                        <a:latin typeface="Berlin Sans FB" panose="020E0602020502020306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1400" spc="-50">
                          <a:effectLst/>
                        </a:rPr>
                        <a:t>Alta concentração de resíduos orgânicos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39485">
                <a:tc vMerge="1"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pt-BR" sz="1800" b="1" kern="1400" spc="-50" dirty="0">
                        <a:solidFill>
                          <a:schemeClr val="lt1"/>
                        </a:solidFill>
                        <a:effectLst/>
                        <a:latin typeface="Berlin Sans FB" panose="020E0602020502020306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1400" spc="-5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Decomposição anaeróbica</a:t>
                      </a:r>
                      <a:endParaRPr lang="pt-BR" sz="1600" kern="1400" spc="-5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kern="1400" spc="-5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228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400" spc="-50" dirty="0">
                          <a:solidFill>
                            <a:schemeClr val="lt1"/>
                          </a:solidFill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  <a:t> DEMORA DA</a:t>
                      </a:r>
                      <a:r>
                        <a:rPr lang="pt-BR" sz="1600" b="1" kern="1400" spc="-50" baseline="0" dirty="0">
                          <a:solidFill>
                            <a:schemeClr val="lt1"/>
                          </a:solidFill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  <a:t> DECOMPOSIÇÃO</a:t>
                      </a:r>
                      <a:endParaRPr lang="pt-BR" sz="1600" b="1" kern="1400" spc="-50" dirty="0">
                        <a:solidFill>
                          <a:schemeClr val="lt1"/>
                        </a:solidFill>
                        <a:effectLst/>
                        <a:latin typeface="Berlin Sans FB" panose="020E0602020502020306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1400" spc="-50">
                          <a:effectLst/>
                          <a:latin typeface="+mn-lt"/>
                          <a:ea typeface="+mn-ea"/>
                          <a:cs typeface="+mn-cs"/>
                        </a:rPr>
                        <a:t>Temperatura</a:t>
                      </a:r>
                      <a:r>
                        <a:rPr lang="pt-BR" sz="1600" kern="1400" spc="-50" baseline="0">
                          <a:effectLst/>
                          <a:latin typeface="+mn-lt"/>
                          <a:ea typeface="+mn-ea"/>
                          <a:cs typeface="+mn-cs"/>
                        </a:rPr>
                        <a:t> baixa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7444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1400" spc="-5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Pouco nitrogênio</a:t>
                      </a:r>
                      <a:endParaRPr lang="pt-BR" sz="1600" kern="1400" spc="-5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8604097"/>
              </p:ext>
            </p:extLst>
          </p:nvPr>
        </p:nvGraphicFramePr>
        <p:xfrm>
          <a:off x="1704044" y="57272"/>
          <a:ext cx="7452319" cy="68133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835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43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43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84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1400" spc="-50" dirty="0"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  <a:t>PROBLEMA</a:t>
                      </a:r>
                      <a:endParaRPr lang="pt-BR" sz="1200" dirty="0"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400" spc="-50" dirty="0">
                          <a:solidFill>
                            <a:schemeClr val="lt1"/>
                          </a:solidFill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  <a:t>POSSÍVEL</a:t>
                      </a:r>
                      <a:r>
                        <a:rPr lang="pt-BR" sz="2000" dirty="0">
                          <a:effectLst/>
                        </a:rPr>
                        <a:t> </a:t>
                      </a:r>
                      <a:r>
                        <a:rPr lang="pt-BR" sz="1600" b="1" kern="1400" spc="-50" dirty="0">
                          <a:solidFill>
                            <a:schemeClr val="lt1"/>
                          </a:solidFill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  <a:t>CAUSA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400" spc="-50" dirty="0">
                          <a:solidFill>
                            <a:schemeClr val="lt1"/>
                          </a:solidFill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  <a:t>SOLUÇÃO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7075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400" spc="-50" dirty="0">
                          <a:solidFill>
                            <a:schemeClr val="lt1"/>
                          </a:solidFill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pt-BR" sz="1600" b="1" kern="1400" spc="-50" dirty="0">
                          <a:solidFill>
                            <a:schemeClr val="lt1"/>
                          </a:solidFill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  <a:t>ODOR</a:t>
                      </a:r>
                      <a:r>
                        <a:rPr lang="pt-BR" sz="1600" b="1" kern="1400" spc="-50" baseline="0" dirty="0">
                          <a:solidFill>
                            <a:schemeClr val="lt1"/>
                          </a:solidFill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  <a:t> DESAGRADÁVEL</a:t>
                      </a:r>
                      <a:endParaRPr lang="pt-BR" sz="1600" b="1" kern="1400" spc="-50" dirty="0">
                        <a:solidFill>
                          <a:schemeClr val="lt1"/>
                        </a:solidFill>
                        <a:effectLst/>
                        <a:latin typeface="Berlin Sans FB" panose="020E0602020502020306" pitchFamily="34" charset="0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400" spc="-50" dirty="0">
                          <a:solidFill>
                            <a:schemeClr val="lt1"/>
                          </a:solidFill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1400" spc="-50">
                          <a:effectLst/>
                        </a:rPr>
                        <a:t>Excesso de umidade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1400" spc="-50" dirty="0">
                          <a:effectLst/>
                        </a:rPr>
                        <a:t>Adicionar materiais secos, como folhas, gravetos, serragem ou palha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260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1400" spc="-50">
                          <a:effectLst/>
                        </a:rPr>
                        <a:t>Compactação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1400" spc="-50" dirty="0">
                          <a:effectLst/>
                        </a:rPr>
                        <a:t>Revire o monte e, caso necessário, diminua seu tamanho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959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1400" spc="-50">
                          <a:effectLst/>
                        </a:rPr>
                        <a:t>Excesso de nitrogênio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1400" spc="-50" dirty="0">
                          <a:effectLst/>
                        </a:rPr>
                        <a:t>Adicionar carbono, como folhas, madeira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3948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400" spc="-50" dirty="0">
                          <a:solidFill>
                            <a:schemeClr val="lt1"/>
                          </a:solidFill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  <a:t> ATRAÇÃO DE</a:t>
                      </a:r>
                      <a:r>
                        <a:rPr lang="pt-BR" sz="1600" b="1" kern="1400" spc="-50" baseline="0" dirty="0">
                          <a:solidFill>
                            <a:schemeClr val="lt1"/>
                          </a:solidFill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  <a:t> ANIMAIS</a:t>
                      </a:r>
                      <a:endParaRPr lang="pt-BR" sz="1600" b="1" kern="1400" spc="-50" dirty="0">
                        <a:solidFill>
                          <a:schemeClr val="lt1"/>
                        </a:solidFill>
                        <a:effectLst/>
                        <a:latin typeface="Berlin Sans FB" panose="020E0602020502020306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1400" spc="-50">
                          <a:effectLst/>
                        </a:rPr>
                        <a:t>Alta concentração de resíduos orgânicos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1400" spc="-50" dirty="0">
                          <a:effectLst/>
                        </a:rPr>
                        <a:t>Revire a pilha, identifique o foco, triture-o e cubra com mais folhas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39485">
                <a:tc vMerge="1"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pt-BR" sz="1800" b="1" kern="1400" spc="-50" dirty="0">
                        <a:solidFill>
                          <a:schemeClr val="lt1"/>
                        </a:solidFill>
                        <a:effectLst/>
                        <a:latin typeface="Berlin Sans FB" panose="020E0602020502020306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1400" spc="-5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Decomposição anaeróbica</a:t>
                      </a:r>
                      <a:endParaRPr lang="pt-BR" sz="1600" kern="1400" spc="-5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1400" spc="-5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Remexer a pilha, aumentar a quantidade de </a:t>
                      </a:r>
                      <a:r>
                        <a:rPr lang="pt-BR" sz="1600" kern="1400" spc="-5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palhosos</a:t>
                      </a:r>
                      <a:r>
                        <a:rPr lang="pt-BR" sz="1600" kern="1400" spc="-5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 cobrir com o mesmo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228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400" spc="-50" dirty="0">
                          <a:solidFill>
                            <a:schemeClr val="lt1"/>
                          </a:solidFill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  <a:t> DEMORA DA</a:t>
                      </a:r>
                      <a:r>
                        <a:rPr lang="pt-BR" sz="1600" b="1" kern="1400" spc="-50" baseline="0" dirty="0">
                          <a:solidFill>
                            <a:schemeClr val="lt1"/>
                          </a:solidFill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  <a:t> DECOMPOSIÇÃO</a:t>
                      </a:r>
                      <a:endParaRPr lang="pt-BR" sz="1600" b="1" kern="1400" spc="-50" dirty="0">
                        <a:solidFill>
                          <a:schemeClr val="lt1"/>
                        </a:solidFill>
                        <a:effectLst/>
                        <a:latin typeface="Berlin Sans FB" panose="020E0602020502020306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1400" spc="-50">
                          <a:effectLst/>
                          <a:latin typeface="+mn-lt"/>
                          <a:ea typeface="+mn-ea"/>
                          <a:cs typeface="+mn-cs"/>
                        </a:rPr>
                        <a:t>Temperatura</a:t>
                      </a:r>
                      <a:r>
                        <a:rPr lang="pt-BR" sz="1600" kern="1400" spc="-50" baseline="0">
                          <a:effectLst/>
                          <a:latin typeface="+mn-lt"/>
                          <a:ea typeface="+mn-ea"/>
                          <a:cs typeface="+mn-cs"/>
                        </a:rPr>
                        <a:t> baixa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1400" spc="-50" dirty="0">
                          <a:effectLst/>
                        </a:rPr>
                        <a:t>Aumente o tamanho da pilha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7444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1400" spc="-5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Pouco nitrogênio</a:t>
                      </a:r>
                      <a:endParaRPr lang="pt-BR" sz="1600" kern="1400" spc="-5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1400" spc="-50" dirty="0">
                          <a:effectLst/>
                        </a:rPr>
                        <a:t>Colocar mais restos de alimentos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357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4155157"/>
            <a:ext cx="9144000" cy="1362075"/>
          </a:xfrm>
          <a:solidFill>
            <a:srgbClr val="006CB7"/>
          </a:solidFill>
        </p:spPr>
        <p:txBody>
          <a:bodyPr anchor="ctr">
            <a:norm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Berlin Sans FB" panose="020E0602020502020306" pitchFamily="34" charset="0"/>
              </a:rPr>
              <a:t>Legislação envolvida</a:t>
            </a:r>
          </a:p>
        </p:txBody>
      </p:sp>
    </p:spTree>
    <p:extLst>
      <p:ext uri="{BB962C8B-B14F-4D97-AF65-F5344CB8AC3E}">
        <p14:creationId xmlns:p14="http://schemas.microsoft.com/office/powerpoint/2010/main" val="40983185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Berlin Sans FB Demi" panose="020E0802020502020306" pitchFamily="34" charset="0"/>
              </a:rPr>
              <a:t>Legislação envolvida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pt-BR" dirty="0">
                <a:latin typeface="Berlin Sans FB" panose="020E0602020502020306" pitchFamily="34" charset="0"/>
              </a:rPr>
              <a:t>Política Nacional  dos Resíduos Sólidos (L.12.305/2010):</a:t>
            </a:r>
          </a:p>
          <a:p>
            <a:pPr marL="457200" lvl="1" indent="0">
              <a:buNone/>
            </a:pPr>
            <a:r>
              <a:rPr lang="pt-BR" dirty="0">
                <a:latin typeface="Berlin Sans FB" panose="020E0602020502020306" pitchFamily="34" charset="0"/>
              </a:rPr>
              <a:t>	Art. 36.  No âmbito da responsabilidade compartilhada pelo ciclo de vida dos produtos, </a:t>
            </a:r>
            <a:r>
              <a:rPr lang="pt-BR" u="sng" dirty="0">
                <a:latin typeface="Berlin Sans FB" panose="020E0602020502020306" pitchFamily="34" charset="0"/>
              </a:rPr>
              <a:t>cabe ao titular dos serviços públicos de limpeza urbana e de manejo de resíduos sólidos</a:t>
            </a:r>
            <a:r>
              <a:rPr lang="pt-BR" dirty="0">
                <a:latin typeface="Berlin Sans FB" panose="020E0602020502020306" pitchFamily="34" charset="0"/>
              </a:rPr>
              <a:t>, observado, se houver, o plano municipal de gestão integrada de resíduos sólidos: [...]</a:t>
            </a:r>
          </a:p>
          <a:p>
            <a:pPr marL="914400" lvl="2" indent="0">
              <a:buNone/>
            </a:pPr>
            <a:r>
              <a:rPr lang="pt-BR" dirty="0">
                <a:latin typeface="Berlin Sans FB" panose="020E0602020502020306" pitchFamily="34" charset="0"/>
              </a:rPr>
              <a:t>V - </a:t>
            </a:r>
            <a:r>
              <a:rPr lang="pt-BR" u="sng" dirty="0">
                <a:latin typeface="Berlin Sans FB" panose="020E0602020502020306" pitchFamily="34" charset="0"/>
              </a:rPr>
              <a:t>implantar sistema de compostagem para resíduos sólidos orgânicos</a:t>
            </a:r>
            <a:r>
              <a:rPr lang="pt-BR" dirty="0">
                <a:latin typeface="Berlin Sans FB" panose="020E0602020502020306" pitchFamily="34" charset="0"/>
              </a:rPr>
              <a:t> e articular com os agentes econômicos e sociais formas de utilização do composto produzido; 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>
                <a:latin typeface="Berlin Sans FB" panose="020E0602020502020306" pitchFamily="34" charset="0"/>
              </a:rPr>
              <a:t>SMA 102 (SP)</a:t>
            </a:r>
          </a:p>
          <a:p>
            <a:pPr marL="914400" lvl="1" indent="-514350">
              <a:buFont typeface="+mj-lt"/>
              <a:buAutoNum type="arabicPeriod"/>
            </a:pPr>
            <a:r>
              <a:rPr lang="pt-BR" dirty="0">
                <a:latin typeface="Berlin Sans FB" panose="020E0602020502020306" pitchFamily="34" charset="0"/>
              </a:rPr>
              <a:t>Isenção de licenciamento para menos de 100kg/dia RSDO</a:t>
            </a:r>
          </a:p>
          <a:p>
            <a:pPr marL="914400" lvl="1" indent="-514350">
              <a:buFont typeface="+mj-lt"/>
              <a:buAutoNum type="arabicPeriod"/>
            </a:pPr>
            <a:r>
              <a:rPr lang="pt-BR" dirty="0">
                <a:latin typeface="Berlin Sans FB" panose="020E0602020502020306" pitchFamily="34" charset="0"/>
              </a:rPr>
              <a:t>Impermeabilização do solo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4408" y="6017073"/>
            <a:ext cx="688281" cy="678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10035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4155157"/>
            <a:ext cx="9144000" cy="1362075"/>
          </a:xfrm>
          <a:solidFill>
            <a:srgbClr val="006CB7"/>
          </a:solidFill>
        </p:spPr>
        <p:txBody>
          <a:bodyPr anchor="ctr">
            <a:norm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Berlin Sans FB" panose="020E0602020502020306" pitchFamily="34" charset="0"/>
              </a:rPr>
              <a:t>Passo-a-passo</a:t>
            </a:r>
          </a:p>
        </p:txBody>
      </p:sp>
    </p:spTree>
    <p:extLst>
      <p:ext uri="{BB962C8B-B14F-4D97-AF65-F5344CB8AC3E}">
        <p14:creationId xmlns:p14="http://schemas.microsoft.com/office/powerpoint/2010/main" val="1071741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Berlin Sans FB Demi" panose="020E0802020502020306" pitchFamily="34" charset="0"/>
              </a:rPr>
              <a:t>Passo-a-passo</a:t>
            </a:r>
          </a:p>
        </p:txBody>
      </p:sp>
      <p:graphicFrame>
        <p:nvGraphicFramePr>
          <p:cNvPr id="5" name="Espaço Reservado para Conteú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2418151"/>
              </p:ext>
            </p:extLst>
          </p:nvPr>
        </p:nvGraphicFramePr>
        <p:xfrm>
          <a:off x="1331640" y="1484784"/>
          <a:ext cx="7129463" cy="5068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m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13" b="99375" l="10000" r="90000">
                        <a14:foregroundMark x1="68125" y1="74688" x2="71042" y2="6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110" y="1334884"/>
            <a:ext cx="5359578" cy="3573052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28" t="23682" r="24769" b="13433"/>
          <a:stretch/>
        </p:blipFill>
        <p:spPr>
          <a:xfrm>
            <a:off x="4355976" y="1371200"/>
            <a:ext cx="3966172" cy="3674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637" y="1500392"/>
            <a:ext cx="4008193" cy="3006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469" y="3852575"/>
            <a:ext cx="3899925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7" t="17712" r="18657"/>
          <a:stretch/>
        </p:blipFill>
        <p:spPr>
          <a:xfrm>
            <a:off x="1692226" y="3439581"/>
            <a:ext cx="3892868" cy="3212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9" t="16916" r="1834" b="8060"/>
          <a:stretch/>
        </p:blipFill>
        <p:spPr>
          <a:xfrm>
            <a:off x="1708607" y="1647273"/>
            <a:ext cx="4087819" cy="2948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608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059832" y="1556792"/>
            <a:ext cx="4824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Berlin Sans FB" panose="020E0602020502020306" pitchFamily="34" charset="0"/>
              </a:rPr>
              <a:t>Compostagem em forma de leiras ou pilhas na terra</a:t>
            </a:r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1819190" y="260648"/>
            <a:ext cx="7128792" cy="1143000"/>
          </a:xfrm>
        </p:spPr>
        <p:txBody>
          <a:bodyPr/>
          <a:lstStyle/>
          <a:p>
            <a:r>
              <a:rPr lang="pt-BR" dirty="0">
                <a:latin typeface="Berlin Sans FB Demi" panose="020E0802020502020306" pitchFamily="34" charset="0"/>
              </a:rPr>
              <a:t>Tipos de </a:t>
            </a:r>
            <a:r>
              <a:rPr lang="pt-BR" dirty="0" err="1">
                <a:latin typeface="Berlin Sans FB Demi" panose="020E0802020502020306" pitchFamily="34" charset="0"/>
              </a:rPr>
              <a:t>composteiras</a:t>
            </a:r>
            <a:endParaRPr lang="pt-BR" dirty="0">
              <a:latin typeface="Berlin Sans FB Demi" panose="020E0802020502020306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860"/>
          <a:stretch/>
        </p:blipFill>
        <p:spPr>
          <a:xfrm>
            <a:off x="4851416" y="2708920"/>
            <a:ext cx="3416455" cy="278092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708920"/>
            <a:ext cx="3683901" cy="276292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4408" y="6017073"/>
            <a:ext cx="688281" cy="678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53876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059832" y="1556792"/>
            <a:ext cx="4824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Berlin Sans FB" panose="020E0602020502020306" pitchFamily="34" charset="0"/>
              </a:rPr>
              <a:t>Compostagem em forma de leiras ou pilhas na terra</a:t>
            </a:r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1819190" y="260648"/>
            <a:ext cx="7128792" cy="1143000"/>
          </a:xfrm>
        </p:spPr>
        <p:txBody>
          <a:bodyPr/>
          <a:lstStyle/>
          <a:p>
            <a:r>
              <a:rPr lang="pt-BR" dirty="0">
                <a:latin typeface="Berlin Sans FB Demi" panose="020E0802020502020306" pitchFamily="34" charset="0"/>
              </a:rPr>
              <a:t>Tipos de </a:t>
            </a:r>
            <a:r>
              <a:rPr lang="pt-BR" dirty="0" err="1">
                <a:latin typeface="Berlin Sans FB Demi" panose="020E0802020502020306" pitchFamily="34" charset="0"/>
              </a:rPr>
              <a:t>composteiras</a:t>
            </a:r>
            <a:endParaRPr lang="pt-BR" dirty="0">
              <a:latin typeface="Berlin Sans FB Demi" panose="020E0802020502020306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530" y="2898720"/>
            <a:ext cx="3611894" cy="270892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24" y="2898720"/>
            <a:ext cx="3563888" cy="267291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4408" y="6017073"/>
            <a:ext cx="688281" cy="678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44006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131840" y="1556792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Berlin Sans FB" panose="020E0602020502020306" pitchFamily="34" charset="0"/>
              </a:rPr>
              <a:t>Compostagem em caixas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112" y="2291198"/>
            <a:ext cx="3481757" cy="4104456"/>
          </a:xfrm>
          <a:prstGeom prst="rect">
            <a:avLst/>
          </a:prstGeom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1819190" y="260648"/>
            <a:ext cx="7128792" cy="1143000"/>
          </a:xfrm>
        </p:spPr>
        <p:txBody>
          <a:bodyPr/>
          <a:lstStyle/>
          <a:p>
            <a:r>
              <a:rPr lang="pt-BR" dirty="0">
                <a:latin typeface="Berlin Sans FB Demi" panose="020E0802020502020306" pitchFamily="34" charset="0"/>
              </a:rPr>
              <a:t>Tipos de </a:t>
            </a:r>
            <a:r>
              <a:rPr lang="pt-BR" dirty="0" err="1">
                <a:latin typeface="Berlin Sans FB Demi" panose="020E0802020502020306" pitchFamily="34" charset="0"/>
              </a:rPr>
              <a:t>composteiras</a:t>
            </a:r>
            <a:endParaRPr lang="pt-BR" dirty="0">
              <a:latin typeface="Berlin Sans FB Demi" panose="020E0802020502020306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291198"/>
            <a:ext cx="3168352" cy="422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405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4408" y="6017073"/>
            <a:ext cx="688281" cy="678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1819190" y="260648"/>
            <a:ext cx="7128792" cy="1143000"/>
          </a:xfrm>
        </p:spPr>
        <p:txBody>
          <a:bodyPr/>
          <a:lstStyle/>
          <a:p>
            <a:r>
              <a:rPr lang="pt-BR" dirty="0">
                <a:latin typeface="Berlin Sans FB Demi" panose="020E0802020502020306" pitchFamily="34" charset="0"/>
              </a:rPr>
              <a:t>Tipos de </a:t>
            </a:r>
            <a:r>
              <a:rPr lang="pt-BR" dirty="0" err="1">
                <a:latin typeface="Berlin Sans FB Demi" panose="020E0802020502020306" pitchFamily="34" charset="0"/>
              </a:rPr>
              <a:t>composteiras</a:t>
            </a:r>
            <a:endParaRPr lang="pt-BR" dirty="0">
              <a:latin typeface="Berlin Sans FB Demi" panose="020E0802020502020306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131840" y="1556792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Berlin Sans FB" panose="020E0602020502020306" pitchFamily="34" charset="0"/>
              </a:rPr>
              <a:t>Compostagem em baias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4"/>
          <a:stretch/>
        </p:blipFill>
        <p:spPr>
          <a:xfrm>
            <a:off x="1475656" y="2300042"/>
            <a:ext cx="6141580" cy="371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8182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1819190" y="260648"/>
            <a:ext cx="7128792" cy="1143000"/>
          </a:xfrm>
        </p:spPr>
        <p:txBody>
          <a:bodyPr/>
          <a:lstStyle/>
          <a:p>
            <a:r>
              <a:rPr lang="pt-BR" dirty="0">
                <a:latin typeface="Berlin Sans FB Demi" panose="020E0802020502020306" pitchFamily="34" charset="0"/>
              </a:rPr>
              <a:t>Tipos de </a:t>
            </a:r>
            <a:r>
              <a:rPr lang="pt-BR" dirty="0" err="1">
                <a:latin typeface="Berlin Sans FB Demi" panose="020E0802020502020306" pitchFamily="34" charset="0"/>
              </a:rPr>
              <a:t>composteiras</a:t>
            </a:r>
            <a:endParaRPr lang="pt-BR" dirty="0">
              <a:latin typeface="Berlin Sans FB Demi" panose="020E0802020502020306" pitchFamily="34" charset="0"/>
            </a:endParaRPr>
          </a:p>
        </p:txBody>
      </p:sp>
      <p:pic>
        <p:nvPicPr>
          <p:cNvPr id="7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780928"/>
            <a:ext cx="3881102" cy="2587401"/>
          </a:xfr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45" t="18956"/>
          <a:stretch/>
        </p:blipFill>
        <p:spPr>
          <a:xfrm>
            <a:off x="4656680" y="2636912"/>
            <a:ext cx="3659735" cy="2606972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3131840" y="1556792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Berlin Sans FB" panose="020E0602020502020306" pitchFamily="34" charset="0"/>
              </a:rPr>
              <a:t>Compostagem em baias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4408" y="6017073"/>
            <a:ext cx="688281" cy="678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4230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00" name="Text Box 4"/>
          <p:cNvSpPr txBox="1">
            <a:spLocks noChangeArrowheads="1"/>
          </p:cNvSpPr>
          <p:nvPr/>
        </p:nvSpPr>
        <p:spPr bwMode="auto">
          <a:xfrm>
            <a:off x="4067944" y="800100"/>
            <a:ext cx="3429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6000" dirty="0">
                <a:solidFill>
                  <a:srgbClr val="006CB7"/>
                </a:solidFill>
                <a:latin typeface="Berlin Sans FB Demi" panose="020E0802020502020306" pitchFamily="34" charset="0"/>
                <a:ea typeface="+mj-ea"/>
                <a:cs typeface="+mj-cs"/>
              </a:rPr>
              <a:t>REDUZIR</a:t>
            </a:r>
          </a:p>
        </p:txBody>
      </p:sp>
      <p:pic>
        <p:nvPicPr>
          <p:cNvPr id="23556" name="Picture 5" descr="honeycu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6238" y="2205038"/>
            <a:ext cx="4962525" cy="2941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2667000" y="5943600"/>
            <a:ext cx="5867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dirty="0">
                <a:solidFill>
                  <a:srgbClr val="006CB7"/>
                </a:solidFill>
                <a:latin typeface="Berlin Sans FB Demi" panose="020E0802020502020306" pitchFamily="34" charset="0"/>
                <a:ea typeface="+mj-ea"/>
                <a:cs typeface="+mj-cs"/>
              </a:rPr>
              <a:t>O CONSUMO E   O DESPERDÍCIO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4408" y="6017073"/>
            <a:ext cx="688281" cy="678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6518630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4408" y="6017073"/>
            <a:ext cx="688281" cy="678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1819190" y="260648"/>
            <a:ext cx="7128792" cy="1143000"/>
          </a:xfrm>
        </p:spPr>
        <p:txBody>
          <a:bodyPr/>
          <a:lstStyle/>
          <a:p>
            <a:r>
              <a:rPr lang="pt-BR" dirty="0">
                <a:latin typeface="Berlin Sans FB Demi" panose="020E0802020502020306" pitchFamily="34" charset="0"/>
              </a:rPr>
              <a:t>Tipos de </a:t>
            </a:r>
            <a:r>
              <a:rPr lang="pt-BR" dirty="0" err="1">
                <a:latin typeface="Berlin Sans FB Demi" panose="020E0802020502020306" pitchFamily="34" charset="0"/>
              </a:rPr>
              <a:t>composteiras</a:t>
            </a:r>
            <a:endParaRPr lang="pt-BR" dirty="0">
              <a:latin typeface="Berlin Sans FB Demi" panose="020E0802020502020306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475655" y="1415906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Berlin Sans FB" panose="020E0602020502020306" pitchFamily="34" charset="0"/>
              </a:rPr>
              <a:t>Compostagem em aramados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88" y="2132856"/>
            <a:ext cx="4674135" cy="350560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822033"/>
            <a:ext cx="2952328" cy="2214246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5" t="8078" r="24478" b="3936"/>
          <a:stretch/>
        </p:blipFill>
        <p:spPr>
          <a:xfrm>
            <a:off x="5724127" y="4151776"/>
            <a:ext cx="2348349" cy="227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2374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4155157"/>
            <a:ext cx="9144000" cy="1362075"/>
          </a:xfrm>
          <a:solidFill>
            <a:srgbClr val="006CB7"/>
          </a:solidFill>
        </p:spPr>
        <p:txBody>
          <a:bodyPr anchor="ctr">
            <a:norm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Berlin Sans FB" panose="020E0602020502020306" pitchFamily="34" charset="0"/>
              </a:rPr>
              <a:t>Conclusão</a:t>
            </a:r>
          </a:p>
        </p:txBody>
      </p:sp>
    </p:spTree>
    <p:extLst>
      <p:ext uri="{BB962C8B-B14F-4D97-AF65-F5344CB8AC3E}">
        <p14:creationId xmlns:p14="http://schemas.microsoft.com/office/powerpoint/2010/main" val="16282956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4408" y="6017073"/>
            <a:ext cx="688281" cy="678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>
                <a:latin typeface="Berlin Sans FB Demi" panose="020E0802020502020306" pitchFamily="34" charset="0"/>
              </a:rPr>
              <a:t>O que fazer quando seus colegas questionarem a sua </a:t>
            </a:r>
            <a:r>
              <a:rPr lang="pt-BR" dirty="0" err="1">
                <a:latin typeface="Berlin Sans FB Demi" panose="020E0802020502020306" pitchFamily="34" charset="0"/>
              </a:rPr>
              <a:t>composteira</a:t>
            </a:r>
            <a:r>
              <a:rPr lang="pt-BR" dirty="0">
                <a:latin typeface="Berlin Sans FB Demi" panose="020E0802020502020306" pitchFamily="34" charset="0"/>
              </a:rPr>
              <a:t>?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31640" y="1626121"/>
            <a:ext cx="7128792" cy="5069160"/>
          </a:xfrm>
        </p:spPr>
        <p:txBody>
          <a:bodyPr>
            <a:normAutofit/>
          </a:bodyPr>
          <a:lstStyle/>
          <a:p>
            <a:r>
              <a:rPr lang="pt-BR" dirty="0">
                <a:latin typeface="Berlin Sans FB" panose="020E0602020502020306" pitchFamily="34" charset="0"/>
              </a:rPr>
              <a:t>Dê um bom exemplo, mantendo a sua </a:t>
            </a:r>
            <a:r>
              <a:rPr lang="pt-BR" dirty="0" err="1">
                <a:latin typeface="Berlin Sans FB" panose="020E0602020502020306" pitchFamily="34" charset="0"/>
              </a:rPr>
              <a:t>composteira</a:t>
            </a:r>
            <a:r>
              <a:rPr lang="pt-BR" dirty="0">
                <a:latin typeface="Berlin Sans FB" panose="020E0602020502020306" pitchFamily="34" charset="0"/>
              </a:rPr>
              <a:t> organizada. </a:t>
            </a:r>
          </a:p>
          <a:p>
            <a:r>
              <a:rPr lang="pt-BR" dirty="0">
                <a:latin typeface="Berlin Sans FB" panose="020E0602020502020306" pitchFamily="34" charset="0"/>
              </a:rPr>
              <a:t>Explique os benefícios da compostagem sempre que tiver oportunidade para seus parentes, colegas e vizinhos.</a:t>
            </a:r>
          </a:p>
          <a:p>
            <a:r>
              <a:rPr lang="pt-BR" dirty="0">
                <a:latin typeface="Berlin Sans FB" panose="020E0602020502020306" pitchFamily="34" charset="0"/>
              </a:rPr>
              <a:t> Apresente sua </a:t>
            </a:r>
            <a:r>
              <a:rPr lang="pt-BR" dirty="0" err="1">
                <a:latin typeface="Berlin Sans FB" panose="020E0602020502020306" pitchFamily="34" charset="0"/>
              </a:rPr>
              <a:t>composteira</a:t>
            </a:r>
            <a:r>
              <a:rPr lang="pt-BR" dirty="0">
                <a:latin typeface="Berlin Sans FB" panose="020E0602020502020306" pitchFamily="34" charset="0"/>
              </a:rPr>
              <a:t> e ofereça composto orgânico pronto. </a:t>
            </a:r>
          </a:p>
          <a:p>
            <a:r>
              <a:rPr lang="pt-BR" dirty="0">
                <a:latin typeface="Berlin Sans FB" panose="020E0602020502020306" pitchFamily="34" charset="0"/>
              </a:rPr>
              <a:t>Ajude a desmistificar o preconceito!</a:t>
            </a:r>
          </a:p>
        </p:txBody>
      </p:sp>
    </p:spTree>
    <p:extLst>
      <p:ext uri="{BB962C8B-B14F-4D97-AF65-F5344CB8AC3E}">
        <p14:creationId xmlns:p14="http://schemas.microsoft.com/office/powerpoint/2010/main" val="13464788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>
                <a:latin typeface="Berlin Sans FB Demi" panose="020E0802020502020306" pitchFamily="34" charset="0"/>
              </a:rPr>
              <a:t>Bibliografia consultada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1"/>
            <a:r>
              <a:rPr lang="pt-BR" dirty="0">
                <a:latin typeface="Berlin Sans FB" panose="020E0602020502020306" pitchFamily="34" charset="0"/>
              </a:rPr>
              <a:t>PEREIRA NETO, J. T. Manual de Compostagem. 1996.</a:t>
            </a:r>
          </a:p>
          <a:p>
            <a:pPr lvl="1"/>
            <a:r>
              <a:rPr lang="pt-BR" dirty="0">
                <a:latin typeface="Berlin Sans FB" panose="020E0602020502020306" pitchFamily="34" charset="0"/>
              </a:rPr>
              <a:t>KRAUSS, Peter. Como Preservar a Terra Sem Sair do Quintal. 1996.</a:t>
            </a:r>
          </a:p>
          <a:p>
            <a:pPr lvl="1"/>
            <a:r>
              <a:rPr lang="pt-BR" dirty="0">
                <a:latin typeface="Berlin Sans FB" panose="020E0602020502020306" pitchFamily="34" charset="0"/>
              </a:rPr>
              <a:t>MEIRA, Ana Maria de. Dá pá virada: revirando o tema lixo. 2007. Ed USP</a:t>
            </a:r>
          </a:p>
          <a:p>
            <a:pPr lvl="1"/>
            <a:r>
              <a:rPr lang="pt-BR" dirty="0">
                <a:latin typeface="Berlin Sans FB" panose="020E0602020502020306" pitchFamily="34" charset="0"/>
              </a:rPr>
              <a:t>Disponível em: &lt;http://www.mma.gov.br/port/conama/reuniao/dir1529/PNRS_consultaspublicas.pdf&gt;. Acesso em: abr. 2015</a:t>
            </a:r>
          </a:p>
          <a:p>
            <a:pPr lvl="1"/>
            <a:r>
              <a:rPr lang="pt-BR" dirty="0">
                <a:latin typeface="Berlin Sans FB" panose="020E0602020502020306" pitchFamily="34" charset="0"/>
              </a:rPr>
              <a:t>Disponível em: &lt;http://www.ambiente.sp.gov.br/ /&gt;. Acesso em: mar. 2015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4408" y="6017073"/>
            <a:ext cx="688281" cy="678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56355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4408" y="6017073"/>
            <a:ext cx="688281" cy="678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Berlin Sans FB Demi" panose="020E0802020502020306" pitchFamily="34" charset="0"/>
              </a:rPr>
              <a:t>Dúvidas?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36395"/>
            <a:ext cx="6961956" cy="491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862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4408" y="6063160"/>
            <a:ext cx="688281" cy="678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Berlin Sans FB Demi" panose="020E0802020502020306" pitchFamily="34" charset="0"/>
              </a:rPr>
              <a:t>Obrigado!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Picture 2" descr="Aperfeiçoamento bolsistas (15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225210"/>
            <a:ext cx="7308304" cy="5496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996928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4408" y="6017073"/>
            <a:ext cx="688281" cy="678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Berlin Sans FB Demi" panose="020E0802020502020306" pitchFamily="34" charset="0"/>
              </a:rPr>
              <a:t>Mãos à obra</a:t>
            </a: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2272506"/>
            <a:ext cx="4762500" cy="318135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00" name="Text Box 4"/>
          <p:cNvSpPr txBox="1">
            <a:spLocks noChangeArrowheads="1"/>
          </p:cNvSpPr>
          <p:nvPr/>
        </p:nvSpPr>
        <p:spPr bwMode="auto">
          <a:xfrm>
            <a:off x="3635896" y="800100"/>
            <a:ext cx="432048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6000" dirty="0">
                <a:solidFill>
                  <a:srgbClr val="006CB7"/>
                </a:solidFill>
                <a:latin typeface="Berlin Sans FB Demi" panose="020E0802020502020306" pitchFamily="34" charset="0"/>
                <a:ea typeface="+mj-ea"/>
                <a:cs typeface="+mj-cs"/>
              </a:rPr>
              <a:t>REUTILIZAR</a:t>
            </a:r>
          </a:p>
        </p:txBody>
      </p:sp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3603104" y="5943600"/>
            <a:ext cx="37772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dirty="0">
                <a:solidFill>
                  <a:srgbClr val="006CB7"/>
                </a:solidFill>
                <a:latin typeface="Berlin Sans FB Demi" panose="020E0802020502020306" pitchFamily="34" charset="0"/>
                <a:ea typeface="+mj-ea"/>
                <a:cs typeface="+mj-cs"/>
              </a:rPr>
              <a:t>OBJETOS E MATERIAIS</a:t>
            </a:r>
          </a:p>
        </p:txBody>
      </p:sp>
      <p:pic>
        <p:nvPicPr>
          <p:cNvPr id="5" name="Picture 7" descr="reciclave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2138" y="2132856"/>
            <a:ext cx="4897437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4408" y="6017073"/>
            <a:ext cx="688281" cy="678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558031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00" name="Text Box 4"/>
          <p:cNvSpPr txBox="1">
            <a:spLocks noChangeArrowheads="1"/>
          </p:cNvSpPr>
          <p:nvPr/>
        </p:nvSpPr>
        <p:spPr bwMode="auto">
          <a:xfrm>
            <a:off x="3779912" y="800100"/>
            <a:ext cx="371703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6000" dirty="0">
                <a:solidFill>
                  <a:srgbClr val="006CB7"/>
                </a:solidFill>
                <a:latin typeface="Berlin Sans FB Demi" panose="020E0802020502020306" pitchFamily="34" charset="0"/>
                <a:ea typeface="+mj-ea"/>
                <a:cs typeface="+mj-cs"/>
              </a:rPr>
              <a:t>RECICLAR</a:t>
            </a:r>
          </a:p>
        </p:txBody>
      </p:sp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4251176" y="6002124"/>
            <a:ext cx="20490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dirty="0">
                <a:solidFill>
                  <a:srgbClr val="006CB7"/>
                </a:solidFill>
                <a:latin typeface="Berlin Sans FB Demi" panose="020E0802020502020306" pitchFamily="34" charset="0"/>
                <a:ea typeface="+mj-ea"/>
                <a:cs typeface="+mj-cs"/>
              </a:rPr>
              <a:t>MATERIAIS</a:t>
            </a:r>
          </a:p>
        </p:txBody>
      </p:sp>
      <p:pic>
        <p:nvPicPr>
          <p:cNvPr id="5" name="Picture 5" descr="caracol set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8037" y="1916832"/>
            <a:ext cx="4321175" cy="2924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4408" y="5991152"/>
            <a:ext cx="688281" cy="678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632349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4155157"/>
            <a:ext cx="9144000" cy="1362075"/>
          </a:xfrm>
          <a:solidFill>
            <a:srgbClr val="006CB7"/>
          </a:solidFill>
        </p:spPr>
        <p:txBody>
          <a:bodyPr anchor="ctr">
            <a:norm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Berlin Sans FB" panose="020E0602020502020306" pitchFamily="34" charset="0"/>
              </a:rPr>
              <a:t>contexto</a:t>
            </a:r>
          </a:p>
        </p:txBody>
      </p:sp>
    </p:spTree>
    <p:extLst>
      <p:ext uri="{BB962C8B-B14F-4D97-AF65-F5344CB8AC3E}">
        <p14:creationId xmlns:p14="http://schemas.microsoft.com/office/powerpoint/2010/main" val="2445625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4408" y="6017073"/>
            <a:ext cx="688281" cy="678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Berlin Sans FB" panose="020E0602020502020306" pitchFamily="34" charset="0"/>
              </a:rPr>
              <a:t>Problemas socioambientais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667" y="1875971"/>
            <a:ext cx="4871129" cy="3312368"/>
          </a:xfrm>
          <a:ln>
            <a:solidFill>
              <a:schemeClr val="tx1"/>
            </a:solidFill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79" y="1896235"/>
            <a:ext cx="7474381" cy="49891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284984"/>
            <a:ext cx="7140794" cy="3600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648" y="1875971"/>
            <a:ext cx="6198248" cy="41167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5358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Berlin Sans FB" panose="020E0602020502020306" pitchFamily="34" charset="0"/>
              </a:rPr>
              <a:t>Gastos públicos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>
                <a:latin typeface="Berlin Sans FB" panose="020E0602020502020306" pitchFamily="34" charset="0"/>
              </a:rPr>
              <a:t>Coleta de lixo</a:t>
            </a:r>
          </a:p>
          <a:p>
            <a:r>
              <a:rPr lang="pt-BR" dirty="0">
                <a:latin typeface="Berlin Sans FB" panose="020E0602020502020306" pitchFamily="34" charset="0"/>
              </a:rPr>
              <a:t>Compra de adubo</a:t>
            </a:r>
          </a:p>
          <a:p>
            <a:r>
              <a:rPr lang="pt-BR" dirty="0">
                <a:latin typeface="Berlin Sans FB" panose="020E0602020502020306" pitchFamily="34" charset="0"/>
              </a:rPr>
              <a:t>Lodo</a:t>
            </a:r>
          </a:p>
          <a:p>
            <a:r>
              <a:rPr lang="pt-BR" dirty="0">
                <a:latin typeface="Berlin Sans FB" panose="020E0602020502020306" pitchFamily="34" charset="0"/>
              </a:rPr>
              <a:t>Tratamento do chorume contaminado</a:t>
            </a:r>
          </a:p>
          <a:p>
            <a:endParaRPr lang="pt-BR" dirty="0">
              <a:latin typeface="Berlin Sans FB" panose="020E0602020502020306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4408" y="6017073"/>
            <a:ext cx="688281" cy="678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0243995"/>
      </p:ext>
    </p:extLst>
  </p:cSld>
  <p:clrMapOvr>
    <a:masterClrMapping/>
  </p:clrMapOvr>
</p:sld>
</file>

<file path=ppt/theme/theme1.xml><?xml version="1.0" encoding="utf-8"?>
<a:theme xmlns:a="http://schemas.openxmlformats.org/drawingml/2006/main" name="Apresentação4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Apresentação4</Template>
  <TotalTime>2591</TotalTime>
  <Words>968</Words>
  <Application>Microsoft Office PowerPoint</Application>
  <PresentationFormat>Apresentação na tela (4:3)</PresentationFormat>
  <Paragraphs>278</Paragraphs>
  <Slides>46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46</vt:i4>
      </vt:variant>
    </vt:vector>
  </HeadingPairs>
  <TitlesOfParts>
    <vt:vector size="54" baseType="lpstr">
      <vt:lpstr>Aharoni</vt:lpstr>
      <vt:lpstr>Arial</vt:lpstr>
      <vt:lpstr>Berlin Sans FB</vt:lpstr>
      <vt:lpstr>Berlin Sans FB Demi</vt:lpstr>
      <vt:lpstr>Calibri</vt:lpstr>
      <vt:lpstr>Times New Roman</vt:lpstr>
      <vt:lpstr>Wingdings</vt:lpstr>
      <vt:lpstr>Apresentação4</vt:lpstr>
      <vt:lpstr>Apresentação do PowerPoint</vt:lpstr>
      <vt:lpstr>Compostagem de Resíduos Orgânicos</vt:lpstr>
      <vt:lpstr>Agenda</vt:lpstr>
      <vt:lpstr>Apresentação do PowerPoint</vt:lpstr>
      <vt:lpstr>Apresentação do PowerPoint</vt:lpstr>
      <vt:lpstr>Apresentação do PowerPoint</vt:lpstr>
      <vt:lpstr>contexto</vt:lpstr>
      <vt:lpstr>Problemas socioambientais</vt:lpstr>
      <vt:lpstr>Gastos públicos</vt:lpstr>
      <vt:lpstr>Conceitos</vt:lpstr>
      <vt:lpstr>CLASSIFICAÇÃO DOS RESÍDUOS SÓLIDOS, SEGUNDO A PNRS</vt:lpstr>
      <vt:lpstr>Componentes básicos do Resíduo Sólido Domiciliares (RSD)</vt:lpstr>
      <vt:lpstr>Estimativa da composição gravimétrica dos RSU coletados no Brasil em 2008</vt:lpstr>
      <vt:lpstr>Estimativa da composição gravimétrica dos RSU coletados no Brasil em 2008</vt:lpstr>
      <vt:lpstr>Apresentação do PowerPoint</vt:lpstr>
      <vt:lpstr>A compostagem</vt:lpstr>
      <vt:lpstr>Reflexões</vt:lpstr>
      <vt:lpstr>Apresentação do PowerPoint</vt:lpstr>
      <vt:lpstr>Apresentação do PowerPoint</vt:lpstr>
      <vt:lpstr>Benefícios da compostagem</vt:lpstr>
      <vt:lpstr>Fatores de interferência</vt:lpstr>
      <vt:lpstr>Fatores de interferência na compostagem</vt:lpstr>
      <vt:lpstr>Fatores</vt:lpstr>
      <vt:lpstr>Fatores</vt:lpstr>
      <vt:lpstr>Fatores</vt:lpstr>
      <vt:lpstr>As 4 fases da compostagem</vt:lpstr>
      <vt:lpstr>Vídeo</vt:lpstr>
      <vt:lpstr>Vídeo A história do cocô</vt:lpstr>
      <vt:lpstr>exercício</vt:lpstr>
      <vt:lpstr>Apresentação do PowerPoint</vt:lpstr>
      <vt:lpstr>Legislação envolvida</vt:lpstr>
      <vt:lpstr>Legislação envolvida</vt:lpstr>
      <vt:lpstr>Passo-a-passo</vt:lpstr>
      <vt:lpstr>Passo-a-passo</vt:lpstr>
      <vt:lpstr>Tipos de composteiras</vt:lpstr>
      <vt:lpstr>Tipos de composteiras</vt:lpstr>
      <vt:lpstr>Tipos de composteiras</vt:lpstr>
      <vt:lpstr>Tipos de composteiras</vt:lpstr>
      <vt:lpstr>Tipos de composteiras</vt:lpstr>
      <vt:lpstr>Tipos de composteiras</vt:lpstr>
      <vt:lpstr>Conclusão</vt:lpstr>
      <vt:lpstr>O que fazer quando seus colegas questionarem a sua composteira?</vt:lpstr>
      <vt:lpstr>Bibliografia consultada</vt:lpstr>
      <vt:lpstr>Dúvidas?</vt:lpstr>
      <vt:lpstr>Obrigado!</vt:lpstr>
      <vt:lpstr>Mãos à obra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Estagiário</dc:creator>
  <cp:lastModifiedBy>Irene Kazumi Miura</cp:lastModifiedBy>
  <cp:revision>145</cp:revision>
  <dcterms:created xsi:type="dcterms:W3CDTF">2015-03-02T15:18:21Z</dcterms:created>
  <dcterms:modified xsi:type="dcterms:W3CDTF">2016-07-14T12:31:06Z</dcterms:modified>
</cp:coreProperties>
</file>