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60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Montserrat Black" panose="00000A00000000000000" pitchFamily="2" charset="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04;p15">
            <a:extLst>
              <a:ext uri="{FF2B5EF4-FFF2-40B4-BE49-F238E27FC236}">
                <a16:creationId xmlns:a16="http://schemas.microsoft.com/office/drawing/2014/main" id="{C2716E38-B60C-4E81-A25A-810896B0EE9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283025" y="2287386"/>
            <a:ext cx="6400800" cy="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EF653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AULA 4</a:t>
            </a:r>
            <a:endParaRPr sz="4800" dirty="0">
              <a:solidFill>
                <a:srgbClr val="EF653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361949" y="2919486"/>
            <a:ext cx="6321875" cy="196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27/10 -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Conceitos essenciais: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gênese, estrutura, esquema, adaptação, assimilação, acomodação, equilibração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centração, e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descentração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ação e operação.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" name="Google Shape;9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950" y="4463425"/>
            <a:ext cx="1445075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1807025" y="4406540"/>
            <a:ext cx="15813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latin typeface="+mn-lt"/>
                <a:ea typeface="Montserrat"/>
                <a:cs typeface="Montserrat"/>
                <a:sym typeface="Montserrat"/>
              </a:rPr>
              <a:t>Sueli Abreu</a:t>
            </a:r>
            <a:endParaRPr sz="1900" dirty="0"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1807025" y="4770003"/>
            <a:ext cx="3352800" cy="11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 err="1">
                <a:latin typeface="+mn-lt"/>
                <a:ea typeface="Montserrat Light"/>
                <a:cs typeface="Montserrat Light"/>
                <a:sym typeface="Montserrat Light"/>
              </a:rPr>
              <a:t>Psicopedagoga</a:t>
            </a:r>
            <a:r>
              <a:rPr lang="en-US" sz="1300" dirty="0">
                <a:latin typeface="+mn-lt"/>
                <a:ea typeface="Montserrat Light"/>
                <a:cs typeface="Montserrat Light"/>
                <a:sym typeface="Montserrat Light"/>
              </a:rPr>
              <a:t> PUC-RJ, Mestre </a:t>
            </a:r>
            <a:r>
              <a:rPr lang="en-US" sz="1300" dirty="0" err="1">
                <a:latin typeface="+mn-lt"/>
                <a:ea typeface="Montserrat Light"/>
                <a:cs typeface="Montserrat Light"/>
                <a:sym typeface="Montserrat Light"/>
              </a:rPr>
              <a:t>em</a:t>
            </a:r>
            <a:r>
              <a:rPr lang="en-US" sz="1300" dirty="0">
                <a:latin typeface="+mn-lt"/>
                <a:ea typeface="Montserrat Light"/>
                <a:cs typeface="Montserrat Light"/>
                <a:sym typeface="Montserrat Light"/>
              </a:rPr>
              <a:t> </a:t>
            </a:r>
            <a:endParaRPr sz="1300" dirty="0">
              <a:latin typeface="+mn-l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 err="1">
                <a:latin typeface="+mn-lt"/>
                <a:ea typeface="Montserrat Light"/>
                <a:cs typeface="Montserrat Light"/>
                <a:sym typeface="Montserrat Light"/>
              </a:rPr>
              <a:t>Informática</a:t>
            </a:r>
            <a:r>
              <a:rPr lang="en-US" sz="1300" dirty="0">
                <a:latin typeface="+mn-l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300" dirty="0" err="1">
                <a:latin typeface="+mn-lt"/>
                <a:ea typeface="Montserrat Light"/>
                <a:cs typeface="Montserrat Light"/>
                <a:sym typeface="Montserrat Light"/>
              </a:rPr>
              <a:t>na</a:t>
            </a:r>
            <a:r>
              <a:rPr lang="en-US" sz="1300" dirty="0">
                <a:latin typeface="+mn-lt"/>
                <a:ea typeface="Montserrat Light"/>
                <a:cs typeface="Montserrat Light"/>
                <a:sym typeface="Montserrat Light"/>
              </a:rPr>
              <a:t> Educação UFRJ/NCE </a:t>
            </a:r>
            <a:endParaRPr sz="1300" dirty="0">
              <a:latin typeface="+mn-l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>
                <a:latin typeface="+mn-lt"/>
                <a:ea typeface="Montserrat Light"/>
                <a:cs typeface="Montserrat Light"/>
                <a:sym typeface="Montserrat Light"/>
              </a:rPr>
              <a:t>e Diretora Pedagógica e </a:t>
            </a:r>
            <a:r>
              <a:rPr lang="en-US" sz="1300" dirty="0" err="1">
                <a:latin typeface="+mn-lt"/>
                <a:ea typeface="Montserrat Light"/>
                <a:cs typeface="Montserrat Light"/>
                <a:sym typeface="Montserrat Light"/>
              </a:rPr>
              <a:t>Inovação</a:t>
            </a:r>
            <a:r>
              <a:rPr lang="en-US" sz="1300" dirty="0">
                <a:latin typeface="+mn-lt"/>
                <a:ea typeface="Montserrat Light"/>
                <a:cs typeface="Montserrat Light"/>
                <a:sym typeface="Montserrat Light"/>
              </a:rPr>
              <a:t> </a:t>
            </a:r>
            <a:endParaRPr sz="1300" dirty="0">
              <a:latin typeface="+mn-l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>
                <a:latin typeface="+mn-lt"/>
                <a:ea typeface="Montserrat Light"/>
                <a:cs typeface="Montserrat Light"/>
                <a:sym typeface="Montserrat Light"/>
              </a:rPr>
              <a:t>da APDZ Educação e </a:t>
            </a:r>
            <a:r>
              <a:rPr lang="en-US" sz="1300" dirty="0" err="1">
                <a:latin typeface="+mn-lt"/>
                <a:ea typeface="Montserrat Light"/>
                <a:cs typeface="Montserrat Light"/>
                <a:sym typeface="Montserrat Light"/>
              </a:rPr>
              <a:t>Tecnologia</a:t>
            </a:r>
            <a:r>
              <a:rPr lang="en-US" sz="1300" dirty="0">
                <a:latin typeface="+mn-lt"/>
                <a:ea typeface="Montserrat Light"/>
                <a:cs typeface="Montserrat Light"/>
                <a:sym typeface="Montserrat Light"/>
              </a:rPr>
              <a:t>.</a:t>
            </a:r>
            <a:endParaRPr sz="1300" dirty="0">
              <a:latin typeface="+mn-l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+mn-l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11CBC6-3CFA-462E-807F-88CA02ADA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Trabalho em equipe – nossa assimilação, acomodação e adaptação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4FB479F-B566-42BC-96C1-F7DD13284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06662"/>
            <a:ext cx="5365652" cy="4351338"/>
          </a:xfrm>
        </p:spPr>
        <p:txBody>
          <a:bodyPr/>
          <a:lstStyle/>
          <a:p>
            <a:r>
              <a:rPr lang="pt-BR" dirty="0"/>
              <a:t>Assistir aos vídeos 1, 2 e 3 – 30’</a:t>
            </a:r>
          </a:p>
          <a:p>
            <a:r>
              <a:rPr lang="pt-BR" dirty="0"/>
              <a:t>Fazer uma apresentação dos conceitos com exemplos. 30’</a:t>
            </a:r>
          </a:p>
          <a:p>
            <a:r>
              <a:rPr lang="pt-BR" dirty="0"/>
              <a:t>Apresentar à turma – 30’</a:t>
            </a:r>
          </a:p>
          <a:p>
            <a:endParaRPr lang="pt-BR" dirty="0"/>
          </a:p>
        </p:txBody>
      </p:sp>
      <p:pic>
        <p:nvPicPr>
          <p:cNvPr id="1026" name="Picture 2" descr="Trabalho em equipe: Quais erros você comete?">
            <a:extLst>
              <a:ext uri="{FF2B5EF4-FFF2-40B4-BE49-F238E27FC236}">
                <a16:creationId xmlns:a16="http://schemas.microsoft.com/office/drawing/2014/main" id="{479D803F-34BB-4646-948C-192DF5245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2562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509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375DD3-2B4B-4751-80F9-24A465E29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Conceitos </a:t>
            </a:r>
            <a:r>
              <a:rPr lang="pt-BR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essenciais (Leila e Juliana)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F17DB0F-F41D-4B6E-855A-CEE527CE2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gênese, estrutura, esquema, adaptação, assimilação, acomodação, equilibração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1411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375DD3-2B4B-4751-80F9-24A465E29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Conceitos </a:t>
            </a:r>
            <a:r>
              <a:rPr lang="pt-BR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essenciais (Alda e Marina)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F17DB0F-F41D-4B6E-855A-CEE527CE2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gênese, estrutura, esquema, adaptação, assimilação, acomodação, equilibração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3469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13960</TotalTime>
  <Words>131</Words>
  <Application>Microsoft Office PowerPoint</Application>
  <PresentationFormat>Widescreen</PresentationFormat>
  <Paragraphs>15</Paragraphs>
  <Slides>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Arial</vt:lpstr>
      <vt:lpstr>Calibri</vt:lpstr>
      <vt:lpstr>Montserrat Black</vt:lpstr>
      <vt:lpstr>Times New Roman</vt:lpstr>
      <vt:lpstr>Office Theme</vt:lpstr>
      <vt:lpstr>Apresentação do PowerPoint</vt:lpstr>
      <vt:lpstr>Trabalho em equipe – nossa assimilação, acomodação e adaptação</vt:lpstr>
      <vt:lpstr>Conceitos essenciais (Leila e Juliana)</vt:lpstr>
      <vt:lpstr>Conceitos essenciais (Alda e Marina)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Sueli</dc:creator>
  <cp:lastModifiedBy>Sueli Abreu</cp:lastModifiedBy>
  <cp:revision>63</cp:revision>
  <dcterms:modified xsi:type="dcterms:W3CDTF">2021-10-13T20:54:41Z</dcterms:modified>
</cp:coreProperties>
</file>