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AD8E6-B473-46CA-8CF4-2EF09FF1602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DE33A48-90B8-4421-8BF6-D87CD31BDA05}">
      <dgm:prSet custT="1"/>
      <dgm:spPr/>
      <dgm:t>
        <a:bodyPr/>
        <a:lstStyle/>
        <a:p>
          <a:r>
            <a:rPr lang="pt-BR" sz="2000" b="0" i="0" dirty="0">
              <a:latin typeface="Arial" panose="020B0604020202020204" pitchFamily="34" charset="0"/>
              <a:cs typeface="Arial" panose="020B0604020202020204" pitchFamily="34" charset="0"/>
            </a:rPr>
            <a:t>Aponte V ou F: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069C2-C42D-4835-B1ED-84D49EFBB2B2}" type="parTrans" cxnId="{A7141E11-EF21-4E91-AD29-7500605F7973}">
      <dgm:prSet/>
      <dgm:spPr/>
      <dgm:t>
        <a:bodyPr/>
        <a:lstStyle/>
        <a:p>
          <a:endParaRPr lang="en-US"/>
        </a:p>
      </dgm:t>
    </dgm:pt>
    <dgm:pt modelId="{05F4F402-18CD-4403-B699-88B48D1719DF}" type="sibTrans" cxnId="{A7141E11-EF21-4E91-AD29-7500605F7973}">
      <dgm:prSet/>
      <dgm:spPr/>
      <dgm:t>
        <a:bodyPr/>
        <a:lstStyle/>
        <a:p>
          <a:endParaRPr lang="en-US"/>
        </a:p>
      </dgm:t>
    </dgm:pt>
    <dgm:pt modelId="{03D892B2-43D6-4746-90FB-9FA5EBC0702A}">
      <dgm:prSet/>
      <dgm:spPr/>
      <dgm:t>
        <a:bodyPr/>
        <a:lstStyle/>
        <a:p>
          <a:r>
            <a:rPr lang="pt-BR" b="0" i="0" dirty="0"/>
            <a:t>As RS são ideias construídas a respeito de objetos sociais</a:t>
          </a:r>
          <a:endParaRPr lang="en-US" dirty="0"/>
        </a:p>
      </dgm:t>
    </dgm:pt>
    <dgm:pt modelId="{93AEB960-0C99-4099-97BB-EA8C2811FC71}" type="parTrans" cxnId="{19158800-48FB-4B09-AD34-E0DF39FD1624}">
      <dgm:prSet/>
      <dgm:spPr/>
      <dgm:t>
        <a:bodyPr/>
        <a:lstStyle/>
        <a:p>
          <a:endParaRPr lang="en-US"/>
        </a:p>
      </dgm:t>
    </dgm:pt>
    <dgm:pt modelId="{F1F292C8-0522-484A-A57D-0CE51D554BDE}" type="sibTrans" cxnId="{19158800-48FB-4B09-AD34-E0DF39FD1624}">
      <dgm:prSet/>
      <dgm:spPr/>
      <dgm:t>
        <a:bodyPr/>
        <a:lstStyle/>
        <a:p>
          <a:endParaRPr lang="en-US"/>
        </a:p>
      </dgm:t>
    </dgm:pt>
    <dgm:pt modelId="{897F7F93-0997-46B6-9530-149F5861D788}">
      <dgm:prSet/>
      <dgm:spPr/>
      <dgm:t>
        <a:bodyPr/>
        <a:lstStyle/>
        <a:p>
          <a:r>
            <a:rPr lang="pt-BR" b="0" i="0"/>
            <a:t>As RS têm caráter dinâmico, são compartilhadas e construídas socialmente </a:t>
          </a:r>
          <a:endParaRPr lang="en-US"/>
        </a:p>
      </dgm:t>
    </dgm:pt>
    <dgm:pt modelId="{849EB383-6170-4F78-9505-A860E5910A90}" type="parTrans" cxnId="{F6D9C233-8796-4038-AE5C-656974A107DF}">
      <dgm:prSet/>
      <dgm:spPr/>
      <dgm:t>
        <a:bodyPr/>
        <a:lstStyle/>
        <a:p>
          <a:endParaRPr lang="en-US"/>
        </a:p>
      </dgm:t>
    </dgm:pt>
    <dgm:pt modelId="{EA399FA4-DB02-482D-8C6A-02C9B8420918}" type="sibTrans" cxnId="{F6D9C233-8796-4038-AE5C-656974A107DF}">
      <dgm:prSet/>
      <dgm:spPr/>
      <dgm:t>
        <a:bodyPr/>
        <a:lstStyle/>
        <a:p>
          <a:endParaRPr lang="en-US"/>
        </a:p>
      </dgm:t>
    </dgm:pt>
    <dgm:pt modelId="{29DC59C5-510F-4957-9C68-2BEC6A4D82A2}">
      <dgm:prSet/>
      <dgm:spPr/>
      <dgm:t>
        <a:bodyPr/>
        <a:lstStyle/>
        <a:p>
          <a:r>
            <a:rPr lang="pt-BR" b="0" i="0"/>
            <a:t>As RS são relacionadas à ação comunicativa entre os grupos, em modos específicos de abordar a realidade, compreendê-la e comunicar-se nela.</a:t>
          </a:r>
          <a:endParaRPr lang="en-US"/>
        </a:p>
      </dgm:t>
    </dgm:pt>
    <dgm:pt modelId="{83A2AABC-340B-4C59-B8E0-B25BEECB921B}" type="parTrans" cxnId="{A040D8E1-564D-4AC1-B0C7-ED50A8429E79}">
      <dgm:prSet/>
      <dgm:spPr/>
      <dgm:t>
        <a:bodyPr/>
        <a:lstStyle/>
        <a:p>
          <a:endParaRPr lang="en-US"/>
        </a:p>
      </dgm:t>
    </dgm:pt>
    <dgm:pt modelId="{2A1013B7-E4A3-4D5D-B9AD-11F8014517C0}" type="sibTrans" cxnId="{A040D8E1-564D-4AC1-B0C7-ED50A8429E79}">
      <dgm:prSet/>
      <dgm:spPr/>
      <dgm:t>
        <a:bodyPr/>
        <a:lstStyle/>
        <a:p>
          <a:endParaRPr lang="en-US"/>
        </a:p>
      </dgm:t>
    </dgm:pt>
    <dgm:pt modelId="{64367650-2F67-42B4-B332-0077ADD79B76}" type="pres">
      <dgm:prSet presAssocID="{B78AD8E6-B473-46CA-8CF4-2EF09FF1602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1747B081-42CE-48F8-BB58-BF1F8B5938ED}" type="pres">
      <dgm:prSet presAssocID="{BDE33A48-90B8-4421-8BF6-D87CD31BDA05}" presName="thickLine" presStyleLbl="alignNode1" presStyleIdx="0" presStyleCnt="1"/>
      <dgm:spPr/>
    </dgm:pt>
    <dgm:pt modelId="{7C26FE6D-DEDD-40F3-A48B-F9020B1DB0A8}" type="pres">
      <dgm:prSet presAssocID="{BDE33A48-90B8-4421-8BF6-D87CD31BDA05}" presName="horz1" presStyleCnt="0"/>
      <dgm:spPr/>
    </dgm:pt>
    <dgm:pt modelId="{0AF66C92-EC07-4461-8043-A6852BC29F18}" type="pres">
      <dgm:prSet presAssocID="{BDE33A48-90B8-4421-8BF6-D87CD31BDA05}" presName="tx1" presStyleLbl="revTx" presStyleIdx="0" presStyleCnt="4"/>
      <dgm:spPr/>
      <dgm:t>
        <a:bodyPr/>
        <a:lstStyle/>
        <a:p>
          <a:endParaRPr lang="pt-BR"/>
        </a:p>
      </dgm:t>
    </dgm:pt>
    <dgm:pt modelId="{AEE01849-E7E0-44B8-A33D-422187658603}" type="pres">
      <dgm:prSet presAssocID="{BDE33A48-90B8-4421-8BF6-D87CD31BDA05}" presName="vert1" presStyleCnt="0"/>
      <dgm:spPr/>
    </dgm:pt>
    <dgm:pt modelId="{E26BFD5F-B3FA-4D30-97E0-547EAE079C05}" type="pres">
      <dgm:prSet presAssocID="{03D892B2-43D6-4746-90FB-9FA5EBC0702A}" presName="vertSpace2a" presStyleCnt="0"/>
      <dgm:spPr/>
    </dgm:pt>
    <dgm:pt modelId="{05704C3B-2396-42EC-83F4-CDFB510299F2}" type="pres">
      <dgm:prSet presAssocID="{03D892B2-43D6-4746-90FB-9FA5EBC0702A}" presName="horz2" presStyleCnt="0"/>
      <dgm:spPr/>
    </dgm:pt>
    <dgm:pt modelId="{6AE23C34-DA08-49E3-BDCE-4C9CA02FBFA8}" type="pres">
      <dgm:prSet presAssocID="{03D892B2-43D6-4746-90FB-9FA5EBC0702A}" presName="horzSpace2" presStyleCnt="0"/>
      <dgm:spPr/>
    </dgm:pt>
    <dgm:pt modelId="{2350D5CA-F9E4-4980-B14A-1B6C80D1C7C4}" type="pres">
      <dgm:prSet presAssocID="{03D892B2-43D6-4746-90FB-9FA5EBC0702A}" presName="tx2" presStyleLbl="revTx" presStyleIdx="1" presStyleCnt="4"/>
      <dgm:spPr/>
      <dgm:t>
        <a:bodyPr/>
        <a:lstStyle/>
        <a:p>
          <a:endParaRPr lang="pt-BR"/>
        </a:p>
      </dgm:t>
    </dgm:pt>
    <dgm:pt modelId="{392EA801-9B26-45EB-BABC-8BA595F636F9}" type="pres">
      <dgm:prSet presAssocID="{03D892B2-43D6-4746-90FB-9FA5EBC0702A}" presName="vert2" presStyleCnt="0"/>
      <dgm:spPr/>
    </dgm:pt>
    <dgm:pt modelId="{99500DFA-85E6-41A1-99D3-02586EBE6D71}" type="pres">
      <dgm:prSet presAssocID="{03D892B2-43D6-4746-90FB-9FA5EBC0702A}" presName="thinLine2b" presStyleLbl="callout" presStyleIdx="0" presStyleCnt="3"/>
      <dgm:spPr/>
    </dgm:pt>
    <dgm:pt modelId="{D6D3CC44-C102-4CDE-B6C6-02989620B41C}" type="pres">
      <dgm:prSet presAssocID="{03D892B2-43D6-4746-90FB-9FA5EBC0702A}" presName="vertSpace2b" presStyleCnt="0"/>
      <dgm:spPr/>
    </dgm:pt>
    <dgm:pt modelId="{4617C0BB-33CD-431E-B761-711A39638CB6}" type="pres">
      <dgm:prSet presAssocID="{897F7F93-0997-46B6-9530-149F5861D788}" presName="horz2" presStyleCnt="0"/>
      <dgm:spPr/>
    </dgm:pt>
    <dgm:pt modelId="{65728E30-49C6-478E-A3C8-D887A3491EBD}" type="pres">
      <dgm:prSet presAssocID="{897F7F93-0997-46B6-9530-149F5861D788}" presName="horzSpace2" presStyleCnt="0"/>
      <dgm:spPr/>
    </dgm:pt>
    <dgm:pt modelId="{3F410C93-29F7-41C1-89E1-C3BD9AA22AA7}" type="pres">
      <dgm:prSet presAssocID="{897F7F93-0997-46B6-9530-149F5861D788}" presName="tx2" presStyleLbl="revTx" presStyleIdx="2" presStyleCnt="4"/>
      <dgm:spPr/>
      <dgm:t>
        <a:bodyPr/>
        <a:lstStyle/>
        <a:p>
          <a:endParaRPr lang="pt-BR"/>
        </a:p>
      </dgm:t>
    </dgm:pt>
    <dgm:pt modelId="{763C434F-057B-46B9-B9F6-7A8D527C03B6}" type="pres">
      <dgm:prSet presAssocID="{897F7F93-0997-46B6-9530-149F5861D788}" presName="vert2" presStyleCnt="0"/>
      <dgm:spPr/>
    </dgm:pt>
    <dgm:pt modelId="{3C8D903D-727F-4CD9-ABC8-8CC6EB8E79EF}" type="pres">
      <dgm:prSet presAssocID="{897F7F93-0997-46B6-9530-149F5861D788}" presName="thinLine2b" presStyleLbl="callout" presStyleIdx="1" presStyleCnt="3"/>
      <dgm:spPr/>
    </dgm:pt>
    <dgm:pt modelId="{F3DD050A-8183-4B7C-8360-FC3A78473016}" type="pres">
      <dgm:prSet presAssocID="{897F7F93-0997-46B6-9530-149F5861D788}" presName="vertSpace2b" presStyleCnt="0"/>
      <dgm:spPr/>
    </dgm:pt>
    <dgm:pt modelId="{54C440E2-2672-4DE9-9796-EA943FF9E2F1}" type="pres">
      <dgm:prSet presAssocID="{29DC59C5-510F-4957-9C68-2BEC6A4D82A2}" presName="horz2" presStyleCnt="0"/>
      <dgm:spPr/>
    </dgm:pt>
    <dgm:pt modelId="{71D9238D-C3D8-4CB3-A96B-C24943C7ACB6}" type="pres">
      <dgm:prSet presAssocID="{29DC59C5-510F-4957-9C68-2BEC6A4D82A2}" presName="horzSpace2" presStyleCnt="0"/>
      <dgm:spPr/>
    </dgm:pt>
    <dgm:pt modelId="{B80D9D2E-71F6-4929-9C9D-3952F46F85E3}" type="pres">
      <dgm:prSet presAssocID="{29DC59C5-510F-4957-9C68-2BEC6A4D82A2}" presName="tx2" presStyleLbl="revTx" presStyleIdx="3" presStyleCnt="4"/>
      <dgm:spPr/>
      <dgm:t>
        <a:bodyPr/>
        <a:lstStyle/>
        <a:p>
          <a:endParaRPr lang="pt-BR"/>
        </a:p>
      </dgm:t>
    </dgm:pt>
    <dgm:pt modelId="{3BBB8DDD-9BE0-4E42-BB99-49E0F9684145}" type="pres">
      <dgm:prSet presAssocID="{29DC59C5-510F-4957-9C68-2BEC6A4D82A2}" presName="vert2" presStyleCnt="0"/>
      <dgm:spPr/>
    </dgm:pt>
    <dgm:pt modelId="{6A29409D-851A-42F0-82D0-634505738F7E}" type="pres">
      <dgm:prSet presAssocID="{29DC59C5-510F-4957-9C68-2BEC6A4D82A2}" presName="thinLine2b" presStyleLbl="callout" presStyleIdx="2" presStyleCnt="3"/>
      <dgm:spPr/>
    </dgm:pt>
    <dgm:pt modelId="{10D2225B-CC89-46CE-8D2B-A45F71B3B4DE}" type="pres">
      <dgm:prSet presAssocID="{29DC59C5-510F-4957-9C68-2BEC6A4D82A2}" presName="vertSpace2b" presStyleCnt="0"/>
      <dgm:spPr/>
    </dgm:pt>
  </dgm:ptLst>
  <dgm:cxnLst>
    <dgm:cxn modelId="{F6D9C233-8796-4038-AE5C-656974A107DF}" srcId="{BDE33A48-90B8-4421-8BF6-D87CD31BDA05}" destId="{897F7F93-0997-46B6-9530-149F5861D788}" srcOrd="1" destOrd="0" parTransId="{849EB383-6170-4F78-9505-A860E5910A90}" sibTransId="{EA399FA4-DB02-482D-8C6A-02C9B8420918}"/>
    <dgm:cxn modelId="{19158800-48FB-4B09-AD34-E0DF39FD1624}" srcId="{BDE33A48-90B8-4421-8BF6-D87CD31BDA05}" destId="{03D892B2-43D6-4746-90FB-9FA5EBC0702A}" srcOrd="0" destOrd="0" parTransId="{93AEB960-0C99-4099-97BB-EA8C2811FC71}" sibTransId="{F1F292C8-0522-484A-A57D-0CE51D554BDE}"/>
    <dgm:cxn modelId="{7BDB1048-7E6F-4E88-8EAF-7D138C551AE7}" type="presOf" srcId="{B78AD8E6-B473-46CA-8CF4-2EF09FF16021}" destId="{64367650-2F67-42B4-B332-0077ADD79B76}" srcOrd="0" destOrd="0" presId="urn:microsoft.com/office/officeart/2008/layout/LinedList"/>
    <dgm:cxn modelId="{CFCE34C9-0115-421A-A2AA-E8AF784AE8AC}" type="presOf" srcId="{BDE33A48-90B8-4421-8BF6-D87CD31BDA05}" destId="{0AF66C92-EC07-4461-8043-A6852BC29F18}" srcOrd="0" destOrd="0" presId="urn:microsoft.com/office/officeart/2008/layout/LinedList"/>
    <dgm:cxn modelId="{A040D8E1-564D-4AC1-B0C7-ED50A8429E79}" srcId="{BDE33A48-90B8-4421-8BF6-D87CD31BDA05}" destId="{29DC59C5-510F-4957-9C68-2BEC6A4D82A2}" srcOrd="2" destOrd="0" parTransId="{83A2AABC-340B-4C59-B8E0-B25BEECB921B}" sibTransId="{2A1013B7-E4A3-4D5D-B9AD-11F8014517C0}"/>
    <dgm:cxn modelId="{DE3BB8AE-5850-4386-9E1E-7CD196D5197D}" type="presOf" srcId="{897F7F93-0997-46B6-9530-149F5861D788}" destId="{3F410C93-29F7-41C1-89E1-C3BD9AA22AA7}" srcOrd="0" destOrd="0" presId="urn:microsoft.com/office/officeart/2008/layout/LinedList"/>
    <dgm:cxn modelId="{A7141E11-EF21-4E91-AD29-7500605F7973}" srcId="{B78AD8E6-B473-46CA-8CF4-2EF09FF16021}" destId="{BDE33A48-90B8-4421-8BF6-D87CD31BDA05}" srcOrd="0" destOrd="0" parTransId="{22D069C2-C42D-4835-B1ED-84D49EFBB2B2}" sibTransId="{05F4F402-18CD-4403-B699-88B48D1719DF}"/>
    <dgm:cxn modelId="{FB5B94E4-9DFF-443B-9B69-FCA2FF74A5EF}" type="presOf" srcId="{29DC59C5-510F-4957-9C68-2BEC6A4D82A2}" destId="{B80D9D2E-71F6-4929-9C9D-3952F46F85E3}" srcOrd="0" destOrd="0" presId="urn:microsoft.com/office/officeart/2008/layout/LinedList"/>
    <dgm:cxn modelId="{5D617559-CBCB-45D7-9163-D4BB366A48EF}" type="presOf" srcId="{03D892B2-43D6-4746-90FB-9FA5EBC0702A}" destId="{2350D5CA-F9E4-4980-B14A-1B6C80D1C7C4}" srcOrd="0" destOrd="0" presId="urn:microsoft.com/office/officeart/2008/layout/LinedList"/>
    <dgm:cxn modelId="{B6E4BEBC-7915-408E-A12C-A6EC224A45A1}" type="presParOf" srcId="{64367650-2F67-42B4-B332-0077ADD79B76}" destId="{1747B081-42CE-48F8-BB58-BF1F8B5938ED}" srcOrd="0" destOrd="0" presId="urn:microsoft.com/office/officeart/2008/layout/LinedList"/>
    <dgm:cxn modelId="{831E3999-4199-4A73-9FA5-B9733EDD5464}" type="presParOf" srcId="{64367650-2F67-42B4-B332-0077ADD79B76}" destId="{7C26FE6D-DEDD-40F3-A48B-F9020B1DB0A8}" srcOrd="1" destOrd="0" presId="urn:microsoft.com/office/officeart/2008/layout/LinedList"/>
    <dgm:cxn modelId="{FD20EC28-FC75-463A-8D89-4D3996F44DEF}" type="presParOf" srcId="{7C26FE6D-DEDD-40F3-A48B-F9020B1DB0A8}" destId="{0AF66C92-EC07-4461-8043-A6852BC29F18}" srcOrd="0" destOrd="0" presId="urn:microsoft.com/office/officeart/2008/layout/LinedList"/>
    <dgm:cxn modelId="{8547B688-E2E1-462F-8B7E-C53E0B245B28}" type="presParOf" srcId="{7C26FE6D-DEDD-40F3-A48B-F9020B1DB0A8}" destId="{AEE01849-E7E0-44B8-A33D-422187658603}" srcOrd="1" destOrd="0" presId="urn:microsoft.com/office/officeart/2008/layout/LinedList"/>
    <dgm:cxn modelId="{5E3E1F16-CB8A-46F8-A0AA-D270D19246D4}" type="presParOf" srcId="{AEE01849-E7E0-44B8-A33D-422187658603}" destId="{E26BFD5F-B3FA-4D30-97E0-547EAE079C05}" srcOrd="0" destOrd="0" presId="urn:microsoft.com/office/officeart/2008/layout/LinedList"/>
    <dgm:cxn modelId="{A7EC8665-0856-4BE5-948B-E32F4BB275DC}" type="presParOf" srcId="{AEE01849-E7E0-44B8-A33D-422187658603}" destId="{05704C3B-2396-42EC-83F4-CDFB510299F2}" srcOrd="1" destOrd="0" presId="urn:microsoft.com/office/officeart/2008/layout/LinedList"/>
    <dgm:cxn modelId="{E5B31FF1-2E81-430D-B2D5-126971217B3D}" type="presParOf" srcId="{05704C3B-2396-42EC-83F4-CDFB510299F2}" destId="{6AE23C34-DA08-49E3-BDCE-4C9CA02FBFA8}" srcOrd="0" destOrd="0" presId="urn:microsoft.com/office/officeart/2008/layout/LinedList"/>
    <dgm:cxn modelId="{F264C0C1-473F-4A52-80CD-1E5B2412F74F}" type="presParOf" srcId="{05704C3B-2396-42EC-83F4-CDFB510299F2}" destId="{2350D5CA-F9E4-4980-B14A-1B6C80D1C7C4}" srcOrd="1" destOrd="0" presId="urn:microsoft.com/office/officeart/2008/layout/LinedList"/>
    <dgm:cxn modelId="{EC6B2AD6-38CC-446B-922B-152CC412862F}" type="presParOf" srcId="{05704C3B-2396-42EC-83F4-CDFB510299F2}" destId="{392EA801-9B26-45EB-BABC-8BA595F636F9}" srcOrd="2" destOrd="0" presId="urn:microsoft.com/office/officeart/2008/layout/LinedList"/>
    <dgm:cxn modelId="{E6DA8E5C-C127-47E9-B80E-67CA31944D5E}" type="presParOf" srcId="{AEE01849-E7E0-44B8-A33D-422187658603}" destId="{99500DFA-85E6-41A1-99D3-02586EBE6D71}" srcOrd="2" destOrd="0" presId="urn:microsoft.com/office/officeart/2008/layout/LinedList"/>
    <dgm:cxn modelId="{26F0DC99-FFE4-4012-8474-472078552CD7}" type="presParOf" srcId="{AEE01849-E7E0-44B8-A33D-422187658603}" destId="{D6D3CC44-C102-4CDE-B6C6-02989620B41C}" srcOrd="3" destOrd="0" presId="urn:microsoft.com/office/officeart/2008/layout/LinedList"/>
    <dgm:cxn modelId="{487C36A0-A148-4133-A61B-CDC697848EF3}" type="presParOf" srcId="{AEE01849-E7E0-44B8-A33D-422187658603}" destId="{4617C0BB-33CD-431E-B761-711A39638CB6}" srcOrd="4" destOrd="0" presId="urn:microsoft.com/office/officeart/2008/layout/LinedList"/>
    <dgm:cxn modelId="{20F55BE6-7CFF-46A9-A354-FA3DB0499A62}" type="presParOf" srcId="{4617C0BB-33CD-431E-B761-711A39638CB6}" destId="{65728E30-49C6-478E-A3C8-D887A3491EBD}" srcOrd="0" destOrd="0" presId="urn:microsoft.com/office/officeart/2008/layout/LinedList"/>
    <dgm:cxn modelId="{DF839D10-7410-4864-9A37-C978FA10F394}" type="presParOf" srcId="{4617C0BB-33CD-431E-B761-711A39638CB6}" destId="{3F410C93-29F7-41C1-89E1-C3BD9AA22AA7}" srcOrd="1" destOrd="0" presId="urn:microsoft.com/office/officeart/2008/layout/LinedList"/>
    <dgm:cxn modelId="{584269EA-0E3C-45FC-B11A-2E93F091785D}" type="presParOf" srcId="{4617C0BB-33CD-431E-B761-711A39638CB6}" destId="{763C434F-057B-46B9-B9F6-7A8D527C03B6}" srcOrd="2" destOrd="0" presId="urn:microsoft.com/office/officeart/2008/layout/LinedList"/>
    <dgm:cxn modelId="{9469FB42-CF00-4E60-A68D-416469F8A370}" type="presParOf" srcId="{AEE01849-E7E0-44B8-A33D-422187658603}" destId="{3C8D903D-727F-4CD9-ABC8-8CC6EB8E79EF}" srcOrd="5" destOrd="0" presId="urn:microsoft.com/office/officeart/2008/layout/LinedList"/>
    <dgm:cxn modelId="{166A756C-A497-4567-88AE-70E4F18C2DA5}" type="presParOf" srcId="{AEE01849-E7E0-44B8-A33D-422187658603}" destId="{F3DD050A-8183-4B7C-8360-FC3A78473016}" srcOrd="6" destOrd="0" presId="urn:microsoft.com/office/officeart/2008/layout/LinedList"/>
    <dgm:cxn modelId="{97C84508-363A-473C-A8CE-742B877BF8DC}" type="presParOf" srcId="{AEE01849-E7E0-44B8-A33D-422187658603}" destId="{54C440E2-2672-4DE9-9796-EA943FF9E2F1}" srcOrd="7" destOrd="0" presId="urn:microsoft.com/office/officeart/2008/layout/LinedList"/>
    <dgm:cxn modelId="{03CDF817-1D88-45D4-A261-476835B2F428}" type="presParOf" srcId="{54C440E2-2672-4DE9-9796-EA943FF9E2F1}" destId="{71D9238D-C3D8-4CB3-A96B-C24943C7ACB6}" srcOrd="0" destOrd="0" presId="urn:microsoft.com/office/officeart/2008/layout/LinedList"/>
    <dgm:cxn modelId="{68B44AAD-9199-4BDE-BCAA-A7F34A0469CA}" type="presParOf" srcId="{54C440E2-2672-4DE9-9796-EA943FF9E2F1}" destId="{B80D9D2E-71F6-4929-9C9D-3952F46F85E3}" srcOrd="1" destOrd="0" presId="urn:microsoft.com/office/officeart/2008/layout/LinedList"/>
    <dgm:cxn modelId="{7E64998E-FB1E-411D-B499-A6952FDAC435}" type="presParOf" srcId="{54C440E2-2672-4DE9-9796-EA943FF9E2F1}" destId="{3BBB8DDD-9BE0-4E42-BB99-49E0F9684145}" srcOrd="2" destOrd="0" presId="urn:microsoft.com/office/officeart/2008/layout/LinedList"/>
    <dgm:cxn modelId="{872C5DCB-D345-42F5-B2EC-4FB76C3FD313}" type="presParOf" srcId="{AEE01849-E7E0-44B8-A33D-422187658603}" destId="{6A29409D-851A-42F0-82D0-634505738F7E}" srcOrd="8" destOrd="0" presId="urn:microsoft.com/office/officeart/2008/layout/LinedList"/>
    <dgm:cxn modelId="{A33A8697-BFB2-4809-946D-A4F5A60D2C0D}" type="presParOf" srcId="{AEE01849-E7E0-44B8-A33D-422187658603}" destId="{10D2225B-CC89-46CE-8D2B-A45F71B3B4D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7B081-42CE-48F8-BB58-BF1F8B5938ED}">
      <dsp:nvSpPr>
        <dsp:cNvPr id="0" name=""/>
        <dsp:cNvSpPr/>
      </dsp:nvSpPr>
      <dsp:spPr>
        <a:xfrm>
          <a:off x="0" y="0"/>
          <a:ext cx="6391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66C92-EC07-4461-8043-A6852BC29F18}">
      <dsp:nvSpPr>
        <dsp:cNvPr id="0" name=""/>
        <dsp:cNvSpPr/>
      </dsp:nvSpPr>
      <dsp:spPr>
        <a:xfrm>
          <a:off x="0" y="0"/>
          <a:ext cx="1278255" cy="5246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Aponte V ou F: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1278255" cy="5246687"/>
      </dsp:txXfrm>
    </dsp:sp>
    <dsp:sp modelId="{2350D5CA-F9E4-4980-B14A-1B6C80D1C7C4}">
      <dsp:nvSpPr>
        <dsp:cNvPr id="0" name=""/>
        <dsp:cNvSpPr/>
      </dsp:nvSpPr>
      <dsp:spPr>
        <a:xfrm>
          <a:off x="1374124" y="81979"/>
          <a:ext cx="5017150" cy="163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0" i="0" kern="1200" dirty="0"/>
            <a:t>As RS são ideias construídas a respeito de objetos sociais</a:t>
          </a:r>
          <a:endParaRPr lang="en-US" sz="2100" kern="1200" dirty="0"/>
        </a:p>
      </dsp:txBody>
      <dsp:txXfrm>
        <a:off x="1374124" y="81979"/>
        <a:ext cx="5017150" cy="1639589"/>
      </dsp:txXfrm>
    </dsp:sp>
    <dsp:sp modelId="{99500DFA-85E6-41A1-99D3-02586EBE6D71}">
      <dsp:nvSpPr>
        <dsp:cNvPr id="0" name=""/>
        <dsp:cNvSpPr/>
      </dsp:nvSpPr>
      <dsp:spPr>
        <a:xfrm>
          <a:off x="1278254" y="1721569"/>
          <a:ext cx="5113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10C93-29F7-41C1-89E1-C3BD9AA22AA7}">
      <dsp:nvSpPr>
        <dsp:cNvPr id="0" name=""/>
        <dsp:cNvSpPr/>
      </dsp:nvSpPr>
      <dsp:spPr>
        <a:xfrm>
          <a:off x="1374124" y="1803548"/>
          <a:ext cx="5017150" cy="163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0" i="0" kern="1200"/>
            <a:t>As RS têm caráter dinâmico, são compartilhadas e construídas socialmente </a:t>
          </a:r>
          <a:endParaRPr lang="en-US" sz="2100" kern="1200"/>
        </a:p>
      </dsp:txBody>
      <dsp:txXfrm>
        <a:off x="1374124" y="1803548"/>
        <a:ext cx="5017150" cy="1639589"/>
      </dsp:txXfrm>
    </dsp:sp>
    <dsp:sp modelId="{3C8D903D-727F-4CD9-ABC8-8CC6EB8E79EF}">
      <dsp:nvSpPr>
        <dsp:cNvPr id="0" name=""/>
        <dsp:cNvSpPr/>
      </dsp:nvSpPr>
      <dsp:spPr>
        <a:xfrm>
          <a:off x="1278254" y="3443138"/>
          <a:ext cx="5113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D9D2E-71F6-4929-9C9D-3952F46F85E3}">
      <dsp:nvSpPr>
        <dsp:cNvPr id="0" name=""/>
        <dsp:cNvSpPr/>
      </dsp:nvSpPr>
      <dsp:spPr>
        <a:xfrm>
          <a:off x="1374124" y="3525117"/>
          <a:ext cx="5017150" cy="163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0" i="0" kern="1200"/>
            <a:t>As RS são relacionadas à ação comunicativa entre os grupos, em modos específicos de abordar a realidade, compreendê-la e comunicar-se nela.</a:t>
          </a:r>
          <a:endParaRPr lang="en-US" sz="2100" kern="1200"/>
        </a:p>
      </dsp:txBody>
      <dsp:txXfrm>
        <a:off x="1374124" y="3525117"/>
        <a:ext cx="5017150" cy="1639589"/>
      </dsp:txXfrm>
    </dsp:sp>
    <dsp:sp modelId="{6A29409D-851A-42F0-82D0-634505738F7E}">
      <dsp:nvSpPr>
        <dsp:cNvPr id="0" name=""/>
        <dsp:cNvSpPr/>
      </dsp:nvSpPr>
      <dsp:spPr>
        <a:xfrm>
          <a:off x="1278254" y="5164707"/>
          <a:ext cx="5113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7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7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4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97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5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70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03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65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2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7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0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8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5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4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4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4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w9xexMDR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AF71CD-9AA0-4044-8F52-937164742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Exercícios Revisão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7E16096-9684-4B5F-BBB5-B73284448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Maria De </a:t>
            </a:r>
            <a:r>
              <a:rPr lang="pt-BR" dirty="0" err="1"/>
              <a:t>la</a:t>
            </a:r>
            <a:r>
              <a:rPr lang="pt-BR" dirty="0"/>
              <a:t> ó </a:t>
            </a:r>
            <a:r>
              <a:rPr lang="pt-BR" dirty="0" err="1"/>
              <a:t>ramallo</a:t>
            </a:r>
            <a:r>
              <a:rPr lang="pt-BR" dirty="0"/>
              <a:t> veríssimo</a:t>
            </a:r>
          </a:p>
          <a:p>
            <a:r>
              <a:rPr lang="pt-BR" dirty="0"/>
              <a:t>Especialização em promoção do desenvolvimento </a:t>
            </a:r>
            <a:r>
              <a:rPr lang="pt-BR" dirty="0" smtClean="0"/>
              <a:t>infantil</a:t>
            </a:r>
          </a:p>
          <a:p>
            <a:r>
              <a:rPr lang="pt-BR" dirty="0" smtClean="0"/>
              <a:t>Abril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948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CA844043-2B05-4A69-98C6-CF0F269466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42000"/>
                  <a:hueMod val="42000"/>
                  <a:satMod val="124000"/>
                  <a:lumMod val="62000"/>
                </a:schemeClr>
                <a:schemeClr val="dk2">
                  <a:tint val="96000"/>
                  <a:satMod val="13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6C2AD7F1-D41F-4DC2-8C0D-28429DF703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5D1E228D-CA9E-41E4-87C8-21C841EAD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Freeform 5">
            <a:extLst>
              <a:ext uri="{FF2B5EF4-FFF2-40B4-BE49-F238E27FC236}">
                <a16:creationId xmlns:a16="http://schemas.microsoft.com/office/drawing/2014/main" xmlns="" id="{45F3D31F-26BB-46A1-A3D3-A758FF02AF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5B15905-1588-4FAB-9558-04F1B21869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5">
            <a:extLst>
              <a:ext uri="{FF2B5EF4-FFF2-40B4-BE49-F238E27FC236}">
                <a16:creationId xmlns:a16="http://schemas.microsoft.com/office/drawing/2014/main" xmlns="" id="{C72FA550-997B-4EFC-9E96-6937BDAE2C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0" name="Freeform 5">
            <a:extLst>
              <a:ext uri="{FF2B5EF4-FFF2-40B4-BE49-F238E27FC236}">
                <a16:creationId xmlns:a16="http://schemas.microsoft.com/office/drawing/2014/main" xmlns="" id="{A41FDE27-F763-46C3-B111-19C1535BF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768956-282E-4CCA-A2AE-56507B85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pt-BR" sz="2500" b="1">
                <a:solidFill>
                  <a:srgbClr val="EBEBEB"/>
                </a:solidFill>
              </a:rPr>
              <a:t>Representações sociais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F417D79A-45EF-4C57-ABEB-04910F333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3" name="Espaço Reservado para Conteúdo 2">
            <a:extLst>
              <a:ext uri="{FF2B5EF4-FFF2-40B4-BE49-F238E27FC236}">
                <a16:creationId xmlns:a16="http://schemas.microsoft.com/office/drawing/2014/main" xmlns="" id="{B9392020-6D78-47DC-B827-0EC5B16B3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042426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238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D61302D6-2111-4460-932A-D125B5F4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Relacione as colunas 1 e 2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xmlns="" id="{AB3ED72E-83E9-4FAC-8E6B-9988FF07810B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54954" y="2324099"/>
            <a:ext cx="3129168" cy="3702958"/>
          </a:xfrm>
        </p:spPr>
        <p:txBody>
          <a:bodyPr>
            <a:normAutofit lnSpcReduction="10000"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Corpo evidencia a prática de exercício físico e alimentação saudável; estética no padrão.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Corpo como meio de expressão da subjetividade, prazer, comunicação e terapêutico; estética na expressão.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Corpo deve estar em movimento.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xmlns="" id="{22A8519B-7060-4AE3-9316-551C9D96690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512721" y="2324101"/>
            <a:ext cx="3145380" cy="3702956"/>
          </a:xfrm>
        </p:spPr>
        <p:txBody>
          <a:bodyPr>
            <a:normAutofit/>
          </a:bodyPr>
          <a:lstStyle/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Praticantes de musculação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Praticantes da dança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xmlns="" id="{2A60DFF2-4194-440E-B770-A1E0C1D8A583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86700" y="2476500"/>
            <a:ext cx="3161029" cy="3550555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RS disseminadas por profissionais das áreas de nutrição, da medicina, da área esportiva, da mídia e nos próprios grupos.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Souza PV. A Representação Social do Corpo para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praticantes de exercícios físicos. (Dissertação). Florianópolis (SC): Universidade Federal de Santa Catarina; 2017.</a:t>
            </a:r>
          </a:p>
        </p:txBody>
      </p:sp>
    </p:spTree>
    <p:extLst>
      <p:ext uri="{BB962C8B-B14F-4D97-AF65-F5344CB8AC3E}">
        <p14:creationId xmlns:p14="http://schemas.microsoft.com/office/powerpoint/2010/main" val="98873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9FFD9C-3CCB-4E59-A8FF-AF9873E9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Alinhamentos</a:t>
            </a: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xmlns="" id="{6C4097C3-7283-495C-9ADC-772925572A71}"/>
              </a:ext>
            </a:extLst>
          </p:cNvPr>
          <p:cNvGrpSpPr/>
          <p:nvPr/>
        </p:nvGrpSpPr>
        <p:grpSpPr>
          <a:xfrm>
            <a:off x="732533" y="2289386"/>
            <a:ext cx="11459468" cy="4213241"/>
            <a:chOff x="634454" y="2254641"/>
            <a:chExt cx="11684859" cy="4467753"/>
          </a:xfrm>
        </p:grpSpPr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xmlns="" id="{704D2EB7-7789-4F0E-AC6F-3687D31B6DFF}"/>
                </a:ext>
              </a:extLst>
            </p:cNvPr>
            <p:cNvGrpSpPr/>
            <p:nvPr/>
          </p:nvGrpSpPr>
          <p:grpSpPr>
            <a:xfrm>
              <a:off x="634454" y="2254641"/>
              <a:ext cx="11684859" cy="4467753"/>
              <a:chOff x="2808677" y="2007367"/>
              <a:chExt cx="8305150" cy="4608533"/>
            </a:xfrm>
          </p:grpSpPr>
          <p:sp>
            <p:nvSpPr>
              <p:cNvPr id="14" name="Hexágono 13">
                <a:extLst>
                  <a:ext uri="{FF2B5EF4-FFF2-40B4-BE49-F238E27FC236}">
                    <a16:creationId xmlns:a16="http://schemas.microsoft.com/office/drawing/2014/main" xmlns="" id="{316859AC-42A6-43AF-8262-10C1BFC4AACD}"/>
                  </a:ext>
                </a:extLst>
              </p:cNvPr>
              <p:cNvSpPr/>
              <p:nvPr/>
            </p:nvSpPr>
            <p:spPr>
              <a:xfrm>
                <a:off x="9276149" y="2011167"/>
                <a:ext cx="1837678" cy="1511424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Hexágono 14">
                <a:extLst>
                  <a:ext uri="{FF2B5EF4-FFF2-40B4-BE49-F238E27FC236}">
                    <a16:creationId xmlns:a16="http://schemas.microsoft.com/office/drawing/2014/main" xmlns="" id="{5B98F9E4-48DC-4EC7-B2DD-81672D996AB1}"/>
                  </a:ext>
                </a:extLst>
              </p:cNvPr>
              <p:cNvSpPr/>
              <p:nvPr/>
            </p:nvSpPr>
            <p:spPr>
              <a:xfrm>
                <a:off x="2808677" y="2007367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Criança</a:t>
                </a:r>
              </a:p>
            </p:txBody>
          </p:sp>
          <p:sp>
            <p:nvSpPr>
              <p:cNvPr id="16" name="Hexágono 15">
                <a:extLst>
                  <a:ext uri="{FF2B5EF4-FFF2-40B4-BE49-F238E27FC236}">
                    <a16:creationId xmlns:a16="http://schemas.microsoft.com/office/drawing/2014/main" xmlns="" id="{ABB3CD81-942F-4ECF-923C-DAD7B0D63E72}"/>
                  </a:ext>
                </a:extLst>
              </p:cNvPr>
              <p:cNvSpPr/>
              <p:nvPr/>
            </p:nvSpPr>
            <p:spPr>
              <a:xfrm>
                <a:off x="7664045" y="2786110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Necessidades</a:t>
                </a:r>
              </a:p>
            </p:txBody>
          </p:sp>
          <p:sp>
            <p:nvSpPr>
              <p:cNvPr id="17" name="Hexágono 16">
                <a:extLst>
                  <a:ext uri="{FF2B5EF4-FFF2-40B4-BE49-F238E27FC236}">
                    <a16:creationId xmlns:a16="http://schemas.microsoft.com/office/drawing/2014/main" xmlns="" id="{93E71384-61B3-4040-9EC9-D712DA9077E4}"/>
                  </a:ext>
                </a:extLst>
              </p:cNvPr>
              <p:cNvSpPr/>
              <p:nvPr/>
            </p:nvSpPr>
            <p:spPr>
              <a:xfrm>
                <a:off x="6048000" y="3562599"/>
                <a:ext cx="1837678" cy="1490647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Hexágono 17">
                <a:extLst>
                  <a:ext uri="{FF2B5EF4-FFF2-40B4-BE49-F238E27FC236}">
                    <a16:creationId xmlns:a16="http://schemas.microsoft.com/office/drawing/2014/main" xmlns="" id="{24A8179E-103C-4EAF-AB2F-578920D6198F}"/>
                  </a:ext>
                </a:extLst>
              </p:cNvPr>
              <p:cNvSpPr/>
              <p:nvPr/>
            </p:nvSpPr>
            <p:spPr>
              <a:xfrm>
                <a:off x="9269809" y="3561800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Hexágono 18">
                <a:extLst>
                  <a:ext uri="{FF2B5EF4-FFF2-40B4-BE49-F238E27FC236}">
                    <a16:creationId xmlns:a16="http://schemas.microsoft.com/office/drawing/2014/main" xmlns="" id="{D56AF729-4B7E-41E2-AB66-430800519203}"/>
                  </a:ext>
                </a:extLst>
              </p:cNvPr>
              <p:cNvSpPr/>
              <p:nvPr/>
            </p:nvSpPr>
            <p:spPr>
              <a:xfrm>
                <a:off x="7652179" y="4328047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Parentalidade</a:t>
                </a:r>
              </a:p>
            </p:txBody>
          </p:sp>
          <p:sp>
            <p:nvSpPr>
              <p:cNvPr id="20" name="Hexágono 19">
                <a:extLst>
                  <a:ext uri="{FF2B5EF4-FFF2-40B4-BE49-F238E27FC236}">
                    <a16:creationId xmlns:a16="http://schemas.microsoft.com/office/drawing/2014/main" xmlns="" id="{A73024BE-CFD2-4101-B000-AFA206081984}"/>
                  </a:ext>
                </a:extLst>
              </p:cNvPr>
              <p:cNvSpPr/>
              <p:nvPr/>
            </p:nvSpPr>
            <p:spPr>
              <a:xfrm>
                <a:off x="4426997" y="2781963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Desenvolvi-mento</a:t>
                </a:r>
                <a:endParaRPr lang="pt-BR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Hexágono 20">
                <a:extLst>
                  <a:ext uri="{FF2B5EF4-FFF2-40B4-BE49-F238E27FC236}">
                    <a16:creationId xmlns:a16="http://schemas.microsoft.com/office/drawing/2014/main" xmlns="" id="{7DE26CF2-7878-4219-9CAE-5E9D11BC41FF}"/>
                  </a:ext>
                </a:extLst>
              </p:cNvPr>
              <p:cNvSpPr/>
              <p:nvPr/>
            </p:nvSpPr>
            <p:spPr>
              <a:xfrm>
                <a:off x="9273790" y="5104476"/>
                <a:ext cx="1837678" cy="1511424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Hexágono 21">
                <a:extLst>
                  <a:ext uri="{FF2B5EF4-FFF2-40B4-BE49-F238E27FC236}">
                    <a16:creationId xmlns:a16="http://schemas.microsoft.com/office/drawing/2014/main" xmlns="" id="{37C916F7-65F2-41AF-9141-9AD482618DA2}"/>
                  </a:ext>
                </a:extLst>
              </p:cNvPr>
              <p:cNvSpPr/>
              <p:nvPr/>
            </p:nvSpPr>
            <p:spPr>
              <a:xfrm>
                <a:off x="6039896" y="5093469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Família</a:t>
                </a:r>
              </a:p>
            </p:txBody>
          </p:sp>
          <p:sp>
            <p:nvSpPr>
              <p:cNvPr id="23" name="Hexágono 22">
                <a:extLst>
                  <a:ext uri="{FF2B5EF4-FFF2-40B4-BE49-F238E27FC236}">
                    <a16:creationId xmlns:a16="http://schemas.microsoft.com/office/drawing/2014/main" xmlns="" id="{AD0755FB-7292-43D2-9905-D66D9B6D1E7A}"/>
                  </a:ext>
                </a:extLst>
              </p:cNvPr>
              <p:cNvSpPr/>
              <p:nvPr/>
            </p:nvSpPr>
            <p:spPr>
              <a:xfrm>
                <a:off x="2825281" y="3541823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Cuidado</a:t>
                </a:r>
              </a:p>
            </p:txBody>
          </p:sp>
          <p:sp>
            <p:nvSpPr>
              <p:cNvPr id="24" name="Hexágono 23">
                <a:extLst>
                  <a:ext uri="{FF2B5EF4-FFF2-40B4-BE49-F238E27FC236}">
                    <a16:creationId xmlns:a16="http://schemas.microsoft.com/office/drawing/2014/main" xmlns="" id="{835BD1A1-33B0-421D-8BEB-9D93B0D1C7A7}"/>
                  </a:ext>
                </a:extLst>
              </p:cNvPr>
              <p:cNvSpPr/>
              <p:nvPr/>
            </p:nvSpPr>
            <p:spPr>
              <a:xfrm>
                <a:off x="4427613" y="4335453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Responsabili-dade</a:t>
                </a:r>
                <a:r>
                  <a:rPr lang="pt-B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Social</a:t>
                </a:r>
              </a:p>
            </p:txBody>
          </p:sp>
          <p:sp>
            <p:nvSpPr>
              <p:cNvPr id="25" name="Hexágono 24">
                <a:extLst>
                  <a:ext uri="{FF2B5EF4-FFF2-40B4-BE49-F238E27FC236}">
                    <a16:creationId xmlns:a16="http://schemas.microsoft.com/office/drawing/2014/main" xmlns="" id="{321FF4C1-64EE-4C64-B370-709EDF1ECA18}"/>
                  </a:ext>
                </a:extLst>
              </p:cNvPr>
              <p:cNvSpPr/>
              <p:nvPr/>
            </p:nvSpPr>
            <p:spPr>
              <a:xfrm>
                <a:off x="2828201" y="5103181"/>
                <a:ext cx="1837678" cy="1511423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Hexágono 25">
                <a:extLst>
                  <a:ext uri="{FF2B5EF4-FFF2-40B4-BE49-F238E27FC236}">
                    <a16:creationId xmlns:a16="http://schemas.microsoft.com/office/drawing/2014/main" xmlns="" id="{BB147EA6-9DE6-4DB7-A64E-149A411A2D7C}"/>
                  </a:ext>
                </a:extLst>
              </p:cNvPr>
              <p:cNvSpPr/>
              <p:nvPr/>
            </p:nvSpPr>
            <p:spPr>
              <a:xfrm>
                <a:off x="6047999" y="2014235"/>
                <a:ext cx="1837678" cy="1511424"/>
              </a:xfrm>
              <a:prstGeom prst="hexagon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Comunicação</a:t>
                </a:r>
              </a:p>
            </p:txBody>
          </p:sp>
        </p:grp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xmlns="" id="{E8365C8E-3FDC-4C86-95C6-EAFC8D425230}"/>
                </a:ext>
              </a:extLst>
            </p:cNvPr>
            <p:cNvSpPr/>
            <p:nvPr/>
          </p:nvSpPr>
          <p:spPr>
            <a:xfrm>
              <a:off x="5704017" y="4192174"/>
              <a:ext cx="1175556" cy="424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Infância</a:t>
              </a:r>
            </a:p>
          </p:txBody>
        </p:sp>
      </p:grpSp>
      <p:sp>
        <p:nvSpPr>
          <p:cNvPr id="31" name="Retângulo 30">
            <a:extLst>
              <a:ext uri="{FF2B5EF4-FFF2-40B4-BE49-F238E27FC236}">
                <a16:creationId xmlns:a16="http://schemas.microsoft.com/office/drawing/2014/main" xmlns="" id="{6AA545B5-B31C-4BBF-BB49-095C830B3015}"/>
              </a:ext>
            </a:extLst>
          </p:cNvPr>
          <p:cNvSpPr/>
          <p:nvPr/>
        </p:nvSpPr>
        <p:spPr>
          <a:xfrm>
            <a:off x="1177979" y="5561490"/>
            <a:ext cx="11384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Direitos</a:t>
            </a:r>
          </a:p>
        </p:txBody>
      </p:sp>
    </p:spTree>
    <p:extLst>
      <p:ext uri="{BB962C8B-B14F-4D97-AF65-F5344CB8AC3E}">
        <p14:creationId xmlns:p14="http://schemas.microsoft.com/office/powerpoint/2010/main" val="390844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27E3E4-9136-48B9-B9DA-3347A8BB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refletir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66EE1AE-DA2A-438E-AD35-66312EFD1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hlinkClick r:id="rId2"/>
              </a:rPr>
              <a:t>https://www.youtube.com/watch?v=9w9xexMDRas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68742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168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Íon - Sala da Diretoria</vt:lpstr>
      <vt:lpstr>Exercícios Revisão</vt:lpstr>
      <vt:lpstr>Representações sociais </vt:lpstr>
      <vt:lpstr>Relacione as colunas 1 e 2</vt:lpstr>
      <vt:lpstr>Alinhamentos</vt:lpstr>
      <vt:lpstr>Para refletir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Revisão</dc:title>
  <dc:creator>Maria Verissimo</dc:creator>
  <cp:lastModifiedBy>Maria De La O Ramallo Verissimo</cp:lastModifiedBy>
  <cp:revision>8</cp:revision>
  <dcterms:created xsi:type="dcterms:W3CDTF">2019-04-21T20:03:08Z</dcterms:created>
  <dcterms:modified xsi:type="dcterms:W3CDTF">2019-04-26T10:17:05Z</dcterms:modified>
</cp:coreProperties>
</file>