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10287000" cx="18288000"/>
  <p:notesSz cx="6858000" cy="9144000"/>
  <p:embeddedFontLst>
    <p:embeddedFont>
      <p:font typeface="Montserra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5" roundtripDataSignature="AMtx7mgGs/JQWqJFmlc758yI0mmhQQRo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regular.fntdata"/><Relationship Id="rId10" Type="http://schemas.openxmlformats.org/officeDocument/2006/relationships/slide" Target="slides/slide5.xml"/><Relationship Id="rId13" Type="http://schemas.openxmlformats.org/officeDocument/2006/relationships/font" Target="fonts/Montserrat-italic.fntdata"/><Relationship Id="rId12" Type="http://schemas.openxmlformats.org/officeDocument/2006/relationships/font" Target="fonts/Montserra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font" Target="fonts/Montserra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4" name="Google Shape;10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ff1d63ec95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4" name="Google Shape;114;g1ff1d63ec95_0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ff1d63ec95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4" name="Google Shape;124;g1ff1d63ec95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f81b246544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2" name="Google Shape;132;g1f81b246544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5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5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5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5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5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5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5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5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5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5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5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5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5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5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5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5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5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5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5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5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5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6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6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6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6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6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6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6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6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6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6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6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6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6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5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5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5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5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7.png"/><Relationship Id="rId11" Type="http://schemas.openxmlformats.org/officeDocument/2006/relationships/image" Target="../media/image10.png"/><Relationship Id="rId10" Type="http://schemas.openxmlformats.org/officeDocument/2006/relationships/image" Target="../media/image2.png"/><Relationship Id="rId9" Type="http://schemas.openxmlformats.org/officeDocument/2006/relationships/image" Target="../media/image1.png"/><Relationship Id="rId5" Type="http://schemas.openxmlformats.org/officeDocument/2006/relationships/image" Target="../media/image8.png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8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764700" y="5967250"/>
            <a:ext cx="16253400" cy="62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46"/>
              <a:buFont typeface="Arial"/>
              <a:buNone/>
            </a:pPr>
            <a:r>
              <a:rPr b="1" lang="en-US" sz="4046">
                <a:solidFill>
                  <a:srgbClr val="162651"/>
                </a:solidFill>
                <a:latin typeface="Montserrat"/>
                <a:ea typeface="Montserrat"/>
                <a:cs typeface="Montserrat"/>
                <a:sym typeface="Montserrat"/>
              </a:rPr>
              <a:t>RELATO DE EXPERIÊNCIA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/>
          <p:nvPr/>
        </p:nvSpPr>
        <p:spPr>
          <a:xfrm rot="-2487314">
            <a:off x="1541927" y="-94998"/>
            <a:ext cx="2364107" cy="2030177"/>
          </a:xfrm>
          <a:custGeom>
            <a:rect b="b" l="l" r="r" t="t"/>
            <a:pathLst>
              <a:path extrusionOk="0" h="2028751" w="2362446">
                <a:moveTo>
                  <a:pt x="0" y="0"/>
                </a:moveTo>
                <a:lnTo>
                  <a:pt x="2362447" y="0"/>
                </a:lnTo>
                <a:lnTo>
                  <a:pt x="2362447" y="2028751"/>
                </a:lnTo>
                <a:lnTo>
                  <a:pt x="0" y="20287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" name="Google Shape;86;p1"/>
          <p:cNvSpPr txBox="1"/>
          <p:nvPr/>
        </p:nvSpPr>
        <p:spPr>
          <a:xfrm>
            <a:off x="2522148" y="109008"/>
            <a:ext cx="11095200" cy="29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876"/>
              <a:buFont typeface="Arial"/>
              <a:buNone/>
            </a:pPr>
            <a:r>
              <a:rPr b="1" i="0" lang="en-US" sz="18876" u="none" cap="none" strike="noStrike">
                <a:solidFill>
                  <a:srgbClr val="099451"/>
                </a:solidFill>
                <a:latin typeface="Montserrat"/>
                <a:ea typeface="Montserrat"/>
                <a:cs typeface="Montserrat"/>
                <a:sym typeface="Montserrat"/>
              </a:rPr>
              <a:t>EARSEC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 flipH="1" rot="137437">
            <a:off x="1836641" y="389765"/>
            <a:ext cx="14109609" cy="3025241"/>
          </a:xfrm>
          <a:custGeom>
            <a:rect b="b" l="l" r="r" t="t"/>
            <a:pathLst>
              <a:path extrusionOk="0" h="3022824" w="14098335">
                <a:moveTo>
                  <a:pt x="14098335" y="0"/>
                </a:moveTo>
                <a:lnTo>
                  <a:pt x="0" y="0"/>
                </a:lnTo>
                <a:lnTo>
                  <a:pt x="0" y="3022824"/>
                </a:lnTo>
                <a:lnTo>
                  <a:pt x="14098335" y="3022824"/>
                </a:lnTo>
                <a:lnTo>
                  <a:pt x="14098335" y="0"/>
                </a:lnTo>
                <a:close/>
              </a:path>
            </a:pathLst>
          </a:custGeom>
          <a:blipFill rotWithShape="1">
            <a:blip r:embed="rId4">
              <a:alphaModFix amt="14000"/>
            </a:blip>
            <a:stretch>
              <a:fillRect b="-32775" l="0" r="0" t="-32775"/>
            </a:stretch>
          </a:blipFill>
          <a:ln>
            <a:noFill/>
          </a:ln>
        </p:spPr>
      </p:sp>
      <p:sp>
        <p:nvSpPr>
          <p:cNvPr id="88" name="Google Shape;88;p1"/>
          <p:cNvSpPr txBox="1"/>
          <p:nvPr/>
        </p:nvSpPr>
        <p:spPr>
          <a:xfrm>
            <a:off x="11868950" y="880413"/>
            <a:ext cx="5253000" cy="14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72"/>
              <a:buFont typeface="Arial"/>
              <a:buNone/>
            </a:pPr>
            <a:r>
              <a:rPr b="1" i="0" lang="en-US" sz="9272" u="none" cap="none" strike="noStrike">
                <a:solidFill>
                  <a:srgbClr val="3A9B10"/>
                </a:solidFill>
                <a:latin typeface="Montserrat"/>
                <a:ea typeface="Montserrat"/>
                <a:cs typeface="Montserrat"/>
                <a:sym typeface="Montserrat"/>
              </a:rPr>
              <a:t>2024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15872916" y="8076128"/>
            <a:ext cx="1210439" cy="746370"/>
          </a:xfrm>
          <a:custGeom>
            <a:rect b="b" l="l" r="r" t="t"/>
            <a:pathLst>
              <a:path extrusionOk="0" h="746370" w="1210439">
                <a:moveTo>
                  <a:pt x="0" y="0"/>
                </a:moveTo>
                <a:lnTo>
                  <a:pt x="1210439" y="0"/>
                </a:lnTo>
                <a:lnTo>
                  <a:pt x="1210439" y="746370"/>
                </a:lnTo>
                <a:lnTo>
                  <a:pt x="0" y="7463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" name="Google Shape;90;p1"/>
          <p:cNvSpPr/>
          <p:nvPr/>
        </p:nvSpPr>
        <p:spPr>
          <a:xfrm>
            <a:off x="12267210" y="8148594"/>
            <a:ext cx="1457934" cy="509670"/>
          </a:xfrm>
          <a:custGeom>
            <a:rect b="b" l="l" r="r" t="t"/>
            <a:pathLst>
              <a:path extrusionOk="0" h="509670" w="1457934">
                <a:moveTo>
                  <a:pt x="0" y="0"/>
                </a:moveTo>
                <a:lnTo>
                  <a:pt x="1457934" y="0"/>
                </a:lnTo>
                <a:lnTo>
                  <a:pt x="1457934" y="509669"/>
                </a:lnTo>
                <a:lnTo>
                  <a:pt x="0" y="5096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1" name="Google Shape;91;p1"/>
          <p:cNvSpPr/>
          <p:nvPr/>
        </p:nvSpPr>
        <p:spPr>
          <a:xfrm>
            <a:off x="17420866" y="8035904"/>
            <a:ext cx="867143" cy="867143"/>
          </a:xfrm>
          <a:custGeom>
            <a:rect b="b" l="l" r="r" t="t"/>
            <a:pathLst>
              <a:path extrusionOk="0" h="867143" w="867143">
                <a:moveTo>
                  <a:pt x="0" y="0"/>
                </a:moveTo>
                <a:lnTo>
                  <a:pt x="867143" y="0"/>
                </a:lnTo>
                <a:lnTo>
                  <a:pt x="867143" y="867143"/>
                </a:lnTo>
                <a:lnTo>
                  <a:pt x="0" y="867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2" name="Google Shape;92;p1"/>
          <p:cNvSpPr/>
          <p:nvPr/>
        </p:nvSpPr>
        <p:spPr>
          <a:xfrm>
            <a:off x="14161107" y="8148594"/>
            <a:ext cx="1371154" cy="638800"/>
          </a:xfrm>
          <a:custGeom>
            <a:rect b="b" l="l" r="r" t="t"/>
            <a:pathLst>
              <a:path extrusionOk="0" h="638800" w="1371154">
                <a:moveTo>
                  <a:pt x="0" y="0"/>
                </a:moveTo>
                <a:lnTo>
                  <a:pt x="1371155" y="0"/>
                </a:lnTo>
                <a:lnTo>
                  <a:pt x="1371155" y="638799"/>
                </a:lnTo>
                <a:lnTo>
                  <a:pt x="0" y="638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-878" r="-867" t="0"/>
            </a:stretch>
          </a:blipFill>
          <a:ln>
            <a:noFill/>
          </a:ln>
        </p:spPr>
      </p:sp>
      <p:sp>
        <p:nvSpPr>
          <p:cNvPr id="93" name="Google Shape;93;p1"/>
          <p:cNvSpPr/>
          <p:nvPr/>
        </p:nvSpPr>
        <p:spPr>
          <a:xfrm>
            <a:off x="12267210" y="9140110"/>
            <a:ext cx="1076638" cy="1076638"/>
          </a:xfrm>
          <a:custGeom>
            <a:rect b="b" l="l" r="r" t="t"/>
            <a:pathLst>
              <a:path extrusionOk="0" h="1076638" w="1076638">
                <a:moveTo>
                  <a:pt x="0" y="0"/>
                </a:moveTo>
                <a:lnTo>
                  <a:pt x="1076638" y="0"/>
                </a:lnTo>
                <a:lnTo>
                  <a:pt x="1076638" y="1076638"/>
                </a:lnTo>
                <a:lnTo>
                  <a:pt x="0" y="10766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4" name="Google Shape;94;p1"/>
          <p:cNvSpPr/>
          <p:nvPr/>
        </p:nvSpPr>
        <p:spPr>
          <a:xfrm>
            <a:off x="15872916" y="8903048"/>
            <a:ext cx="1420010" cy="1349425"/>
          </a:xfrm>
          <a:custGeom>
            <a:rect b="b" l="l" r="r" t="t"/>
            <a:pathLst>
              <a:path extrusionOk="0" h="1349425" w="1420010">
                <a:moveTo>
                  <a:pt x="0" y="0"/>
                </a:moveTo>
                <a:lnTo>
                  <a:pt x="1420010" y="0"/>
                </a:lnTo>
                <a:lnTo>
                  <a:pt x="1420010" y="1349424"/>
                </a:lnTo>
                <a:lnTo>
                  <a:pt x="0" y="13494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5" name="Google Shape;95;p1"/>
          <p:cNvSpPr/>
          <p:nvPr/>
        </p:nvSpPr>
        <p:spPr>
          <a:xfrm>
            <a:off x="14161107" y="8903048"/>
            <a:ext cx="1383962" cy="1383962"/>
          </a:xfrm>
          <a:custGeom>
            <a:rect b="b" l="l" r="r" t="t"/>
            <a:pathLst>
              <a:path extrusionOk="0" h="1383962" w="1383962">
                <a:moveTo>
                  <a:pt x="0" y="0"/>
                </a:moveTo>
                <a:lnTo>
                  <a:pt x="1383962" y="0"/>
                </a:lnTo>
                <a:lnTo>
                  <a:pt x="1383962" y="1383962"/>
                </a:lnTo>
                <a:lnTo>
                  <a:pt x="0" y="13839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6" name="Google Shape;96;p1"/>
          <p:cNvSpPr txBox="1"/>
          <p:nvPr/>
        </p:nvSpPr>
        <p:spPr>
          <a:xfrm>
            <a:off x="1381097" y="3157555"/>
            <a:ext cx="15287100" cy="138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3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57"/>
              <a:buFont typeface="Arial"/>
              <a:buNone/>
            </a:pPr>
            <a:r>
              <a:rPr b="0" i="0" lang="en-US" sz="3757" u="none" cap="none" strike="noStrike">
                <a:solidFill>
                  <a:srgbClr val="7C8627"/>
                </a:solidFill>
                <a:latin typeface="Montserrat"/>
                <a:ea typeface="Montserrat"/>
                <a:cs typeface="Montserrat"/>
                <a:sym typeface="Montserrat"/>
              </a:rPr>
              <a:t>“EDUCAÇÃO AMBIENTAL E RESÍDUOS SÓLIDOS: FORTALECENDO AÇÕES ENTRE ESCOLA E COMUNIDADE”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4266590" y="4823430"/>
            <a:ext cx="9249600" cy="99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99"/>
              <a:buFont typeface="Arial"/>
              <a:buNone/>
            </a:pPr>
            <a:r>
              <a:rPr b="1" i="0" lang="en-US" sz="2699" u="none" cap="none" strike="noStrike">
                <a:solidFill>
                  <a:srgbClr val="048447"/>
                </a:solidFill>
                <a:latin typeface="Montserrat"/>
                <a:ea typeface="Montserrat"/>
                <a:cs typeface="Montserrat"/>
                <a:sym typeface="Montserrat"/>
              </a:rPr>
              <a:t>Formação de agentes multiplicadores de boas práticas em resíduos sólidos e educação ambiental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/>
          <p:nvPr/>
        </p:nvSpPr>
        <p:spPr>
          <a:xfrm flipH="1">
            <a:off x="6" y="6913375"/>
            <a:ext cx="17088544" cy="1167657"/>
          </a:xfrm>
          <a:custGeom>
            <a:rect b="b" l="l" r="r" t="t"/>
            <a:pathLst>
              <a:path extrusionOk="0" h="1610561" w="15360489">
                <a:moveTo>
                  <a:pt x="15360489" y="0"/>
                </a:moveTo>
                <a:lnTo>
                  <a:pt x="0" y="0"/>
                </a:lnTo>
                <a:lnTo>
                  <a:pt x="0" y="1610561"/>
                </a:lnTo>
                <a:lnTo>
                  <a:pt x="15360489" y="1610561"/>
                </a:lnTo>
                <a:lnTo>
                  <a:pt x="15360489" y="0"/>
                </a:lnTo>
                <a:close/>
              </a:path>
            </a:pathLst>
          </a:custGeom>
          <a:blipFill rotWithShape="1">
            <a:blip r:embed="rId4">
              <a:alphaModFix amt="14000"/>
            </a:blip>
            <a:stretch>
              <a:fillRect b="-130395" l="0" r="0" t="-108117"/>
            </a:stretch>
          </a:blipFill>
          <a:ln>
            <a:noFill/>
          </a:ln>
        </p:spPr>
      </p:sp>
      <p:sp>
        <p:nvSpPr>
          <p:cNvPr id="99" name="Google Shape;99;p1"/>
          <p:cNvSpPr txBox="1"/>
          <p:nvPr/>
        </p:nvSpPr>
        <p:spPr>
          <a:xfrm>
            <a:off x="544738" y="7181950"/>
            <a:ext cx="16929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NOME DO CURSISTA: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"/>
          <p:cNvSpPr/>
          <p:nvPr/>
        </p:nvSpPr>
        <p:spPr>
          <a:xfrm flipH="1">
            <a:off x="-2029" y="8459400"/>
            <a:ext cx="11904379" cy="1167657"/>
          </a:xfrm>
          <a:custGeom>
            <a:rect b="b" l="l" r="r" t="t"/>
            <a:pathLst>
              <a:path extrusionOk="0" h="1610561" w="15360489">
                <a:moveTo>
                  <a:pt x="15360489" y="0"/>
                </a:moveTo>
                <a:lnTo>
                  <a:pt x="0" y="0"/>
                </a:lnTo>
                <a:lnTo>
                  <a:pt x="0" y="1610561"/>
                </a:lnTo>
                <a:lnTo>
                  <a:pt x="15360489" y="1610561"/>
                </a:lnTo>
                <a:lnTo>
                  <a:pt x="15360489" y="0"/>
                </a:lnTo>
                <a:close/>
              </a:path>
            </a:pathLst>
          </a:custGeom>
          <a:blipFill rotWithShape="1">
            <a:blip r:embed="rId4">
              <a:alphaModFix amt="14000"/>
            </a:blip>
            <a:stretch>
              <a:fillRect b="-130395" l="0" r="0" t="-108117"/>
            </a:stretch>
          </a:blipFill>
          <a:ln>
            <a:noFill/>
          </a:ln>
        </p:spPr>
      </p:sp>
      <p:sp>
        <p:nvSpPr>
          <p:cNvPr id="101" name="Google Shape;101;p1"/>
          <p:cNvSpPr txBox="1"/>
          <p:nvPr/>
        </p:nvSpPr>
        <p:spPr>
          <a:xfrm>
            <a:off x="544738" y="8727975"/>
            <a:ext cx="16929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INSTITUIÇÃO (SE HOUVER):</a:t>
            </a:r>
            <a:endParaRPr b="0" i="0" sz="3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"/>
          <p:cNvSpPr/>
          <p:nvPr/>
        </p:nvSpPr>
        <p:spPr>
          <a:xfrm flipH="1">
            <a:off x="-7" y="8344175"/>
            <a:ext cx="18278982" cy="1167657"/>
          </a:xfrm>
          <a:custGeom>
            <a:rect b="b" l="l" r="r" t="t"/>
            <a:pathLst>
              <a:path extrusionOk="0" h="1610561" w="15360489">
                <a:moveTo>
                  <a:pt x="15360489" y="0"/>
                </a:moveTo>
                <a:lnTo>
                  <a:pt x="0" y="0"/>
                </a:lnTo>
                <a:lnTo>
                  <a:pt x="0" y="1610561"/>
                </a:lnTo>
                <a:lnTo>
                  <a:pt x="15360489" y="1610561"/>
                </a:lnTo>
                <a:lnTo>
                  <a:pt x="15360489" y="0"/>
                </a:lnTo>
                <a:close/>
              </a:path>
            </a:pathLst>
          </a:custGeom>
          <a:blipFill rotWithShape="1">
            <a:blip r:embed="rId3">
              <a:alphaModFix amt="14000"/>
            </a:blip>
            <a:stretch>
              <a:fillRect b="-130399" l="0" r="0" t="-108124"/>
            </a:stretch>
          </a:blipFill>
          <a:ln>
            <a:noFill/>
          </a:ln>
        </p:spPr>
      </p:sp>
      <p:sp>
        <p:nvSpPr>
          <p:cNvPr id="107" name="Google Shape;107;p2"/>
          <p:cNvSpPr/>
          <p:nvPr/>
        </p:nvSpPr>
        <p:spPr>
          <a:xfrm flipH="1">
            <a:off x="-7" y="5747575"/>
            <a:ext cx="18278982" cy="2101782"/>
          </a:xfrm>
          <a:custGeom>
            <a:rect b="b" l="l" r="r" t="t"/>
            <a:pathLst>
              <a:path extrusionOk="0" h="1610561" w="15360489">
                <a:moveTo>
                  <a:pt x="15360489" y="0"/>
                </a:moveTo>
                <a:lnTo>
                  <a:pt x="0" y="0"/>
                </a:lnTo>
                <a:lnTo>
                  <a:pt x="0" y="1610561"/>
                </a:lnTo>
                <a:lnTo>
                  <a:pt x="15360489" y="1610561"/>
                </a:lnTo>
                <a:lnTo>
                  <a:pt x="15360489" y="0"/>
                </a:lnTo>
                <a:close/>
              </a:path>
            </a:pathLst>
          </a:custGeom>
          <a:blipFill rotWithShape="1">
            <a:blip r:embed="rId3">
              <a:alphaModFix amt="14000"/>
            </a:blip>
            <a:stretch>
              <a:fillRect b="-130399" l="0" r="0" t="-108124"/>
            </a:stretch>
          </a:blipFill>
          <a:ln>
            <a:noFill/>
          </a:ln>
        </p:spPr>
      </p:sp>
      <p:sp>
        <p:nvSpPr>
          <p:cNvPr id="108" name="Google Shape;108;p2"/>
          <p:cNvSpPr/>
          <p:nvPr/>
        </p:nvSpPr>
        <p:spPr>
          <a:xfrm flipH="1">
            <a:off x="-7" y="453275"/>
            <a:ext cx="18278982" cy="4799472"/>
          </a:xfrm>
          <a:custGeom>
            <a:rect b="b" l="l" r="r" t="t"/>
            <a:pathLst>
              <a:path extrusionOk="0" h="1610561" w="15360489">
                <a:moveTo>
                  <a:pt x="15360489" y="0"/>
                </a:moveTo>
                <a:lnTo>
                  <a:pt x="0" y="0"/>
                </a:lnTo>
                <a:lnTo>
                  <a:pt x="0" y="1610561"/>
                </a:lnTo>
                <a:lnTo>
                  <a:pt x="15360489" y="1610561"/>
                </a:lnTo>
                <a:lnTo>
                  <a:pt x="15360489" y="0"/>
                </a:lnTo>
                <a:close/>
              </a:path>
            </a:pathLst>
          </a:custGeom>
          <a:blipFill rotWithShape="1">
            <a:blip r:embed="rId3">
              <a:alphaModFix amt="14000"/>
            </a:blip>
            <a:stretch>
              <a:fillRect b="-130399" l="0" r="0" t="-108124"/>
            </a:stretch>
          </a:blipFill>
          <a:ln>
            <a:noFill/>
          </a:ln>
        </p:spPr>
      </p:sp>
      <p:sp>
        <p:nvSpPr>
          <p:cNvPr id="109" name="Google Shape;109;p2"/>
          <p:cNvSpPr txBox="1"/>
          <p:nvPr/>
        </p:nvSpPr>
        <p:spPr>
          <a:xfrm>
            <a:off x="971725" y="705375"/>
            <a:ext cx="16929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CONTEXTUALIZAÇÃO DA </a:t>
            </a: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EXPERIÊNCIA VIVENCIADA</a:t>
            </a: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"/>
          <p:cNvSpPr txBox="1"/>
          <p:nvPr/>
        </p:nvSpPr>
        <p:spPr>
          <a:xfrm>
            <a:off x="992163" y="8461750"/>
            <a:ext cx="16929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PÚBLICO ALVO: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2"/>
          <p:cNvSpPr txBox="1"/>
          <p:nvPr/>
        </p:nvSpPr>
        <p:spPr>
          <a:xfrm>
            <a:off x="1028688" y="5747575"/>
            <a:ext cx="16929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OBJETIVO: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1ff1d63ec95_0_4"/>
          <p:cNvSpPr/>
          <p:nvPr/>
        </p:nvSpPr>
        <p:spPr>
          <a:xfrm flipH="1">
            <a:off x="4506" y="7283313"/>
            <a:ext cx="18278982" cy="3003696"/>
          </a:xfrm>
          <a:custGeom>
            <a:rect b="b" l="l" r="r" t="t"/>
            <a:pathLst>
              <a:path extrusionOk="0" h="1610561" w="15360489">
                <a:moveTo>
                  <a:pt x="15360489" y="0"/>
                </a:moveTo>
                <a:lnTo>
                  <a:pt x="0" y="0"/>
                </a:lnTo>
                <a:lnTo>
                  <a:pt x="0" y="1610561"/>
                </a:lnTo>
                <a:lnTo>
                  <a:pt x="15360489" y="1610561"/>
                </a:lnTo>
                <a:lnTo>
                  <a:pt x="15360489" y="0"/>
                </a:lnTo>
                <a:close/>
              </a:path>
            </a:pathLst>
          </a:custGeom>
          <a:blipFill rotWithShape="1">
            <a:blip r:embed="rId3">
              <a:alphaModFix amt="14000"/>
            </a:blip>
            <a:stretch>
              <a:fillRect b="-130399" l="0" r="0" t="-108124"/>
            </a:stretch>
          </a:blipFill>
          <a:ln>
            <a:noFill/>
          </a:ln>
        </p:spPr>
      </p:sp>
      <p:sp>
        <p:nvSpPr>
          <p:cNvPr id="117" name="Google Shape;117;g1ff1d63ec95_0_4"/>
          <p:cNvSpPr/>
          <p:nvPr/>
        </p:nvSpPr>
        <p:spPr>
          <a:xfrm flipH="1">
            <a:off x="-4135" y="3854325"/>
            <a:ext cx="18394186" cy="3003696"/>
          </a:xfrm>
          <a:custGeom>
            <a:rect b="b" l="l" r="r" t="t"/>
            <a:pathLst>
              <a:path extrusionOk="0" h="1610561" w="15360489">
                <a:moveTo>
                  <a:pt x="15360489" y="0"/>
                </a:moveTo>
                <a:lnTo>
                  <a:pt x="0" y="0"/>
                </a:lnTo>
                <a:lnTo>
                  <a:pt x="0" y="1610561"/>
                </a:lnTo>
                <a:lnTo>
                  <a:pt x="15360489" y="1610561"/>
                </a:lnTo>
                <a:lnTo>
                  <a:pt x="15360489" y="0"/>
                </a:lnTo>
                <a:close/>
              </a:path>
            </a:pathLst>
          </a:custGeom>
          <a:blipFill rotWithShape="1">
            <a:blip r:embed="rId3">
              <a:alphaModFix amt="14000"/>
            </a:blip>
            <a:stretch>
              <a:fillRect b="-130399" l="0" r="0" t="-108124"/>
            </a:stretch>
          </a:blipFill>
          <a:ln>
            <a:noFill/>
          </a:ln>
        </p:spPr>
      </p:sp>
      <p:sp>
        <p:nvSpPr>
          <p:cNvPr id="118" name="Google Shape;118;g1ff1d63ec95_0_4"/>
          <p:cNvSpPr/>
          <p:nvPr/>
        </p:nvSpPr>
        <p:spPr>
          <a:xfrm flipH="1">
            <a:off x="-4182" y="425313"/>
            <a:ext cx="18278982" cy="3003696"/>
          </a:xfrm>
          <a:custGeom>
            <a:rect b="b" l="l" r="r" t="t"/>
            <a:pathLst>
              <a:path extrusionOk="0" h="1610561" w="15360489">
                <a:moveTo>
                  <a:pt x="15360489" y="0"/>
                </a:moveTo>
                <a:lnTo>
                  <a:pt x="0" y="0"/>
                </a:lnTo>
                <a:lnTo>
                  <a:pt x="0" y="1610561"/>
                </a:lnTo>
                <a:lnTo>
                  <a:pt x="15360489" y="1610561"/>
                </a:lnTo>
                <a:lnTo>
                  <a:pt x="15360489" y="0"/>
                </a:lnTo>
                <a:close/>
              </a:path>
            </a:pathLst>
          </a:custGeom>
          <a:blipFill rotWithShape="1">
            <a:blip r:embed="rId3">
              <a:alphaModFix amt="14000"/>
            </a:blip>
            <a:stretch>
              <a:fillRect b="-130399" l="0" r="0" t="-108124"/>
            </a:stretch>
          </a:blipFill>
          <a:ln>
            <a:noFill/>
          </a:ln>
        </p:spPr>
      </p:sp>
      <p:sp>
        <p:nvSpPr>
          <p:cNvPr id="119" name="Google Shape;119;g1ff1d63ec95_0_4"/>
          <p:cNvSpPr txBox="1"/>
          <p:nvPr/>
        </p:nvSpPr>
        <p:spPr>
          <a:xfrm>
            <a:off x="785750" y="723513"/>
            <a:ext cx="169296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PRINCIPAIS DESAFIOS </a:t>
            </a: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REALIZAÇÃO DA </a:t>
            </a: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EXPERIÊNCIA</a:t>
            </a: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g1ff1d63ec95_0_4"/>
          <p:cNvSpPr txBox="1"/>
          <p:nvPr/>
        </p:nvSpPr>
        <p:spPr>
          <a:xfrm>
            <a:off x="965075" y="7793800"/>
            <a:ext cx="17325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PARCEIROS ENVOLVIDOS: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1ff1d63ec95_0_4"/>
          <p:cNvSpPr txBox="1"/>
          <p:nvPr/>
        </p:nvSpPr>
        <p:spPr>
          <a:xfrm>
            <a:off x="597316" y="3975274"/>
            <a:ext cx="169296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PRINCIPAIS POTENCIALIDADES DA REALIZAÇÃO DA EXPERIÊNCIA:</a:t>
            </a:r>
            <a:endParaRPr b="1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ff1d63ec95_0_14"/>
          <p:cNvSpPr/>
          <p:nvPr/>
        </p:nvSpPr>
        <p:spPr>
          <a:xfrm flipH="1">
            <a:off x="215631" y="5295875"/>
            <a:ext cx="18278982" cy="4586072"/>
          </a:xfrm>
          <a:custGeom>
            <a:rect b="b" l="l" r="r" t="t"/>
            <a:pathLst>
              <a:path extrusionOk="0" h="1610561" w="15360489">
                <a:moveTo>
                  <a:pt x="15360489" y="0"/>
                </a:moveTo>
                <a:lnTo>
                  <a:pt x="0" y="0"/>
                </a:lnTo>
                <a:lnTo>
                  <a:pt x="0" y="1610561"/>
                </a:lnTo>
                <a:lnTo>
                  <a:pt x="15360489" y="1610561"/>
                </a:lnTo>
                <a:lnTo>
                  <a:pt x="15360489" y="0"/>
                </a:lnTo>
                <a:close/>
              </a:path>
            </a:pathLst>
          </a:custGeom>
          <a:blipFill rotWithShape="1">
            <a:blip r:embed="rId3">
              <a:alphaModFix amt="14000"/>
            </a:blip>
            <a:stretch>
              <a:fillRect b="-130407" l="0" r="0" t="-108128"/>
            </a:stretch>
          </a:blipFill>
          <a:ln>
            <a:noFill/>
          </a:ln>
        </p:spPr>
      </p:sp>
      <p:sp>
        <p:nvSpPr>
          <p:cNvPr id="127" name="Google Shape;127;g1ff1d63ec95_0_14"/>
          <p:cNvSpPr/>
          <p:nvPr/>
        </p:nvSpPr>
        <p:spPr>
          <a:xfrm flipH="1">
            <a:off x="9018" y="293900"/>
            <a:ext cx="18278982" cy="4586072"/>
          </a:xfrm>
          <a:custGeom>
            <a:rect b="b" l="l" r="r" t="t"/>
            <a:pathLst>
              <a:path extrusionOk="0" h="1610561" w="15360489">
                <a:moveTo>
                  <a:pt x="15360489" y="0"/>
                </a:moveTo>
                <a:lnTo>
                  <a:pt x="0" y="0"/>
                </a:lnTo>
                <a:lnTo>
                  <a:pt x="0" y="1610561"/>
                </a:lnTo>
                <a:lnTo>
                  <a:pt x="15360489" y="1610561"/>
                </a:lnTo>
                <a:lnTo>
                  <a:pt x="15360489" y="0"/>
                </a:lnTo>
                <a:close/>
              </a:path>
            </a:pathLst>
          </a:custGeom>
          <a:blipFill rotWithShape="1">
            <a:blip r:embed="rId3">
              <a:alphaModFix amt="14000"/>
            </a:blip>
            <a:stretch>
              <a:fillRect b="-130399" l="0" r="0" t="-108124"/>
            </a:stretch>
          </a:blipFill>
          <a:ln>
            <a:noFill/>
          </a:ln>
        </p:spPr>
      </p:sp>
      <p:sp>
        <p:nvSpPr>
          <p:cNvPr id="128" name="Google Shape;128;g1ff1d63ec95_0_14"/>
          <p:cNvSpPr txBox="1"/>
          <p:nvPr/>
        </p:nvSpPr>
        <p:spPr>
          <a:xfrm>
            <a:off x="890325" y="562475"/>
            <a:ext cx="16929600" cy="21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IMPACTOS ESPERADOS:</a:t>
            </a:r>
            <a:endParaRPr b="1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g1ff1d63ec95_0_14"/>
          <p:cNvSpPr txBox="1"/>
          <p:nvPr/>
        </p:nvSpPr>
        <p:spPr>
          <a:xfrm>
            <a:off x="1096938" y="5564450"/>
            <a:ext cx="16929600" cy="21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PRINCIPAIS APRENDIZADOS:</a:t>
            </a:r>
            <a:endParaRPr b="1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f81b246544_0_2"/>
          <p:cNvSpPr/>
          <p:nvPr/>
        </p:nvSpPr>
        <p:spPr>
          <a:xfrm flipH="1">
            <a:off x="9018" y="293900"/>
            <a:ext cx="18278982" cy="9788184"/>
          </a:xfrm>
          <a:custGeom>
            <a:rect b="b" l="l" r="r" t="t"/>
            <a:pathLst>
              <a:path extrusionOk="0" h="1610561" w="15360489">
                <a:moveTo>
                  <a:pt x="15360489" y="0"/>
                </a:moveTo>
                <a:lnTo>
                  <a:pt x="0" y="0"/>
                </a:lnTo>
                <a:lnTo>
                  <a:pt x="0" y="1610561"/>
                </a:lnTo>
                <a:lnTo>
                  <a:pt x="15360489" y="1610561"/>
                </a:lnTo>
                <a:lnTo>
                  <a:pt x="15360489" y="0"/>
                </a:lnTo>
                <a:close/>
              </a:path>
            </a:pathLst>
          </a:custGeom>
          <a:blipFill rotWithShape="1">
            <a:blip r:embed="rId3">
              <a:alphaModFix amt="14000"/>
            </a:blip>
            <a:stretch>
              <a:fillRect b="-130407" l="0" r="0" t="-108128"/>
            </a:stretch>
          </a:blipFill>
          <a:ln>
            <a:noFill/>
          </a:ln>
        </p:spPr>
      </p:sp>
      <p:sp>
        <p:nvSpPr>
          <p:cNvPr id="135" name="Google Shape;135;g1f81b246544_0_2"/>
          <p:cNvSpPr txBox="1"/>
          <p:nvPr/>
        </p:nvSpPr>
        <p:spPr>
          <a:xfrm>
            <a:off x="890325" y="562475"/>
            <a:ext cx="16929600" cy="21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REGISTROS FOTOGRÁFICOS DA EXPERIÊNCIA</a:t>
            </a:r>
            <a:endParaRPr b="1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