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8" r:id="rId3"/>
    <p:sldId id="257" r:id="rId4"/>
    <p:sldId id="272" r:id="rId5"/>
    <p:sldId id="273" r:id="rId6"/>
    <p:sldId id="260" r:id="rId7"/>
    <p:sldId id="27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1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3167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7425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02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724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949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0714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13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3302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907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9177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98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9/20/2020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37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19" r:id="rId6"/>
    <p:sldLayoutId id="2147483715" r:id="rId7"/>
    <p:sldLayoutId id="2147483716" r:id="rId8"/>
    <p:sldLayoutId id="2147483717" r:id="rId9"/>
    <p:sldLayoutId id="2147483718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43A22D-A03E-4D48-AB2C-BD70E0F719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3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085F647-38F3-40F1-98CC-8B657C832E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2"/>
            <a:ext cx="4023360" cy="2802219"/>
          </a:xfrm>
        </p:spPr>
        <p:txBody>
          <a:bodyPr anchor="b">
            <a:normAutofit fontScale="90000"/>
          </a:bodyPr>
          <a:lstStyle/>
          <a:p>
            <a:pPr algn="l"/>
            <a:r>
              <a:rPr lang="pt-BR" sz="5400" dirty="0"/>
              <a:t>Equipe de Base </a:t>
            </a:r>
            <a:r>
              <a:rPr lang="pt-BR" sz="5400" dirty="0" err="1"/>
              <a:t>Warmis</a:t>
            </a:r>
            <a:r>
              <a:rPr lang="pt-BR" sz="5400" dirty="0"/>
              <a:t>-Convergência das Culturas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9B8D59-1A5C-474F-96C9-8DCA5B0C4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396935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Movimento Humanista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F7CBE7A-32BE-4E17-8C36-A4300FD2D6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429" y="1888422"/>
            <a:ext cx="7344559" cy="300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89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0A0D01-6C71-438B-95DE-F3C81397A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Quem somos?</a:t>
            </a:r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2FA7B78E-49EE-4A16-B04F-C6138C182E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470" y="1690688"/>
            <a:ext cx="3466898" cy="4667250"/>
          </a:xfr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5E9A429-3DDF-4AEF-8FC6-6D6697DE4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487" y="1690688"/>
            <a:ext cx="4508017" cy="450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221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DF402-C564-417B-9496-A6A6A41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Divulgação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Blog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Redes Sociais</a:t>
            </a:r>
          </a:p>
        </p:txBody>
      </p:sp>
      <p:pic>
        <p:nvPicPr>
          <p:cNvPr id="14" name="Espaço Reservado para Conteúdo 13">
            <a:extLst>
              <a:ext uri="{FF2B5EF4-FFF2-40B4-BE49-F238E27FC236}">
                <a16:creationId xmlns:a16="http://schemas.microsoft.com/office/drawing/2014/main" id="{E222016A-930D-42E6-888D-7541BFE5A1D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245280"/>
            <a:ext cx="5183188" cy="2204178"/>
          </a:xfrm>
        </p:spPr>
      </p:pic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681FD672-8CEE-4ED2-B2D8-F963E483451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844084"/>
            <a:ext cx="5157787" cy="3006570"/>
          </a:xfrm>
        </p:spPr>
      </p:pic>
    </p:spTree>
    <p:extLst>
      <p:ext uri="{BB962C8B-B14F-4D97-AF65-F5344CB8AC3E}">
        <p14:creationId xmlns:p14="http://schemas.microsoft.com/office/powerpoint/2010/main" val="3198294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6B1DA8-9157-48AD-9C15-414728192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Coletivo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2F1BDCE-E578-43C0-8B39-6904E9B215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Retiros – Parque Caucaia</a:t>
            </a: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1CB2E569-BBE6-49D2-AD6B-146C5642541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43" y="2667939"/>
            <a:ext cx="4695630" cy="3521723"/>
          </a:xfr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B470D72-1871-48D5-8CAC-D49A87BA6D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Reuniões virtuais:</a:t>
            </a:r>
          </a:p>
        </p:txBody>
      </p:sp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22B501D9-6F40-4BF1-B3F1-4BC1FA71BA9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998" y="2822712"/>
            <a:ext cx="5027390" cy="3146833"/>
          </a:xfrm>
        </p:spPr>
      </p:pic>
    </p:spTree>
    <p:extLst>
      <p:ext uri="{BB962C8B-B14F-4D97-AF65-F5344CB8AC3E}">
        <p14:creationId xmlns:p14="http://schemas.microsoft.com/office/powerpoint/2010/main" val="1687325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444A85-4B3B-4E2C-8FD9-2FB910758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82D18A0-0F3F-46A3-A8AA-8F1D21E0B9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Oficinas com mulheres imigrantes</a:t>
            </a: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1942FEF2-4E15-4D11-8886-A2A30251ED9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73" y="2578489"/>
            <a:ext cx="4814899" cy="3611174"/>
          </a:xfr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965B2D6-36FF-4D2E-A44A-C90FB1D22F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Oficinas</a:t>
            </a:r>
          </a:p>
        </p:txBody>
      </p:sp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54605F55-5FD8-471F-BC4F-B6BE3073A9B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487" y="2716293"/>
            <a:ext cx="2605027" cy="3473369"/>
          </a:xfrm>
        </p:spPr>
      </p:pic>
    </p:spTree>
    <p:extLst>
      <p:ext uri="{BB962C8B-B14F-4D97-AF65-F5344CB8AC3E}">
        <p14:creationId xmlns:p14="http://schemas.microsoft.com/office/powerpoint/2010/main" val="1025285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DF402-C564-417B-9496-A6A6A41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Campanhas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Não a violência no Parto</a:t>
            </a: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F244FF00-8BB9-4DEC-8E85-B49D5A71BA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88" y="2526025"/>
            <a:ext cx="5157787" cy="3642687"/>
          </a:xfr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Ciclo de </a:t>
            </a:r>
            <a:r>
              <a:rPr lang="pt-BR" dirty="0" err="1"/>
              <a:t>lives</a:t>
            </a:r>
            <a:r>
              <a:rPr lang="pt-BR" dirty="0"/>
              <a:t> em Setembro</a:t>
            </a:r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226F1D22-1EAB-463E-B594-DF627C3E88C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670" y="2713245"/>
            <a:ext cx="3476418" cy="3476418"/>
          </a:xfrm>
        </p:spPr>
      </p:pic>
    </p:spTree>
    <p:extLst>
      <p:ext uri="{BB962C8B-B14F-4D97-AF65-F5344CB8AC3E}">
        <p14:creationId xmlns:p14="http://schemas.microsoft.com/office/powerpoint/2010/main" val="98941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0D2A31-812B-4EF3-94F1-5C40B3AF6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Campanha Cestas Básicas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21A90A4-3B28-422F-9CA9-C2F7CDBD6A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Cestas, fraldas, Kit criatividade</a:t>
            </a: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AB0EE865-249D-4630-BAFE-DCBA2986DA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269" y="2571957"/>
            <a:ext cx="3617705" cy="3617705"/>
          </a:xfr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7BD8FB-8737-454B-8284-DBB23ADEE9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Alcance</a:t>
            </a:r>
          </a:p>
        </p:txBody>
      </p:sp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FE8C2076-535F-4165-9529-C6D23D99D22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912" y="2673487"/>
            <a:ext cx="3516175" cy="3516175"/>
          </a:xfrm>
        </p:spPr>
      </p:pic>
    </p:spTree>
    <p:extLst>
      <p:ext uri="{BB962C8B-B14F-4D97-AF65-F5344CB8AC3E}">
        <p14:creationId xmlns:p14="http://schemas.microsoft.com/office/powerpoint/2010/main" val="453452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DF402-C564-417B-9496-A6A6A41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- Migração e Racismo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Mulheres negras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Mulheres indígenas e </a:t>
            </a:r>
            <a:r>
              <a:rPr lang="pt-BR" dirty="0" err="1"/>
              <a:t>marrones</a:t>
            </a:r>
            <a:endParaRPr lang="pt-BR" dirty="0"/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6B8831D5-7AA5-4CF4-93F3-9A33A5C4A13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0" y="2505075"/>
            <a:ext cx="3684588" cy="3684588"/>
          </a:xfr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485EBE60-B847-48AA-8808-89724B6781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7" y="2505075"/>
            <a:ext cx="3684588" cy="3684588"/>
          </a:xfrm>
        </p:spPr>
      </p:pic>
    </p:spTree>
    <p:extLst>
      <p:ext uri="{BB962C8B-B14F-4D97-AF65-F5344CB8AC3E}">
        <p14:creationId xmlns:p14="http://schemas.microsoft.com/office/powerpoint/2010/main" val="987447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DF402-C564-417B-9496-A6A6A41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e produção de conteúdo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Guia de acesso a saúde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Oficinas </a:t>
            </a:r>
            <a:r>
              <a:rPr lang="pt-BR" dirty="0" err="1"/>
              <a:t>Interculturales</a:t>
            </a:r>
            <a:endParaRPr lang="pt-BR" dirty="0"/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5585BF06-C1B9-4172-B8AB-08B562F6D84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0" y="2505075"/>
            <a:ext cx="3684588" cy="3684588"/>
          </a:xfr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6FF36D9E-9521-4A1B-9E60-2D985D167CF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387" y="2505075"/>
            <a:ext cx="3684588" cy="3684588"/>
          </a:xfrm>
        </p:spPr>
      </p:pic>
    </p:spTree>
    <p:extLst>
      <p:ext uri="{BB962C8B-B14F-4D97-AF65-F5344CB8AC3E}">
        <p14:creationId xmlns:p14="http://schemas.microsoft.com/office/powerpoint/2010/main" val="42170096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DF402-C564-417B-9496-A6A6A41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e produção de conteúdo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Programa de radio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Compartilhando saberes</a:t>
            </a:r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FEBD1C47-0203-454C-8FF3-1DB99E3214F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370" y="2642945"/>
            <a:ext cx="3546717" cy="3546717"/>
          </a:xfr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CACBA75F-AEB2-41A5-BAEB-05436C4F89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1015" y="2642946"/>
            <a:ext cx="3419959" cy="3419959"/>
          </a:xfrm>
        </p:spPr>
      </p:pic>
    </p:spTree>
    <p:extLst>
      <p:ext uri="{BB962C8B-B14F-4D97-AF65-F5344CB8AC3E}">
        <p14:creationId xmlns:p14="http://schemas.microsoft.com/office/powerpoint/2010/main" val="195168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1492" y="759239"/>
            <a:ext cx="5157787" cy="823912"/>
          </a:xfrm>
        </p:spPr>
        <p:txBody>
          <a:bodyPr/>
          <a:lstStyle/>
          <a:p>
            <a:r>
              <a:rPr lang="pt-BR" dirty="0"/>
              <a:t>Conteúdo em </a:t>
            </a:r>
            <a:r>
              <a:rPr lang="pt-BR" dirty="0" err="1"/>
              <a:t>kreyole</a:t>
            </a:r>
            <a:endParaRPr lang="pt-BR" dirty="0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07156" y="759239"/>
            <a:ext cx="5183188" cy="823912"/>
          </a:xfrm>
        </p:spPr>
        <p:txBody>
          <a:bodyPr/>
          <a:lstStyle/>
          <a:p>
            <a:r>
              <a:rPr lang="pt-BR" dirty="0"/>
              <a:t>Conteúdo  intercultural</a:t>
            </a:r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915C67AC-A84C-4747-9EF0-C94C7DE128D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79575"/>
            <a:ext cx="4510087" cy="4510087"/>
          </a:xfr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EC84C61E-AC08-4B8F-AAD9-A6878A63C0C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7" y="1644305"/>
            <a:ext cx="4545358" cy="4545358"/>
          </a:xfrm>
        </p:spPr>
      </p:pic>
    </p:spTree>
    <p:extLst>
      <p:ext uri="{BB962C8B-B14F-4D97-AF65-F5344CB8AC3E}">
        <p14:creationId xmlns:p14="http://schemas.microsoft.com/office/powerpoint/2010/main" val="2906706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7753" y="668338"/>
            <a:ext cx="5157787" cy="823912"/>
          </a:xfrm>
        </p:spPr>
        <p:txBody>
          <a:bodyPr/>
          <a:lstStyle/>
          <a:p>
            <a:r>
              <a:rPr lang="pt-BR" dirty="0"/>
              <a:t>Mapeamento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07157" y="668338"/>
            <a:ext cx="5183188" cy="823912"/>
          </a:xfrm>
        </p:spPr>
        <p:txBody>
          <a:bodyPr/>
          <a:lstStyle/>
          <a:p>
            <a:r>
              <a:rPr lang="pt-BR" dirty="0"/>
              <a:t>Ferramentas Não Violência</a:t>
            </a:r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BED0F846-476F-46D2-8F83-DD1BED431CD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79575"/>
            <a:ext cx="4510088" cy="4510088"/>
          </a:xfr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D526E10E-5A5D-41B0-8B7D-5A8311DE3B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27" y="1697315"/>
            <a:ext cx="4492348" cy="4492348"/>
          </a:xfrm>
        </p:spPr>
      </p:pic>
    </p:spTree>
    <p:extLst>
      <p:ext uri="{BB962C8B-B14F-4D97-AF65-F5344CB8AC3E}">
        <p14:creationId xmlns:p14="http://schemas.microsoft.com/office/powerpoint/2010/main" val="807854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DF402-C564-417B-9496-A6A6A41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Campanha Regularização Já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err="1"/>
              <a:t>Regional:Bolivia</a:t>
            </a:r>
            <a:r>
              <a:rPr lang="pt-BR" dirty="0"/>
              <a:t>, Chile, </a:t>
            </a:r>
            <a:r>
              <a:rPr lang="pt-BR" dirty="0" err="1"/>
              <a:t>Perú</a:t>
            </a:r>
            <a:r>
              <a:rPr lang="pt-BR" dirty="0"/>
              <a:t>, Arg.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                         Brasil</a:t>
            </a:r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F89CE9B6-1DCD-4CB2-B546-BEE592A60AC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500" y="2505075"/>
            <a:ext cx="3684588" cy="3684588"/>
          </a:xfr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81E708CF-0514-4181-B14F-3B7732427E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17" y="3127512"/>
            <a:ext cx="4747526" cy="2670483"/>
          </a:xfrm>
        </p:spPr>
      </p:pic>
    </p:spTree>
    <p:extLst>
      <p:ext uri="{BB962C8B-B14F-4D97-AF65-F5344CB8AC3E}">
        <p14:creationId xmlns:p14="http://schemas.microsoft.com/office/powerpoint/2010/main" val="1560322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DF402-C564-417B-9496-A6A6A41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Marcha 8M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Chamada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Ato</a:t>
            </a:r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11E6E282-C258-4875-82D3-A2A8D4BB645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73" y="2656739"/>
            <a:ext cx="4633343" cy="3532924"/>
          </a:xfr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FBBE4CCF-CF6D-42D5-A46E-F5A4A3E686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521" y="2585209"/>
            <a:ext cx="3604453" cy="3604453"/>
          </a:xfrm>
        </p:spPr>
      </p:pic>
    </p:spTree>
    <p:extLst>
      <p:ext uri="{BB962C8B-B14F-4D97-AF65-F5344CB8AC3E}">
        <p14:creationId xmlns:p14="http://schemas.microsoft.com/office/powerpoint/2010/main" val="2430837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DF402-C564-417B-9496-A6A6A41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Lakitas</a:t>
            </a:r>
            <a:r>
              <a:rPr lang="pt-BR" dirty="0"/>
              <a:t>- Diálogo através da cultura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Grupo: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Ocupando o espaço público</a:t>
            </a:r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43410197-B6F6-42C4-A8A9-A78CC0244F94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2593975"/>
            <a:ext cx="3595688" cy="3595688"/>
          </a:xfrm>
        </p:spPr>
      </p:pic>
      <p:pic>
        <p:nvPicPr>
          <p:cNvPr id="16" name="Espaço Reservado para Conteúdo 15">
            <a:extLst>
              <a:ext uri="{FF2B5EF4-FFF2-40B4-BE49-F238E27FC236}">
                <a16:creationId xmlns:a16="http://schemas.microsoft.com/office/drawing/2014/main" id="{C7383DB5-00A1-4D22-B750-3C2CC87106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89" y="2796579"/>
            <a:ext cx="4524111" cy="3393083"/>
          </a:xfrm>
        </p:spPr>
      </p:pic>
    </p:spTree>
    <p:extLst>
      <p:ext uri="{BB962C8B-B14F-4D97-AF65-F5344CB8AC3E}">
        <p14:creationId xmlns:p14="http://schemas.microsoft.com/office/powerpoint/2010/main" val="23030524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5DF402-C564-417B-9496-A6A6A4121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Atividades em rede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79B6C-90EB-4DA0-BA66-8E281AC0EF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2° MM pela Paz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0E36A4C-A4C6-4866-9E6E-A03D4023C0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Coletivos</a:t>
            </a:r>
          </a:p>
        </p:txBody>
      </p:sp>
      <p:pic>
        <p:nvPicPr>
          <p:cNvPr id="12" name="Espaço Reservado para Conteúdo 11">
            <a:extLst>
              <a:ext uri="{FF2B5EF4-FFF2-40B4-BE49-F238E27FC236}">
                <a16:creationId xmlns:a16="http://schemas.microsoft.com/office/drawing/2014/main" id="{0E952E54-FF56-4AAC-8135-F1147A8FBEF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863" y="2717925"/>
            <a:ext cx="3131862" cy="3131862"/>
          </a:xfrm>
        </p:spPr>
      </p:pic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1EF4D0F2-94C2-49C8-BCFD-19F6F2FE0A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374" y="2717925"/>
            <a:ext cx="4906201" cy="3270002"/>
          </a:xfrm>
        </p:spPr>
      </p:pic>
    </p:spTree>
    <p:extLst>
      <p:ext uri="{BB962C8B-B14F-4D97-AF65-F5344CB8AC3E}">
        <p14:creationId xmlns:p14="http://schemas.microsoft.com/office/powerpoint/2010/main" val="2406147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6103962-E413-4AFB-A29A-9024DAB2E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4744" y="478479"/>
            <a:ext cx="5157787" cy="823912"/>
          </a:xfrm>
        </p:spPr>
        <p:txBody>
          <a:bodyPr/>
          <a:lstStyle/>
          <a:p>
            <a:r>
              <a:rPr lang="pt-BR" dirty="0"/>
              <a:t>Materiais</a:t>
            </a:r>
          </a:p>
        </p:txBody>
      </p:sp>
      <p:pic>
        <p:nvPicPr>
          <p:cNvPr id="8" name="Espaço Reservado para Conteúdo 7">
            <a:extLst>
              <a:ext uri="{FF2B5EF4-FFF2-40B4-BE49-F238E27FC236}">
                <a16:creationId xmlns:a16="http://schemas.microsoft.com/office/drawing/2014/main" id="{234E66AF-82C5-484D-866E-737B954BED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56" y="1938069"/>
            <a:ext cx="6413818" cy="4277201"/>
          </a:xfr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CAF3430-22B6-4F3D-9985-7BB2FB8D9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6409" y="890435"/>
            <a:ext cx="5183188" cy="823912"/>
          </a:xfrm>
        </p:spPr>
        <p:txBody>
          <a:bodyPr/>
          <a:lstStyle/>
          <a:p>
            <a:r>
              <a:rPr lang="pt-BR" dirty="0"/>
              <a:t>Mulheres e Não Violência</a:t>
            </a:r>
          </a:p>
        </p:txBody>
      </p:sp>
      <p:pic>
        <p:nvPicPr>
          <p:cNvPr id="10" name="Espaço Reservado para Conteúdo 9">
            <a:extLst>
              <a:ext uri="{FF2B5EF4-FFF2-40B4-BE49-F238E27FC236}">
                <a16:creationId xmlns:a16="http://schemas.microsoft.com/office/drawing/2014/main" id="{B2791867-7D06-4BE8-AE8E-5750FA704C6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989" y="1926771"/>
            <a:ext cx="3312028" cy="4397002"/>
          </a:xfrm>
        </p:spPr>
      </p:pic>
    </p:spTree>
    <p:extLst>
      <p:ext uri="{BB962C8B-B14F-4D97-AF65-F5344CB8AC3E}">
        <p14:creationId xmlns:p14="http://schemas.microsoft.com/office/powerpoint/2010/main" val="4239916241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AnalogousFromDarkSeedLeftStep">
      <a:dk1>
        <a:srgbClr val="000000"/>
      </a:dk1>
      <a:lt1>
        <a:srgbClr val="FFFFFF"/>
      </a:lt1>
      <a:dk2>
        <a:srgbClr val="412624"/>
      </a:dk2>
      <a:lt2>
        <a:srgbClr val="E4E2E8"/>
      </a:lt2>
      <a:accent1>
        <a:srgbClr val="81AF1F"/>
      </a:accent1>
      <a:accent2>
        <a:srgbClr val="B1A213"/>
      </a:accent2>
      <a:accent3>
        <a:srgbClr val="E78529"/>
      </a:accent3>
      <a:accent4>
        <a:srgbClr val="D52517"/>
      </a:accent4>
      <a:accent5>
        <a:srgbClr val="E7296B"/>
      </a:accent5>
      <a:accent6>
        <a:srgbClr val="D517A8"/>
      </a:accent6>
      <a:hlink>
        <a:srgbClr val="C45065"/>
      </a:hlink>
      <a:folHlink>
        <a:srgbClr val="7F7F7F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136</Words>
  <Application>Microsoft Office PowerPoint</Application>
  <PresentationFormat>Widescreen</PresentationFormat>
  <Paragraphs>45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Avenir Next LT Pro</vt:lpstr>
      <vt:lpstr>Calibri</vt:lpstr>
      <vt:lpstr>Tw Cen MT</vt:lpstr>
      <vt:lpstr>ShapesVTI</vt:lpstr>
      <vt:lpstr>Equipe de Base Warmis-Convergência das Culturas</vt:lpstr>
      <vt:lpstr>Quem somos?</vt:lpstr>
      <vt:lpstr>Divulgação</vt:lpstr>
      <vt:lpstr>Coletivo</vt:lpstr>
      <vt:lpstr>Atividades</vt:lpstr>
      <vt:lpstr>Campanhas </vt:lpstr>
      <vt:lpstr>Campanha Cestas Básicas</vt:lpstr>
      <vt:lpstr>Atividades - Migração e Racismo</vt:lpstr>
      <vt:lpstr>Atividades e produção de conteúdo</vt:lpstr>
      <vt:lpstr>Atividades e produção de conteúdo</vt:lpstr>
      <vt:lpstr>Apresentação do PowerPoint</vt:lpstr>
      <vt:lpstr>Apresentação do PowerPoint</vt:lpstr>
      <vt:lpstr>Campanha Regularização Já</vt:lpstr>
      <vt:lpstr>Marcha 8M</vt:lpstr>
      <vt:lpstr>Lakitas- Diálogo através da cultura</vt:lpstr>
      <vt:lpstr>Atividades em rede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Equipe de Base Warmis-Convergência das Culturas</dc:title>
  <dc:creator>win</dc:creator>
  <cp:lastModifiedBy>win</cp:lastModifiedBy>
  <cp:revision>7</cp:revision>
  <dcterms:created xsi:type="dcterms:W3CDTF">2020-09-20T04:03:51Z</dcterms:created>
  <dcterms:modified xsi:type="dcterms:W3CDTF">2020-09-20T05:40:42Z</dcterms:modified>
</cp:coreProperties>
</file>