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72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10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30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21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4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37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77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41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54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9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99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0A48C75-75DE-486A-B8DC-391969EA0124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E8446E-DEE4-4DC2-B292-68EE110AE7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17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oundcloud.com/class-live/track-38-1?in=class-live/sets/real-listening-and-speaking-1-cd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oundcloud.com/class-live/track-38-1?in=class-live/sets/real-listening-and-speaking-1-cd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Making</a:t>
            </a:r>
            <a:r>
              <a:rPr lang="pt-BR" dirty="0" smtClean="0"/>
              <a:t> </a:t>
            </a:r>
            <a:r>
              <a:rPr lang="pt-BR" dirty="0" err="1" smtClean="0"/>
              <a:t>conversation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“</a:t>
            </a:r>
            <a:r>
              <a:rPr lang="pt-BR" dirty="0" err="1" smtClean="0"/>
              <a:t>Warm-up</a:t>
            </a:r>
            <a:r>
              <a:rPr lang="pt-BR" dirty="0" smtClean="0"/>
              <a:t>” </a:t>
            </a:r>
            <a:r>
              <a:rPr lang="pt-BR" dirty="0" err="1" smtClean="0"/>
              <a:t>Class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20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Speak</a:t>
            </a:r>
            <a:r>
              <a:rPr lang="pt-BR" dirty="0" smtClean="0"/>
              <a:t> </a:t>
            </a:r>
            <a:r>
              <a:rPr lang="pt-BR" dirty="0" err="1" smtClean="0"/>
              <a:t>up</a:t>
            </a:r>
            <a:r>
              <a:rPr lang="pt-BR" dirty="0" smtClean="0"/>
              <a:t>!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953994"/>
            <a:ext cx="9937382" cy="750711"/>
          </a:xfrm>
        </p:spPr>
        <p:txBody>
          <a:bodyPr/>
          <a:lstStyle/>
          <a:p>
            <a:r>
              <a:rPr lang="pt-BR" dirty="0" smtClean="0"/>
              <a:t>Talk </a:t>
            </a:r>
            <a:r>
              <a:rPr lang="pt-BR" dirty="0" err="1" smtClean="0"/>
              <a:t>to</a:t>
            </a:r>
            <a:r>
              <a:rPr lang="pt-BR" dirty="0" smtClean="0"/>
              <a:t> a </a:t>
            </a:r>
            <a:r>
              <a:rPr lang="pt-BR" dirty="0" err="1" smtClean="0"/>
              <a:t>classmate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your</a:t>
            </a:r>
            <a:r>
              <a:rPr lang="pt-BR" dirty="0" smtClean="0"/>
              <a:t> schedules </a:t>
            </a:r>
            <a:r>
              <a:rPr lang="pt-BR" dirty="0" err="1" smtClean="0"/>
              <a:t>this</a:t>
            </a:r>
            <a:r>
              <a:rPr lang="pt-BR" dirty="0" smtClean="0"/>
              <a:t> term. Use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following</a:t>
            </a:r>
            <a:r>
              <a:rPr lang="pt-BR" dirty="0" smtClean="0"/>
              <a:t> </a:t>
            </a:r>
            <a:r>
              <a:rPr lang="pt-BR" dirty="0" err="1" smtClean="0"/>
              <a:t>questions</a:t>
            </a:r>
            <a:r>
              <a:rPr lang="pt-BR" dirty="0" smtClean="0"/>
              <a:t>. 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65409" y="2704705"/>
            <a:ext cx="4591924" cy="34470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/>
              <a:t>Do </a:t>
            </a:r>
            <a:r>
              <a:rPr lang="pt-BR" sz="2000" dirty="0" err="1"/>
              <a:t>you</a:t>
            </a:r>
            <a:r>
              <a:rPr lang="pt-BR" sz="2000" dirty="0"/>
              <a:t> </a:t>
            </a:r>
            <a:r>
              <a:rPr lang="pt-BR" sz="2000" dirty="0" err="1"/>
              <a:t>have</a:t>
            </a:r>
            <a:r>
              <a:rPr lang="pt-BR" sz="2000" dirty="0"/>
              <a:t> classes </a:t>
            </a:r>
            <a:r>
              <a:rPr lang="pt-BR" sz="2000" dirty="0" err="1"/>
              <a:t>every</a:t>
            </a:r>
            <a:r>
              <a:rPr lang="pt-BR" sz="2000" dirty="0"/>
              <a:t> </a:t>
            </a:r>
            <a:r>
              <a:rPr lang="pt-BR" sz="2000" dirty="0" err="1"/>
              <a:t>week</a:t>
            </a:r>
            <a:r>
              <a:rPr lang="pt-BR" sz="2000" dirty="0"/>
              <a:t> </a:t>
            </a:r>
            <a:r>
              <a:rPr lang="pt-BR" sz="2000" dirty="0" err="1"/>
              <a:t>day</a:t>
            </a:r>
            <a:r>
              <a:rPr lang="pt-BR" sz="2000" dirty="0"/>
              <a:t>?  </a:t>
            </a:r>
          </a:p>
          <a:p>
            <a:endParaRPr lang="pt-BR" sz="2000" dirty="0" smtClean="0"/>
          </a:p>
          <a:p>
            <a:r>
              <a:rPr lang="pt-BR" sz="2000" dirty="0" smtClean="0"/>
              <a:t>Oh, </a:t>
            </a:r>
            <a:r>
              <a:rPr lang="pt-BR" sz="2000" dirty="0" err="1" smtClean="0"/>
              <a:t>that</a:t>
            </a:r>
            <a:r>
              <a:rPr lang="pt-BR" sz="2000" dirty="0" smtClean="0"/>
              <a:t> </a:t>
            </a:r>
            <a:r>
              <a:rPr lang="pt-BR" sz="2000" dirty="0" err="1" smtClean="0"/>
              <a:t>sounds</a:t>
            </a:r>
            <a:r>
              <a:rPr lang="pt-BR" sz="2000" dirty="0" smtClean="0"/>
              <a:t> hard/</a:t>
            </a:r>
            <a:r>
              <a:rPr lang="pt-BR" sz="2000" dirty="0" err="1" smtClean="0"/>
              <a:t>nice</a:t>
            </a:r>
            <a:r>
              <a:rPr lang="pt-BR" sz="2000" dirty="0" smtClean="0"/>
              <a:t>. </a:t>
            </a:r>
          </a:p>
          <a:p>
            <a:endParaRPr lang="pt-BR" sz="2000" dirty="0" smtClean="0"/>
          </a:p>
          <a:p>
            <a:r>
              <a:rPr lang="pt-BR" sz="2000" dirty="0" err="1" smtClean="0"/>
              <a:t>What</a:t>
            </a:r>
            <a:r>
              <a:rPr lang="pt-BR" sz="2000" dirty="0" smtClean="0"/>
              <a:t> (</a:t>
            </a:r>
            <a:r>
              <a:rPr lang="pt-BR" sz="2000" dirty="0" err="1" smtClean="0"/>
              <a:t>other</a:t>
            </a:r>
            <a:r>
              <a:rPr lang="pt-BR" sz="2000" dirty="0" smtClean="0"/>
              <a:t>) </a:t>
            </a:r>
            <a:r>
              <a:rPr lang="pt-BR" sz="2000" dirty="0" err="1" smtClean="0"/>
              <a:t>subjects</a:t>
            </a:r>
            <a:r>
              <a:rPr lang="pt-BR" sz="2000" dirty="0" smtClean="0"/>
              <a:t> </a:t>
            </a:r>
            <a:r>
              <a:rPr lang="pt-BR" sz="2000" dirty="0"/>
              <a:t>do </a:t>
            </a:r>
            <a:r>
              <a:rPr lang="pt-BR" sz="2000" dirty="0" err="1"/>
              <a:t>you</a:t>
            </a:r>
            <a:r>
              <a:rPr lang="pt-BR" sz="2000" dirty="0"/>
              <a:t> </a:t>
            </a:r>
            <a:r>
              <a:rPr lang="pt-BR" sz="2000" dirty="0" err="1" smtClean="0"/>
              <a:t>take</a:t>
            </a:r>
            <a:r>
              <a:rPr lang="pt-BR" sz="2000" dirty="0" smtClean="0"/>
              <a:t>/</a:t>
            </a:r>
            <a:r>
              <a:rPr lang="pt-BR" sz="2000" dirty="0" err="1" smtClean="0"/>
              <a:t>have</a:t>
            </a:r>
            <a:r>
              <a:rPr lang="pt-BR" sz="2000" dirty="0" smtClean="0"/>
              <a:t>?  </a:t>
            </a:r>
          </a:p>
          <a:p>
            <a:endParaRPr lang="pt-BR" sz="2000" dirty="0"/>
          </a:p>
          <a:p>
            <a:r>
              <a:rPr lang="pt-BR" sz="2000" dirty="0" smtClean="0"/>
              <a:t>Do </a:t>
            </a:r>
            <a:r>
              <a:rPr lang="pt-BR" sz="2000" dirty="0" err="1" smtClean="0"/>
              <a:t>you</a:t>
            </a:r>
            <a:r>
              <a:rPr lang="pt-BR" sz="2000" dirty="0" smtClean="0"/>
              <a:t> </a:t>
            </a:r>
            <a:r>
              <a:rPr lang="pt-BR" sz="2000" dirty="0" err="1" smtClean="0"/>
              <a:t>have</a:t>
            </a:r>
            <a:r>
              <a:rPr lang="pt-BR" sz="2000" dirty="0" smtClean="0"/>
              <a:t> </a:t>
            </a:r>
            <a:r>
              <a:rPr lang="pt-BR" sz="2000" dirty="0" err="1" smtClean="0"/>
              <a:t>any</a:t>
            </a:r>
            <a:r>
              <a:rPr lang="pt-BR" sz="2000" dirty="0" smtClean="0"/>
              <a:t> classes </a:t>
            </a:r>
            <a:r>
              <a:rPr lang="pt-BR" sz="2000" dirty="0" err="1" smtClean="0"/>
              <a:t>after</a:t>
            </a:r>
            <a:r>
              <a:rPr lang="pt-BR" sz="2000" dirty="0" smtClean="0"/>
              <a:t> </a:t>
            </a:r>
            <a:r>
              <a:rPr lang="pt-BR" sz="2000" dirty="0" err="1" smtClean="0"/>
              <a:t>that</a:t>
            </a:r>
            <a:r>
              <a:rPr lang="pt-BR" sz="2000" dirty="0" smtClean="0"/>
              <a:t>? </a:t>
            </a:r>
          </a:p>
          <a:p>
            <a:endParaRPr lang="pt-BR" sz="2000" dirty="0"/>
          </a:p>
          <a:p>
            <a:r>
              <a:rPr lang="pt-BR" sz="2000" dirty="0" smtClean="0"/>
              <a:t>Do </a:t>
            </a:r>
            <a:r>
              <a:rPr lang="pt-BR" sz="2000" dirty="0" err="1" smtClean="0"/>
              <a:t>you</a:t>
            </a:r>
            <a:r>
              <a:rPr lang="pt-BR" sz="2000" dirty="0" smtClean="0"/>
              <a:t> </a:t>
            </a:r>
            <a:r>
              <a:rPr lang="pt-BR" sz="2000" dirty="0" err="1" smtClean="0"/>
              <a:t>have</a:t>
            </a:r>
            <a:r>
              <a:rPr lang="pt-BR" sz="2000" dirty="0" smtClean="0"/>
              <a:t> </a:t>
            </a:r>
            <a:r>
              <a:rPr lang="pt-BR" sz="2000" dirty="0" err="1" smtClean="0"/>
              <a:t>any</a:t>
            </a:r>
            <a:r>
              <a:rPr lang="pt-BR" sz="2000" dirty="0" smtClean="0"/>
              <a:t> time </a:t>
            </a:r>
            <a:r>
              <a:rPr lang="pt-BR" sz="2000" dirty="0" err="1" smtClean="0"/>
              <a:t>free</a:t>
            </a:r>
            <a:r>
              <a:rPr lang="pt-BR" sz="2000" dirty="0" smtClean="0"/>
              <a:t>? In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afternoon</a:t>
            </a:r>
            <a:r>
              <a:rPr lang="pt-BR" sz="2000" dirty="0" smtClean="0"/>
              <a:t>?  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265333" y="2835246"/>
            <a:ext cx="5350934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 err="1" smtClean="0"/>
              <a:t>Not</a:t>
            </a:r>
            <a:r>
              <a:rPr lang="pt-BR" sz="2000" dirty="0" smtClean="0"/>
              <a:t> </a:t>
            </a:r>
            <a:r>
              <a:rPr lang="pt-BR" sz="2000" dirty="0" err="1" smtClean="0"/>
              <a:t>every</a:t>
            </a:r>
            <a:r>
              <a:rPr lang="pt-BR" sz="2000" dirty="0" smtClean="0"/>
              <a:t> </a:t>
            </a:r>
            <a:r>
              <a:rPr lang="pt-BR" sz="2000" dirty="0" err="1" smtClean="0"/>
              <a:t>day</a:t>
            </a:r>
            <a:r>
              <a:rPr lang="pt-BR" sz="2000" dirty="0" smtClean="0"/>
              <a:t>, </a:t>
            </a:r>
            <a:r>
              <a:rPr lang="pt-BR" sz="2000" dirty="0" err="1" smtClean="0"/>
              <a:t>but</a:t>
            </a:r>
            <a:r>
              <a:rPr lang="pt-BR" sz="2000" dirty="0" smtClean="0"/>
              <a:t> I </a:t>
            </a:r>
            <a:r>
              <a:rPr lang="pt-BR" sz="2000" dirty="0" err="1" smtClean="0"/>
              <a:t>have</a:t>
            </a:r>
            <a:r>
              <a:rPr lang="pt-BR" sz="2000" dirty="0" smtClean="0"/>
              <a:t> classes </a:t>
            </a:r>
            <a:r>
              <a:rPr lang="pt-BR" sz="2000" dirty="0" err="1" smtClean="0">
                <a:solidFill>
                  <a:schemeClr val="accent5"/>
                </a:solidFill>
              </a:rPr>
              <a:t>on</a:t>
            </a:r>
            <a:r>
              <a:rPr lang="pt-BR" sz="2000" dirty="0" smtClean="0">
                <a:solidFill>
                  <a:schemeClr val="accent5"/>
                </a:solidFill>
              </a:rPr>
              <a:t> </a:t>
            </a:r>
            <a:r>
              <a:rPr lang="pt-BR" sz="2000" dirty="0" err="1" smtClean="0">
                <a:solidFill>
                  <a:schemeClr val="accent5"/>
                </a:solidFill>
              </a:rPr>
              <a:t>Saturdays</a:t>
            </a:r>
            <a:r>
              <a:rPr lang="pt-BR" sz="2000" dirty="0" smtClean="0">
                <a:solidFill>
                  <a:schemeClr val="accent5"/>
                </a:solidFill>
              </a:rPr>
              <a:t> </a:t>
            </a:r>
            <a:r>
              <a:rPr lang="pt-BR" sz="2000" dirty="0" smtClean="0"/>
              <a:t>too. </a:t>
            </a:r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I </a:t>
            </a:r>
            <a:r>
              <a:rPr lang="pt-BR" sz="2000" dirty="0" err="1"/>
              <a:t>have</a:t>
            </a:r>
            <a:r>
              <a:rPr lang="pt-BR" sz="2000" dirty="0"/>
              <a:t> ..... </a:t>
            </a:r>
            <a:r>
              <a:rPr lang="pt-BR" sz="2000" dirty="0" err="1">
                <a:solidFill>
                  <a:schemeClr val="accent5"/>
                </a:solidFill>
              </a:rPr>
              <a:t>on</a:t>
            </a:r>
            <a:r>
              <a:rPr lang="pt-BR" sz="2000" dirty="0"/>
              <a:t> </a:t>
            </a:r>
            <a:r>
              <a:rPr lang="pt-BR" sz="2000" dirty="0" err="1">
                <a:solidFill>
                  <a:schemeClr val="accent5"/>
                </a:solidFill>
              </a:rPr>
              <a:t>Monday</a:t>
            </a:r>
            <a:r>
              <a:rPr lang="pt-BR" sz="2000" dirty="0">
                <a:solidFill>
                  <a:schemeClr val="accent5"/>
                </a:solidFill>
              </a:rPr>
              <a:t> </a:t>
            </a:r>
            <a:r>
              <a:rPr lang="pt-BR" sz="2000" dirty="0" err="1">
                <a:solidFill>
                  <a:schemeClr val="accent5"/>
                </a:solidFill>
              </a:rPr>
              <a:t>morning</a:t>
            </a:r>
            <a:r>
              <a:rPr lang="pt-BR" sz="2000" dirty="0">
                <a:solidFill>
                  <a:schemeClr val="accent5"/>
                </a:solidFill>
              </a:rPr>
              <a:t> </a:t>
            </a:r>
            <a:r>
              <a:rPr lang="pt-BR" sz="2000" dirty="0" err="1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pt-BR" sz="2000" dirty="0"/>
              <a:t> .... </a:t>
            </a:r>
            <a:r>
              <a:rPr lang="pt-BR" sz="2000" dirty="0" err="1" smtClean="0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pt-BR" sz="2000" dirty="0" smtClean="0"/>
              <a:t> </a:t>
            </a:r>
            <a:r>
              <a:rPr lang="pt-BR" sz="2000" dirty="0"/>
              <a:t>..... </a:t>
            </a:r>
          </a:p>
          <a:p>
            <a:endParaRPr lang="pt-BR" sz="2000" dirty="0" smtClean="0"/>
          </a:p>
          <a:p>
            <a:r>
              <a:rPr lang="pt-BR" sz="2000" dirty="0" smtClean="0"/>
              <a:t>I </a:t>
            </a:r>
            <a:r>
              <a:rPr lang="pt-BR" sz="2000" dirty="0" err="1" smtClean="0"/>
              <a:t>take</a:t>
            </a:r>
            <a:r>
              <a:rPr lang="pt-BR" sz="2000" dirty="0" smtClean="0"/>
              <a:t> </a:t>
            </a:r>
            <a:r>
              <a:rPr lang="pt-BR" sz="2000" dirty="0" err="1" smtClean="0"/>
              <a:t>Introduction</a:t>
            </a:r>
            <a:r>
              <a:rPr lang="pt-BR" sz="2000" dirty="0" smtClean="0"/>
              <a:t> </a:t>
            </a:r>
            <a:r>
              <a:rPr lang="pt-BR" sz="2000" dirty="0" err="1" smtClean="0"/>
              <a:t>to</a:t>
            </a:r>
            <a:r>
              <a:rPr lang="pt-BR" sz="2000" dirty="0" smtClean="0"/>
              <a:t> </a:t>
            </a:r>
            <a:r>
              <a:rPr lang="pt-BR" sz="2000" dirty="0" err="1" smtClean="0"/>
              <a:t>Philosophy</a:t>
            </a:r>
            <a:r>
              <a:rPr lang="pt-BR" sz="2000" dirty="0" smtClean="0"/>
              <a:t> </a:t>
            </a:r>
            <a:r>
              <a:rPr lang="pt-BR" sz="2000" dirty="0" err="1" smtClean="0">
                <a:solidFill>
                  <a:schemeClr val="accent5"/>
                </a:solidFill>
              </a:rPr>
              <a:t>on</a:t>
            </a:r>
            <a:r>
              <a:rPr lang="pt-BR" sz="2000" dirty="0" smtClean="0">
                <a:solidFill>
                  <a:schemeClr val="accent5"/>
                </a:solidFill>
              </a:rPr>
              <a:t> </a:t>
            </a:r>
            <a:r>
              <a:rPr lang="pt-BR" sz="2000" dirty="0" err="1" smtClean="0">
                <a:solidFill>
                  <a:schemeClr val="accent5"/>
                </a:solidFill>
              </a:rPr>
              <a:t>Fridays</a:t>
            </a:r>
            <a:r>
              <a:rPr lang="pt-BR" sz="2000" dirty="0" smtClean="0"/>
              <a:t>, </a:t>
            </a:r>
            <a:r>
              <a:rPr lang="pt-BR" sz="2000" dirty="0" err="1" smtClean="0"/>
              <a:t>at</a:t>
            </a:r>
            <a:r>
              <a:rPr lang="pt-BR" sz="2000" dirty="0" smtClean="0"/>
              <a:t> </a:t>
            </a:r>
            <a:r>
              <a:rPr lang="pt-BR" sz="2000" dirty="0" smtClean="0">
                <a:solidFill>
                  <a:schemeClr val="accent2"/>
                </a:solidFill>
              </a:rPr>
              <a:t>2 pm. </a:t>
            </a:r>
            <a:endParaRPr lang="pt-BR" sz="2000" dirty="0">
              <a:solidFill>
                <a:schemeClr val="accent2"/>
              </a:solidFill>
            </a:endParaRPr>
          </a:p>
          <a:p>
            <a:endParaRPr lang="pt-BR" sz="2000" dirty="0" smtClean="0"/>
          </a:p>
          <a:p>
            <a:r>
              <a:rPr lang="pt-BR" sz="2000" dirty="0" smtClean="0"/>
              <a:t>I </a:t>
            </a:r>
            <a:r>
              <a:rPr lang="pt-BR" sz="2000" dirty="0" err="1" smtClean="0"/>
              <a:t>have</a:t>
            </a:r>
            <a:r>
              <a:rPr lang="pt-BR" sz="2000" dirty="0" smtClean="0"/>
              <a:t> a </a:t>
            </a:r>
            <a:r>
              <a:rPr lang="pt-BR" sz="2000" dirty="0" err="1" smtClean="0"/>
              <a:t>lab</a:t>
            </a:r>
            <a:r>
              <a:rPr lang="pt-BR" sz="2000" dirty="0" smtClean="0"/>
              <a:t> </a:t>
            </a:r>
            <a:r>
              <a:rPr lang="pt-BR" sz="2000" dirty="0" err="1" smtClean="0"/>
              <a:t>class</a:t>
            </a:r>
            <a:r>
              <a:rPr lang="pt-BR" sz="2000" dirty="0" smtClean="0"/>
              <a:t> </a:t>
            </a:r>
            <a:r>
              <a:rPr lang="pt-BR" sz="2000" dirty="0" err="1" smtClean="0">
                <a:solidFill>
                  <a:schemeClr val="accent5"/>
                </a:solidFill>
              </a:rPr>
              <a:t>every</a:t>
            </a:r>
            <a:r>
              <a:rPr lang="pt-BR" sz="2000" dirty="0" smtClean="0">
                <a:solidFill>
                  <a:schemeClr val="accent5"/>
                </a:solidFill>
              </a:rPr>
              <a:t> </a:t>
            </a:r>
            <a:r>
              <a:rPr lang="pt-BR" sz="2000" dirty="0" err="1" smtClean="0">
                <a:solidFill>
                  <a:schemeClr val="accent5"/>
                </a:solidFill>
              </a:rPr>
              <a:t>fortnight</a:t>
            </a:r>
            <a:r>
              <a:rPr lang="pt-BR" sz="2000" dirty="0" smtClean="0">
                <a:solidFill>
                  <a:schemeClr val="accent5"/>
                </a:solidFill>
              </a:rPr>
              <a:t> </a:t>
            </a:r>
            <a:r>
              <a:rPr lang="pt-BR" sz="2000" dirty="0" err="1" smtClean="0"/>
              <a:t>with</a:t>
            </a:r>
            <a:r>
              <a:rPr lang="pt-BR" sz="2000" dirty="0" smtClean="0"/>
              <a:t> Professor  Nelson </a:t>
            </a:r>
            <a:r>
              <a:rPr lang="pt-BR" sz="2000" dirty="0" err="1" smtClean="0"/>
              <a:t>Schapô</a:t>
            </a:r>
            <a:r>
              <a:rPr lang="pt-BR" sz="2000" dirty="0" smtClean="0"/>
              <a:t>.    </a:t>
            </a:r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6762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Personal</a:t>
            </a:r>
            <a:r>
              <a:rPr lang="pt-BR" dirty="0" smtClean="0"/>
              <a:t> </a:t>
            </a:r>
            <a:r>
              <a:rPr lang="pt-BR" dirty="0" err="1" smtClean="0"/>
              <a:t>information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What</a:t>
            </a:r>
            <a:r>
              <a:rPr lang="pt-BR" dirty="0" smtClean="0"/>
              <a:t>/</a:t>
            </a:r>
            <a:r>
              <a:rPr lang="pt-BR" dirty="0" err="1" smtClean="0"/>
              <a:t>surname</a:t>
            </a:r>
            <a:r>
              <a:rPr lang="pt-BR" dirty="0" smtClean="0"/>
              <a:t>? </a:t>
            </a:r>
            <a:r>
              <a:rPr lang="pt-BR" dirty="0" err="1" smtClean="0"/>
              <a:t>How</a:t>
            </a:r>
            <a:r>
              <a:rPr lang="pt-BR" dirty="0" smtClean="0"/>
              <a:t>/</a:t>
            </a:r>
            <a:r>
              <a:rPr lang="pt-BR" dirty="0" err="1" smtClean="0"/>
              <a:t>spell</a:t>
            </a:r>
            <a:r>
              <a:rPr lang="pt-BR" dirty="0" smtClean="0"/>
              <a:t> it?</a:t>
            </a:r>
          </a:p>
          <a:p>
            <a:r>
              <a:rPr lang="pt-BR" dirty="0" err="1" smtClean="0"/>
              <a:t>Where</a:t>
            </a:r>
            <a:r>
              <a:rPr lang="pt-BR" dirty="0" smtClean="0"/>
              <a:t>/</a:t>
            </a:r>
            <a:r>
              <a:rPr lang="pt-BR" dirty="0" err="1" smtClean="0"/>
              <a:t>from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old</a:t>
            </a:r>
            <a:r>
              <a:rPr lang="pt-BR" dirty="0" smtClean="0"/>
              <a:t> / ? 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married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/</a:t>
            </a:r>
            <a:r>
              <a:rPr lang="pt-BR" dirty="0" err="1" smtClean="0"/>
              <a:t>phone</a:t>
            </a:r>
            <a:r>
              <a:rPr lang="pt-BR" dirty="0" smtClean="0"/>
              <a:t> </a:t>
            </a:r>
            <a:r>
              <a:rPr lang="pt-BR" dirty="0" err="1" smtClean="0"/>
              <a:t>number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/ do? </a:t>
            </a:r>
          </a:p>
          <a:p>
            <a:r>
              <a:rPr lang="pt-BR" dirty="0" err="1" smtClean="0"/>
              <a:t>Where</a:t>
            </a:r>
            <a:r>
              <a:rPr lang="pt-BR" dirty="0" smtClean="0"/>
              <a:t> /</a:t>
            </a:r>
            <a:r>
              <a:rPr lang="pt-BR" dirty="0" err="1" smtClean="0"/>
              <a:t>work</a:t>
            </a:r>
            <a:r>
              <a:rPr lang="pt-BR" dirty="0" smtClean="0"/>
              <a:t> (</a:t>
            </a:r>
            <a:r>
              <a:rPr lang="pt-BR" dirty="0" err="1" smtClean="0"/>
              <a:t>or</a:t>
            </a:r>
            <a:r>
              <a:rPr lang="pt-BR" dirty="0" smtClean="0"/>
              <a:t>) </a:t>
            </a:r>
            <a:r>
              <a:rPr lang="pt-BR" dirty="0" err="1" smtClean="0"/>
              <a:t>study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many</a:t>
            </a:r>
            <a:r>
              <a:rPr lang="pt-BR" dirty="0" smtClean="0"/>
              <a:t> </a:t>
            </a:r>
            <a:r>
              <a:rPr lang="pt-BR" dirty="0" err="1" smtClean="0"/>
              <a:t>languages</a:t>
            </a:r>
            <a:r>
              <a:rPr lang="pt-BR" dirty="0" smtClean="0"/>
              <a:t> / </a:t>
            </a:r>
            <a:r>
              <a:rPr lang="pt-BR" dirty="0" err="1" smtClean="0"/>
              <a:t>speak</a:t>
            </a:r>
            <a:r>
              <a:rPr lang="pt-BR" dirty="0" smtClean="0"/>
              <a:t>? 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123289" y="2754490"/>
            <a:ext cx="3349978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212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lifestyle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What</a:t>
            </a:r>
            <a:r>
              <a:rPr lang="pt-BR" dirty="0" smtClean="0"/>
              <a:t> time/</a:t>
            </a:r>
            <a:r>
              <a:rPr lang="pt-BR" dirty="0" err="1" smtClean="0"/>
              <a:t>usually</a:t>
            </a:r>
            <a:r>
              <a:rPr lang="pt-BR" dirty="0" smtClean="0"/>
              <a:t> </a:t>
            </a:r>
            <a:r>
              <a:rPr lang="pt-BR" dirty="0" err="1" smtClean="0"/>
              <a:t>get</a:t>
            </a:r>
            <a:r>
              <a:rPr lang="pt-BR" dirty="0" smtClean="0"/>
              <a:t> </a:t>
            </a:r>
            <a:r>
              <a:rPr lang="pt-BR" dirty="0" err="1" smtClean="0"/>
              <a:t>up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 / </a:t>
            </a:r>
            <a:r>
              <a:rPr lang="pt-BR" dirty="0" err="1" smtClean="0"/>
              <a:t>usually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for </a:t>
            </a:r>
            <a:r>
              <a:rPr lang="pt-BR" dirty="0" err="1" smtClean="0"/>
              <a:t>breakfast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lunch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bandejão ? 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smoke</a:t>
            </a:r>
            <a:r>
              <a:rPr lang="pt-BR" dirty="0" smtClean="0"/>
              <a:t>? </a:t>
            </a:r>
          </a:p>
          <a:p>
            <a:r>
              <a:rPr lang="pt-BR" dirty="0" smtClean="0"/>
              <a:t>/ drink </a:t>
            </a:r>
            <a:r>
              <a:rPr lang="pt-BR" dirty="0" err="1" smtClean="0"/>
              <a:t>alcohol</a:t>
            </a:r>
            <a:r>
              <a:rPr lang="pt-BR" dirty="0" smtClean="0"/>
              <a:t>? </a:t>
            </a:r>
            <a:r>
              <a:rPr lang="pt-BR" dirty="0" err="1" smtClean="0">
                <a:solidFill>
                  <a:schemeClr val="accent2"/>
                </a:solidFill>
              </a:rPr>
              <a:t>How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>
                <a:solidFill>
                  <a:schemeClr val="accent2"/>
                </a:solidFill>
              </a:rPr>
              <a:t>often</a:t>
            </a:r>
            <a:r>
              <a:rPr lang="pt-BR" dirty="0" smtClean="0"/>
              <a:t>? </a:t>
            </a:r>
          </a:p>
          <a:p>
            <a:r>
              <a:rPr lang="pt-BR" dirty="0" smtClean="0"/>
              <a:t>/drink </a:t>
            </a:r>
            <a:r>
              <a:rPr lang="pt-BR" dirty="0" err="1" smtClean="0"/>
              <a:t>coffee</a:t>
            </a:r>
            <a:r>
              <a:rPr lang="pt-BR" dirty="0" smtClean="0"/>
              <a:t>? </a:t>
            </a: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many</a:t>
            </a:r>
            <a:r>
              <a:rPr lang="pt-BR" dirty="0" smtClean="0"/>
              <a:t> </a:t>
            </a:r>
            <a:r>
              <a:rPr lang="pt-BR" dirty="0" err="1" smtClean="0"/>
              <a:t>cups</a:t>
            </a:r>
            <a:r>
              <a:rPr lang="pt-BR" dirty="0" smtClean="0"/>
              <a:t> / drink a </a:t>
            </a:r>
            <a:r>
              <a:rPr lang="pt-BR" dirty="0" err="1" smtClean="0"/>
              <a:t>day</a:t>
            </a:r>
            <a:r>
              <a:rPr lang="pt-BR" dirty="0" smtClean="0"/>
              <a:t>? 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practice</a:t>
            </a:r>
            <a:r>
              <a:rPr lang="pt-BR" dirty="0" smtClean="0"/>
              <a:t> </a:t>
            </a:r>
            <a:r>
              <a:rPr lang="pt-BR" dirty="0" err="1" smtClean="0"/>
              <a:t>sports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exercise</a:t>
            </a:r>
            <a:r>
              <a:rPr lang="pt-BR" dirty="0" smtClean="0"/>
              <a:t>? </a:t>
            </a:r>
            <a:r>
              <a:rPr lang="pt-BR" dirty="0" err="1" smtClean="0">
                <a:solidFill>
                  <a:schemeClr val="accent2"/>
                </a:solidFill>
              </a:rPr>
              <a:t>How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>
                <a:solidFill>
                  <a:schemeClr val="accent2"/>
                </a:solidFill>
              </a:rPr>
              <a:t>often</a:t>
            </a:r>
            <a:r>
              <a:rPr lang="pt-BR" dirty="0" smtClean="0"/>
              <a:t>? </a:t>
            </a:r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many</a:t>
            </a:r>
            <a:r>
              <a:rPr lang="pt-BR" dirty="0" smtClean="0"/>
              <a:t> hours /</a:t>
            </a:r>
            <a:r>
              <a:rPr lang="pt-BR" dirty="0" err="1" smtClean="0"/>
              <a:t>sleep</a:t>
            </a:r>
            <a:r>
              <a:rPr lang="pt-BR" dirty="0" smtClean="0"/>
              <a:t>?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665158" y="3691467"/>
            <a:ext cx="2619022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err="1" smtClean="0">
                <a:solidFill>
                  <a:schemeClr val="accent2"/>
                </a:solidFill>
              </a:rPr>
              <a:t>Frequency</a:t>
            </a:r>
            <a:r>
              <a:rPr lang="pt-BR" sz="2000" dirty="0" smtClean="0">
                <a:solidFill>
                  <a:schemeClr val="accent2"/>
                </a:solidFill>
              </a:rPr>
              <a:t> </a:t>
            </a:r>
            <a:r>
              <a:rPr lang="pt-BR" sz="2000" dirty="0" err="1" smtClean="0">
                <a:solidFill>
                  <a:schemeClr val="accent2"/>
                </a:solidFill>
              </a:rPr>
              <a:t>expressions</a:t>
            </a:r>
            <a:r>
              <a:rPr lang="pt-BR" sz="2000" dirty="0" smtClean="0">
                <a:solidFill>
                  <a:schemeClr val="accent2"/>
                </a:solidFill>
              </a:rPr>
              <a:t>. </a:t>
            </a:r>
          </a:p>
          <a:p>
            <a:endParaRPr lang="pt-BR" sz="2000" dirty="0" smtClean="0"/>
          </a:p>
          <a:p>
            <a:r>
              <a:rPr lang="pt-BR" sz="2000" dirty="0" err="1" smtClean="0"/>
              <a:t>Never</a:t>
            </a:r>
            <a:r>
              <a:rPr lang="pt-BR" sz="2000" dirty="0" smtClean="0"/>
              <a:t>. </a:t>
            </a:r>
          </a:p>
          <a:p>
            <a:r>
              <a:rPr lang="pt-BR" sz="2000" dirty="0" err="1" smtClean="0"/>
              <a:t>Sometimes</a:t>
            </a:r>
            <a:r>
              <a:rPr lang="pt-BR" sz="2000" dirty="0" smtClean="0"/>
              <a:t>.</a:t>
            </a:r>
          </a:p>
          <a:p>
            <a:r>
              <a:rPr lang="pt-BR" sz="2000" dirty="0" err="1" smtClean="0"/>
              <a:t>Once</a:t>
            </a:r>
            <a:r>
              <a:rPr lang="pt-BR" sz="2000" dirty="0" smtClean="0"/>
              <a:t> a </a:t>
            </a:r>
            <a:r>
              <a:rPr lang="pt-BR" sz="2000" dirty="0" err="1" smtClean="0"/>
              <a:t>week</a:t>
            </a:r>
            <a:r>
              <a:rPr lang="pt-BR" sz="2000" dirty="0" smtClean="0"/>
              <a:t> (1x). </a:t>
            </a:r>
          </a:p>
          <a:p>
            <a:r>
              <a:rPr lang="pt-BR" sz="2000" dirty="0" err="1" smtClean="0"/>
              <a:t>Twice</a:t>
            </a:r>
            <a:r>
              <a:rPr lang="pt-BR" sz="2000" dirty="0" smtClean="0"/>
              <a:t> a </a:t>
            </a:r>
            <a:r>
              <a:rPr lang="pt-BR" sz="2000" dirty="0" err="1" smtClean="0"/>
              <a:t>week</a:t>
            </a:r>
            <a:r>
              <a:rPr lang="pt-BR" sz="2000" dirty="0" smtClean="0"/>
              <a:t>. (2x)</a:t>
            </a:r>
          </a:p>
          <a:p>
            <a:r>
              <a:rPr lang="pt-BR" sz="2000" dirty="0" err="1" smtClean="0"/>
              <a:t>Every</a:t>
            </a:r>
            <a:r>
              <a:rPr lang="pt-BR" sz="2000" dirty="0" smtClean="0"/>
              <a:t> </a:t>
            </a:r>
            <a:r>
              <a:rPr lang="pt-BR" sz="2000" dirty="0" err="1" smtClean="0"/>
              <a:t>day</a:t>
            </a:r>
            <a:r>
              <a:rPr lang="pt-BR" sz="2000" dirty="0" smtClean="0"/>
              <a:t>.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4816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Free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kind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music</a:t>
            </a:r>
            <a:r>
              <a:rPr lang="pt-BR" dirty="0" smtClean="0"/>
              <a:t> / </a:t>
            </a:r>
            <a:r>
              <a:rPr lang="pt-BR" dirty="0" err="1" smtClean="0"/>
              <a:t>like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TV </a:t>
            </a:r>
            <a:r>
              <a:rPr lang="pt-BR" dirty="0" err="1" smtClean="0"/>
              <a:t>programmes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series / </a:t>
            </a:r>
            <a:r>
              <a:rPr lang="pt-BR" dirty="0" err="1" smtClean="0"/>
              <a:t>like</a:t>
            </a:r>
            <a:r>
              <a:rPr lang="pt-BR" dirty="0" smtClean="0"/>
              <a:t>?  </a:t>
            </a:r>
          </a:p>
          <a:p>
            <a:r>
              <a:rPr lang="pt-BR" dirty="0" err="1" smtClean="0">
                <a:solidFill>
                  <a:schemeClr val="accent2"/>
                </a:solidFill>
              </a:rPr>
              <a:t>How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>
                <a:solidFill>
                  <a:schemeClr val="accent2"/>
                </a:solidFill>
              </a:rPr>
              <a:t>often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smtClean="0"/>
              <a:t>/ go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cinema?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/</a:t>
            </a:r>
            <a:r>
              <a:rPr lang="pt-BR" dirty="0" err="1" smtClean="0"/>
              <a:t>like</a:t>
            </a:r>
            <a:r>
              <a:rPr lang="pt-BR" dirty="0" smtClean="0"/>
              <a:t> </a:t>
            </a:r>
            <a:r>
              <a:rPr lang="pt-BR" dirty="0" err="1" smtClean="0"/>
              <a:t>doing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weekends?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like</a:t>
            </a:r>
            <a:r>
              <a:rPr lang="pt-BR" dirty="0" smtClean="0"/>
              <a:t> </a:t>
            </a:r>
            <a:r>
              <a:rPr lang="pt-BR" dirty="0" err="1" smtClean="0"/>
              <a:t>reading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books / </a:t>
            </a:r>
            <a:r>
              <a:rPr lang="pt-BR" dirty="0" err="1" smtClean="0"/>
              <a:t>like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123289" y="2754490"/>
            <a:ext cx="3349978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31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Describe</a:t>
            </a:r>
            <a:r>
              <a:rPr lang="pt-BR" dirty="0" smtClean="0"/>
              <a:t> a </a:t>
            </a:r>
            <a:r>
              <a:rPr lang="pt-BR" dirty="0" err="1" smtClean="0"/>
              <a:t>friend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2003778"/>
            <a:ext cx="9720073" cy="4023360"/>
          </a:xfrm>
        </p:spPr>
        <p:txBody>
          <a:bodyPr/>
          <a:lstStyle/>
          <a:p>
            <a:r>
              <a:rPr lang="pt-BR" dirty="0" err="1" smtClean="0"/>
              <a:t>What</a:t>
            </a:r>
            <a:r>
              <a:rPr lang="pt-BR" dirty="0" smtClean="0"/>
              <a:t> / </a:t>
            </a:r>
            <a:r>
              <a:rPr lang="pt-BR" dirty="0" err="1" smtClean="0"/>
              <a:t>his</a:t>
            </a:r>
            <a:r>
              <a:rPr lang="pt-BR" dirty="0" smtClean="0"/>
              <a:t>(</a:t>
            </a:r>
            <a:r>
              <a:rPr lang="pt-BR" dirty="0" err="1" smtClean="0"/>
              <a:t>her</a:t>
            </a:r>
            <a:r>
              <a:rPr lang="pt-BR" dirty="0" smtClean="0"/>
              <a:t>) </a:t>
            </a:r>
            <a:r>
              <a:rPr lang="pt-BR" dirty="0" err="1" smtClean="0"/>
              <a:t>name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Where</a:t>
            </a:r>
            <a:r>
              <a:rPr lang="pt-BR" dirty="0" smtClean="0"/>
              <a:t> / </a:t>
            </a:r>
            <a:r>
              <a:rPr lang="pt-BR" dirty="0" err="1" smtClean="0"/>
              <a:t>live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/do (for a living)?</a:t>
            </a:r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old</a:t>
            </a:r>
            <a:r>
              <a:rPr lang="pt-BR" dirty="0" smtClean="0"/>
              <a:t> / 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study</a:t>
            </a:r>
            <a:r>
              <a:rPr lang="pt-BR" dirty="0" smtClean="0"/>
              <a:t> </a:t>
            </a:r>
            <a:r>
              <a:rPr lang="pt-BR" dirty="0" err="1" smtClean="0"/>
              <a:t>English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study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work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USP too? 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married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children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123289" y="2754490"/>
            <a:ext cx="3349978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67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Which</a:t>
            </a:r>
            <a:r>
              <a:rPr lang="pt-BR" dirty="0" smtClean="0"/>
              <a:t> do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prefer</a:t>
            </a:r>
            <a:r>
              <a:rPr lang="pt-BR" dirty="0" smtClean="0"/>
              <a:t>? </a:t>
            </a:r>
            <a:r>
              <a:rPr lang="pt-BR" dirty="0" err="1" smtClean="0"/>
              <a:t>Why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/</a:t>
            </a:r>
            <a:r>
              <a:rPr lang="pt-BR" dirty="0" err="1" smtClean="0"/>
              <a:t>tea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coffee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summer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winter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Saturday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Sunday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Italian</a:t>
            </a:r>
            <a:r>
              <a:rPr lang="pt-BR" dirty="0" smtClean="0"/>
              <a:t> </a:t>
            </a:r>
            <a:r>
              <a:rPr lang="pt-BR" dirty="0" err="1" smtClean="0"/>
              <a:t>food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Chinese</a:t>
            </a:r>
            <a:r>
              <a:rPr lang="pt-BR" dirty="0" smtClean="0"/>
              <a:t> </a:t>
            </a:r>
            <a:r>
              <a:rPr lang="pt-BR" dirty="0" err="1" smtClean="0"/>
              <a:t>food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morning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night</a:t>
            </a:r>
            <a:r>
              <a:rPr lang="pt-B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5744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Your</a:t>
            </a:r>
            <a:r>
              <a:rPr lang="pt-BR" dirty="0" smtClean="0"/>
              <a:t> flat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house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2003778"/>
            <a:ext cx="9720073" cy="4023360"/>
          </a:xfrm>
        </p:spPr>
        <p:txBody>
          <a:bodyPr/>
          <a:lstStyle/>
          <a:p>
            <a:r>
              <a:rPr lang="pt-BR" dirty="0" smtClean="0"/>
              <a:t>/</a:t>
            </a:r>
            <a:r>
              <a:rPr lang="pt-BR" smtClean="0"/>
              <a:t>live</a:t>
            </a:r>
            <a:r>
              <a:rPr lang="pt-BR" dirty="0" smtClean="0"/>
              <a:t> in a </a:t>
            </a:r>
            <a:r>
              <a:rPr lang="pt-BR" dirty="0" err="1" smtClean="0"/>
              <a:t>house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a flat?</a:t>
            </a:r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many</a:t>
            </a:r>
            <a:r>
              <a:rPr lang="pt-BR" dirty="0" smtClean="0"/>
              <a:t> </a:t>
            </a:r>
            <a:r>
              <a:rPr lang="pt-BR" dirty="0" err="1" smtClean="0"/>
              <a:t>bedrooms</a:t>
            </a:r>
            <a:r>
              <a:rPr lang="pt-BR" dirty="0" smtClean="0"/>
              <a:t> / </a:t>
            </a:r>
            <a:r>
              <a:rPr lang="pt-BR" dirty="0" err="1" smtClean="0"/>
              <a:t>there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there</a:t>
            </a:r>
            <a:r>
              <a:rPr lang="pt-BR" dirty="0" smtClean="0"/>
              <a:t> a TV in </a:t>
            </a:r>
            <a:r>
              <a:rPr lang="pt-BR" dirty="0" err="1" smtClean="0"/>
              <a:t>your</a:t>
            </a:r>
            <a:r>
              <a:rPr lang="pt-BR" dirty="0" smtClean="0"/>
              <a:t> </a:t>
            </a:r>
            <a:r>
              <a:rPr lang="pt-BR" dirty="0" err="1" smtClean="0"/>
              <a:t>bedroom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there</a:t>
            </a:r>
            <a:r>
              <a:rPr lang="pt-BR" dirty="0" smtClean="0"/>
              <a:t> </a:t>
            </a:r>
            <a:r>
              <a:rPr lang="pt-BR" dirty="0" err="1" smtClean="0"/>
              <a:t>any</a:t>
            </a:r>
            <a:r>
              <a:rPr lang="pt-BR" dirty="0" smtClean="0"/>
              <a:t> </a:t>
            </a:r>
            <a:r>
              <a:rPr lang="pt-BR" dirty="0" err="1" smtClean="0"/>
              <a:t>plants</a:t>
            </a:r>
            <a:r>
              <a:rPr lang="pt-BR" dirty="0" smtClean="0"/>
              <a:t> in </a:t>
            </a:r>
            <a:r>
              <a:rPr lang="pt-BR" dirty="0" err="1" smtClean="0"/>
              <a:t>your</a:t>
            </a:r>
            <a:r>
              <a:rPr lang="pt-BR" dirty="0" smtClean="0"/>
              <a:t> living </a:t>
            </a:r>
            <a:r>
              <a:rPr lang="pt-BR" dirty="0" err="1" smtClean="0"/>
              <a:t>room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/ </a:t>
            </a:r>
            <a:r>
              <a:rPr lang="pt-BR" dirty="0" err="1" smtClean="0"/>
              <a:t>your</a:t>
            </a:r>
            <a:r>
              <a:rPr lang="pt-BR" dirty="0" smtClean="0"/>
              <a:t> </a:t>
            </a:r>
            <a:r>
              <a:rPr lang="pt-BR" dirty="0" err="1" smtClean="0"/>
              <a:t>favourite</a:t>
            </a:r>
            <a:r>
              <a:rPr lang="pt-BR" dirty="0" smtClean="0"/>
              <a:t> </a:t>
            </a:r>
            <a:r>
              <a:rPr lang="pt-BR" dirty="0" err="1" smtClean="0"/>
              <a:t>room</a:t>
            </a:r>
            <a:r>
              <a:rPr lang="pt-BR" dirty="0" smtClean="0"/>
              <a:t>?</a:t>
            </a:r>
          </a:p>
          <a:p>
            <a:r>
              <a:rPr lang="pt-BR" dirty="0" smtClean="0"/>
              <a:t>/</a:t>
            </a:r>
            <a:r>
              <a:rPr lang="pt-BR" dirty="0" err="1" smtClean="0"/>
              <a:t>there</a:t>
            </a:r>
            <a:r>
              <a:rPr lang="pt-BR" dirty="0" smtClean="0"/>
              <a:t> </a:t>
            </a:r>
            <a:r>
              <a:rPr lang="pt-BR" dirty="0" err="1" smtClean="0"/>
              <a:t>any</a:t>
            </a:r>
            <a:r>
              <a:rPr lang="pt-BR" dirty="0" smtClean="0"/>
              <a:t> shops </a:t>
            </a:r>
            <a:r>
              <a:rPr lang="pt-BR" dirty="0" err="1" smtClean="0"/>
              <a:t>near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? 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123289" y="2754490"/>
            <a:ext cx="3349978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736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Listening</a:t>
            </a:r>
            <a:r>
              <a:rPr lang="pt-BR" dirty="0" smtClean="0"/>
              <a:t> – </a:t>
            </a:r>
            <a:r>
              <a:rPr lang="pt-BR" dirty="0" err="1" smtClean="0"/>
              <a:t>class</a:t>
            </a:r>
            <a:r>
              <a:rPr lang="pt-BR" dirty="0" smtClean="0"/>
              <a:t> schedules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520082"/>
            <a:ext cx="5952404" cy="2615528"/>
          </a:xfrm>
        </p:spPr>
        <p:txBody>
          <a:bodyPr>
            <a:normAutofit/>
          </a:bodyPr>
          <a:lstStyle/>
          <a:p>
            <a:r>
              <a:rPr lang="pt-BR" dirty="0" smtClean="0"/>
              <a:t>1. </a:t>
            </a:r>
            <a:r>
              <a:rPr lang="pt-BR" dirty="0" err="1" smtClean="0"/>
              <a:t>Monika</a:t>
            </a:r>
            <a:r>
              <a:rPr lang="pt-BR" dirty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Yuri are </a:t>
            </a:r>
            <a:r>
              <a:rPr lang="pt-BR" dirty="0" err="1" smtClean="0"/>
              <a:t>students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Westbook</a:t>
            </a:r>
            <a:r>
              <a:rPr lang="pt-BR" dirty="0" smtClean="0"/>
              <a:t>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College</a:t>
            </a:r>
            <a:r>
              <a:rPr lang="pt-BR" dirty="0" smtClean="0"/>
              <a:t>. </a:t>
            </a:r>
            <a:r>
              <a:rPr lang="pt-BR" dirty="0" err="1" smtClean="0"/>
              <a:t>Listen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them</a:t>
            </a:r>
            <a:r>
              <a:rPr lang="pt-BR" dirty="0" smtClean="0"/>
              <a:t> </a:t>
            </a:r>
            <a:r>
              <a:rPr lang="pt-BR" dirty="0" err="1" smtClean="0"/>
              <a:t>talk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new </a:t>
            </a:r>
            <a:r>
              <a:rPr lang="pt-BR" dirty="0" err="1" smtClean="0"/>
              <a:t>class</a:t>
            </a:r>
            <a:r>
              <a:rPr lang="pt-BR" dirty="0" smtClean="0"/>
              <a:t> schedule. </a:t>
            </a: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many</a:t>
            </a:r>
            <a:r>
              <a:rPr lang="pt-BR" dirty="0" smtClean="0"/>
              <a:t> classes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Monika</a:t>
            </a:r>
            <a:r>
              <a:rPr lang="pt-BR" dirty="0" smtClean="0"/>
              <a:t> </a:t>
            </a:r>
            <a:r>
              <a:rPr lang="pt-BR" dirty="0" err="1" smtClean="0"/>
              <a:t>taking</a:t>
            </a:r>
            <a:r>
              <a:rPr lang="pt-BR" dirty="0" smtClean="0"/>
              <a:t> </a:t>
            </a: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term</a:t>
            </a:r>
            <a:r>
              <a:rPr lang="pt-BR" dirty="0" smtClean="0"/>
              <a:t>? 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://soundcloud.com/class-live/track-38-1?in=class-live/sets/real-listening-and-speaking-1-cd2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30" name="Picture 6" descr="Estudantes que vestem as trouxas - horizonta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088" y="2412210"/>
            <a:ext cx="3442445" cy="248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7586133" y="4966333"/>
            <a:ext cx="332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/>
              <a:t>https://pt.dreamstime.com/estudantes-que-vestem-as-trouxas-horizontais-fotografia-de-stock-gr%C3%A1tis-image-free-5560237</a:t>
            </a:r>
          </a:p>
        </p:txBody>
      </p:sp>
    </p:spTree>
    <p:extLst>
      <p:ext uri="{BB962C8B-B14F-4D97-AF65-F5344CB8AC3E}">
        <p14:creationId xmlns:p14="http://schemas.microsoft.com/office/powerpoint/2010/main" val="406264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Listening</a:t>
            </a:r>
            <a:r>
              <a:rPr lang="pt-BR" dirty="0" smtClean="0"/>
              <a:t> – </a:t>
            </a:r>
            <a:r>
              <a:rPr lang="pt-BR" dirty="0" err="1" smtClean="0"/>
              <a:t>class</a:t>
            </a:r>
            <a:r>
              <a:rPr lang="pt-BR" dirty="0" smtClean="0"/>
              <a:t> schedules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4484" y="2280353"/>
            <a:ext cx="7261916" cy="563669"/>
          </a:xfrm>
        </p:spPr>
        <p:txBody>
          <a:bodyPr>
            <a:normAutofit/>
          </a:bodyPr>
          <a:lstStyle/>
          <a:p>
            <a:r>
              <a:rPr lang="pt-BR" dirty="0" smtClean="0"/>
              <a:t>2. </a:t>
            </a:r>
            <a:r>
              <a:rPr lang="pt-BR" dirty="0" err="1" smtClean="0"/>
              <a:t>Listen</a:t>
            </a:r>
            <a:r>
              <a:rPr lang="pt-BR" dirty="0" smtClean="0"/>
              <a:t> </a:t>
            </a:r>
            <a:r>
              <a:rPr lang="pt-BR" dirty="0" err="1" smtClean="0"/>
              <a:t>again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complete </a:t>
            </a:r>
            <a:r>
              <a:rPr lang="pt-BR" dirty="0" err="1" smtClean="0"/>
              <a:t>Monika’s</a:t>
            </a:r>
            <a:r>
              <a:rPr lang="pt-BR" dirty="0" smtClean="0"/>
              <a:t> </a:t>
            </a:r>
            <a:r>
              <a:rPr lang="pt-BR" dirty="0" err="1" smtClean="0"/>
              <a:t>weekly</a:t>
            </a:r>
            <a:r>
              <a:rPr lang="pt-BR" dirty="0" smtClean="0"/>
              <a:t> schedule. </a:t>
            </a:r>
          </a:p>
          <a:p>
            <a:endParaRPr lang="pt-BR" dirty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endParaRPr lang="pt-BR" dirty="0" smtClean="0">
              <a:solidFill>
                <a:schemeClr val="accent2">
                  <a:lumMod val="75000"/>
                </a:schemeClr>
              </a:solidFill>
              <a:hlinkClick r:id="rId2"/>
            </a:endParaRPr>
          </a:p>
        </p:txBody>
      </p:sp>
      <p:pic>
        <p:nvPicPr>
          <p:cNvPr id="1030" name="Picture 6" descr="Estudantes que vestem as trouxas - horizontai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04"/>
          <a:stretch/>
        </p:blipFill>
        <p:spPr bwMode="auto">
          <a:xfrm>
            <a:off x="9313333" y="1979541"/>
            <a:ext cx="1862666" cy="294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9392355" y="4927155"/>
            <a:ext cx="18824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/>
              <a:t>https://pt.dreamstime.com/estudantes-que-vestem-as-trouxas-horizontais-fotografia-de-stock-gr%C3%A1tis-image-free-5560237</a:t>
            </a:r>
          </a:p>
        </p:txBody>
      </p:sp>
      <p:sp>
        <p:nvSpPr>
          <p:cNvPr id="4" name="Retângulo 3"/>
          <p:cNvSpPr/>
          <p:nvPr/>
        </p:nvSpPr>
        <p:spPr>
          <a:xfrm>
            <a:off x="880532" y="5713569"/>
            <a:ext cx="10295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https://soundcloud.com/class-live/track-38-1?in=class-live/sets/real-listening-and-speaking-1-cd2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261935"/>
              </p:ext>
            </p:extLst>
          </p:nvPr>
        </p:nvGraphicFramePr>
        <p:xfrm>
          <a:off x="789517" y="3067507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53450143"/>
                    </a:ext>
                  </a:extLst>
                </a:gridCol>
                <a:gridCol w="1707783">
                  <a:extLst>
                    <a:ext uri="{9D8B030D-6E8A-4147-A177-3AD203B41FA5}">
                      <a16:colId xmlns:a16="http://schemas.microsoft.com/office/drawing/2014/main" val="4273120962"/>
                    </a:ext>
                  </a:extLst>
                </a:gridCol>
                <a:gridCol w="3710883">
                  <a:extLst>
                    <a:ext uri="{9D8B030D-6E8A-4147-A177-3AD203B41FA5}">
                      <a16:colId xmlns:a16="http://schemas.microsoft.com/office/drawing/2014/main" val="2743017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CLASS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TIME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DAY(S)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32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Culture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Studies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8:30 </a:t>
                      </a:r>
                      <a:r>
                        <a:rPr lang="pt-BR" dirty="0" err="1" smtClean="0"/>
                        <a:t>am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_________ &amp; </a:t>
                      </a:r>
                      <a:r>
                        <a:rPr lang="pt-BR" dirty="0" err="1" smtClean="0"/>
                        <a:t>Thursdays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85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 </a:t>
                      </a:r>
                      <a:r>
                        <a:rPr lang="pt-BR" dirty="0" err="1" smtClean="0"/>
                        <a:t>am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Tuesdays</a:t>
                      </a:r>
                      <a:r>
                        <a:rPr lang="pt-BR" dirty="0" smtClean="0"/>
                        <a:t> &amp; </a:t>
                      </a:r>
                      <a:r>
                        <a:rPr lang="pt-BR" dirty="0" err="1" smtClean="0"/>
                        <a:t>Thursdays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493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Language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development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239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9:40 </a:t>
                      </a:r>
                      <a:r>
                        <a:rPr lang="pt-BR" dirty="0" err="1" smtClean="0"/>
                        <a:t>am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61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Communication </a:t>
                      </a:r>
                      <a:r>
                        <a:rPr lang="pt-BR" dirty="0" err="1" smtClean="0"/>
                        <a:t>studies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0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71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</TotalTime>
  <Words>481</Words>
  <Application>Microsoft Office PowerPoint</Application>
  <PresentationFormat>Widescreen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</vt:lpstr>
      <vt:lpstr>Making conversation </vt:lpstr>
      <vt:lpstr>Personal information</vt:lpstr>
      <vt:lpstr>lifestyle</vt:lpstr>
      <vt:lpstr>Free </vt:lpstr>
      <vt:lpstr>Describe a friend</vt:lpstr>
      <vt:lpstr>Which do you prefer? Why?</vt:lpstr>
      <vt:lpstr>Your flat or house</vt:lpstr>
      <vt:lpstr>Listening – class schedules</vt:lpstr>
      <vt:lpstr>Listening – class schedules</vt:lpstr>
      <vt:lpstr>Speak up!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conversation </dc:title>
  <dc:creator>Usuario</dc:creator>
  <cp:lastModifiedBy>Usuario</cp:lastModifiedBy>
  <cp:revision>10</cp:revision>
  <dcterms:created xsi:type="dcterms:W3CDTF">2024-03-05T12:40:43Z</dcterms:created>
  <dcterms:modified xsi:type="dcterms:W3CDTF">2024-03-05T14:02:25Z</dcterms:modified>
</cp:coreProperties>
</file>