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7ca0516a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7ca0516a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efee6916d1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efee6916d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efee6916d1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efee6916d1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efee6916d1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efee6916d1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7ca0516ab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7ca0516ab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efee6916d1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efee6916d1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efee6916d1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efee6916d1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efee6916d1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efee6916d1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efee6916d1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efee6916d1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efee6916d1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efee6916d1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efee6916d1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efee6916d1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fee6916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fee6916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e7ca0516ab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e7ca0516ab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efee6916d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efee6916d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efee6916d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efee6916d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efee6916d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efee6916d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efee6916d1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efee6916d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efee6916d1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efee6916d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efee6916d1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efee6916d1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efee6916d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efee6916d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hyperlink" Target="https://willgeary.github.io/data/2016/11/04/Geocoding-with-Google-Sheets.html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github.com/camptocamp/QGIS-SpreadSheetLayers" TargetMode="External"/><Relationship Id="rId4" Type="http://schemas.openxmlformats.org/officeDocument/2006/relationships/hyperlink" Target="https://opencagedata.com/tutorials/geocode-in-qgis" TargetMode="External"/><Relationship Id="rId5" Type="http://schemas.openxmlformats.org/officeDocument/2006/relationships/hyperlink" Target="https://willgeary.github.io/data/2016/11/04/Geocoding-with-Google-Sheets.htm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56958" y="9331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Geocodificação com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Google Sheet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8863" y="3571863"/>
            <a:ext cx="2905125" cy="15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734600" y="3672850"/>
            <a:ext cx="5294400" cy="12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Nome: Anderson de Oliveira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crédito do script: </a:t>
            </a:r>
            <a:r>
              <a:rPr lang="pt-BR" u="sng">
                <a:solidFill>
                  <a:schemeClr val="hlink"/>
                </a:solidFill>
                <a:hlinkClick r:id="rId4"/>
              </a:rPr>
              <a:t>Will Guery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06700"/>
            <a:ext cx="8839202" cy="338091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2"/>
          <p:cNvSpPr txBox="1"/>
          <p:nvPr/>
        </p:nvSpPr>
        <p:spPr>
          <a:xfrm>
            <a:off x="0" y="499475"/>
            <a:ext cx="89760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Clique em </a:t>
            </a:r>
            <a:r>
              <a:rPr b="1" lang="pt-BR" sz="1800">
                <a:solidFill>
                  <a:schemeClr val="dk2"/>
                </a:solidFill>
              </a:rPr>
              <a:t>Permitir</a:t>
            </a:r>
            <a:endParaRPr b="1"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/>
          <p:nvPr/>
        </p:nvSpPr>
        <p:spPr>
          <a:xfrm>
            <a:off x="33625" y="110450"/>
            <a:ext cx="8860800" cy="9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13" name="Google Shape;11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25" y="1584603"/>
            <a:ext cx="9110376" cy="303362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3"/>
          <p:cNvSpPr txBox="1"/>
          <p:nvPr/>
        </p:nvSpPr>
        <p:spPr>
          <a:xfrm>
            <a:off x="16800" y="340975"/>
            <a:ext cx="9110400" cy="7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Aparecerá o Registro de execução foi concluído. Feche a janela do Apps Script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080"/>
              <a:t>Caso não funcione a </a:t>
            </a:r>
            <a:r>
              <a:rPr lang="pt-BR" sz="3080"/>
              <a:t>autenticação</a:t>
            </a:r>
            <a:r>
              <a:rPr lang="pt-BR" sz="3080"/>
              <a:t>, tende da forma da página seguinte </a:t>
            </a:r>
            <a:endParaRPr sz="308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/>
          <p:nvPr/>
        </p:nvSpPr>
        <p:spPr>
          <a:xfrm>
            <a:off x="105650" y="297750"/>
            <a:ext cx="9038400" cy="7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Clique em F5 para atualizar a página e na barra de Menu irá aparecer a aba </a:t>
            </a:r>
            <a:r>
              <a:rPr b="1" lang="pt-BR" sz="1800">
                <a:solidFill>
                  <a:schemeClr val="dk2"/>
                </a:solidFill>
              </a:rPr>
              <a:t>Geocode</a:t>
            </a:r>
            <a:endParaRPr b="1" sz="1800">
              <a:solidFill>
                <a:schemeClr val="dk2"/>
              </a:solidFill>
            </a:endParaRPr>
          </a:p>
        </p:txBody>
      </p:sp>
      <p:pic>
        <p:nvPicPr>
          <p:cNvPr id="130" name="Google Shape;13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00" y="1804578"/>
            <a:ext cx="9143998" cy="3338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14819"/>
            <a:ext cx="9143999" cy="302868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7"/>
          <p:cNvSpPr txBox="1"/>
          <p:nvPr/>
        </p:nvSpPr>
        <p:spPr>
          <a:xfrm>
            <a:off x="25" y="124875"/>
            <a:ext cx="9144000" cy="15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1 - Selecione as três colunas, conforme a imagem abaixo;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2 - Clique em </a:t>
            </a:r>
            <a:r>
              <a:rPr b="1" lang="pt-BR" sz="1800">
                <a:solidFill>
                  <a:schemeClr val="dk2"/>
                </a:solidFill>
              </a:rPr>
              <a:t>Geocode</a:t>
            </a:r>
            <a:r>
              <a:rPr lang="pt-BR" sz="1800">
                <a:solidFill>
                  <a:schemeClr val="dk2"/>
                </a:solidFill>
              </a:rPr>
              <a:t>;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3 - Clique em </a:t>
            </a:r>
            <a:r>
              <a:rPr b="1" lang="pt-BR" sz="1800">
                <a:solidFill>
                  <a:schemeClr val="dk2"/>
                </a:solidFill>
              </a:rPr>
              <a:t>Geocode Selected Cells (Address to Lat, Long)</a:t>
            </a:r>
            <a:endParaRPr b="1"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72945"/>
            <a:ext cx="9144001" cy="2719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734326"/>
            <a:ext cx="8373351" cy="440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9"/>
          <p:cNvSpPr txBox="1"/>
          <p:nvPr/>
        </p:nvSpPr>
        <p:spPr>
          <a:xfrm>
            <a:off x="4800" y="9600"/>
            <a:ext cx="89472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Para exportar como csv. Clique em </a:t>
            </a:r>
            <a:r>
              <a:rPr b="1" lang="pt-BR" sz="1800">
                <a:solidFill>
                  <a:schemeClr val="dk2"/>
                </a:solidFill>
              </a:rPr>
              <a:t>Arquivo &gt;&gt; Fazer download &gt;&gt; Valores separados por vírgulas (.csv)</a:t>
            </a:r>
            <a:endParaRPr b="1"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75" y="639100"/>
            <a:ext cx="8839201" cy="450441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0"/>
          <p:cNvSpPr txBox="1"/>
          <p:nvPr/>
        </p:nvSpPr>
        <p:spPr>
          <a:xfrm>
            <a:off x="25" y="67225"/>
            <a:ext cx="91440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Importe a planilha no QGIS, observa-se o separador decimal é por vírgula ou ponto.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2925"/>
            <a:ext cx="9144000" cy="468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0600"/>
            <a:ext cx="8839199" cy="379302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92100" y="225725"/>
            <a:ext cx="91440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depois de clicar no link pelo Moodle, abrirá uma planilha. Depois de aberta clique em </a:t>
            </a:r>
            <a:r>
              <a:rPr b="1" lang="pt-BR" sz="1800">
                <a:solidFill>
                  <a:schemeClr val="dk2"/>
                </a:solidFill>
              </a:rPr>
              <a:t>Arquivo &gt;&gt; Fazer uma cópia</a:t>
            </a:r>
            <a:r>
              <a:rPr lang="pt-BR" sz="1800">
                <a:solidFill>
                  <a:schemeClr val="dk2"/>
                </a:solidFill>
              </a:rPr>
              <a:t>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3"/>
              </a:rPr>
              <a:t>https://github.com/camptocamp/QGIS-SpreadSheetLayers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4"/>
              </a:rPr>
              <a:t>https://opencagedata.com/tutorials/geocode-in-qgis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5"/>
              </a:rPr>
              <a:t>https://willgeary.github.io/data/2016/11/04/Geocoding-with-Google-Sheets.html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2"/>
          <p:cNvSpPr txBox="1"/>
          <p:nvPr/>
        </p:nvSpPr>
        <p:spPr>
          <a:xfrm>
            <a:off x="248875" y="339375"/>
            <a:ext cx="21645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Referências</a:t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836975"/>
            <a:ext cx="8839199" cy="430653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19200" y="24000"/>
            <a:ext cx="9124800" cy="8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Opção 1 - crie um nome para a planilha; Opção 2 - selecione uma pasta para salvar a planilha; Opção 3 - </a:t>
            </a:r>
            <a:r>
              <a:rPr b="1" lang="pt-BR" sz="1800">
                <a:solidFill>
                  <a:schemeClr val="dk2"/>
                </a:solidFill>
              </a:rPr>
              <a:t>Clique em Fazer uma cópia</a:t>
            </a:r>
            <a:r>
              <a:rPr lang="pt-BR" sz="1800">
                <a:solidFill>
                  <a:schemeClr val="dk2"/>
                </a:solidFill>
              </a:rPr>
              <a:t>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9600" y="211325"/>
            <a:ext cx="9124800" cy="7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Na nova planilha, apague os endereços da coluna </a:t>
            </a:r>
            <a:r>
              <a:rPr b="1" lang="pt-BR" sz="1800">
                <a:solidFill>
                  <a:schemeClr val="dk2"/>
                </a:solidFill>
              </a:rPr>
              <a:t>END_COMPL</a:t>
            </a:r>
            <a:r>
              <a:rPr lang="pt-BR" sz="1800">
                <a:solidFill>
                  <a:schemeClr val="dk2"/>
                </a:solidFill>
              </a:rPr>
              <a:t> e insira os seus dados. Quanto mais completo for os endereços, melhor o resultado da geocodificação.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8801" y="1272675"/>
            <a:ext cx="5665400" cy="378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490556"/>
            <a:ext cx="8991599" cy="2653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725" y="1838075"/>
            <a:ext cx="8839201" cy="23081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 txBox="1"/>
          <p:nvPr/>
        </p:nvSpPr>
        <p:spPr>
          <a:xfrm>
            <a:off x="0" y="283350"/>
            <a:ext cx="9144000" cy="8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Clique em </a:t>
            </a:r>
            <a:r>
              <a:rPr b="1" lang="pt-BR" sz="1800">
                <a:solidFill>
                  <a:schemeClr val="dk2"/>
                </a:solidFill>
              </a:rPr>
              <a:t>Extensões &gt;&gt; Apps Script</a:t>
            </a:r>
            <a:endParaRPr b="1"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50" y="1146500"/>
            <a:ext cx="8839200" cy="3075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66050"/>
            <a:ext cx="8839202" cy="297272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0"/>
          <p:cNvSpPr txBox="1"/>
          <p:nvPr/>
        </p:nvSpPr>
        <p:spPr>
          <a:xfrm>
            <a:off x="48025" y="67225"/>
            <a:ext cx="8630100" cy="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Abrirá uma nova janela, solicitando permissão para utilizar o script. Clique em </a:t>
            </a:r>
            <a:r>
              <a:rPr b="1" lang="pt-BR" sz="1800">
                <a:solidFill>
                  <a:schemeClr val="dk2"/>
                </a:solidFill>
              </a:rPr>
              <a:t>Revisar permissões.</a:t>
            </a:r>
            <a:endParaRPr b="1"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00725"/>
            <a:ext cx="8839202" cy="3855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