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88" r:id="rId6"/>
    <p:sldId id="287" r:id="rId7"/>
    <p:sldId id="286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31" r:id="rId16"/>
    <p:sldId id="296" r:id="rId17"/>
    <p:sldId id="297" r:id="rId18"/>
    <p:sldId id="298" r:id="rId19"/>
    <p:sldId id="299" r:id="rId20"/>
    <p:sldId id="300" r:id="rId21"/>
    <p:sldId id="325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6" r:id="rId34"/>
    <p:sldId id="328" r:id="rId35"/>
    <p:sldId id="329" r:id="rId36"/>
    <p:sldId id="317" r:id="rId37"/>
    <p:sldId id="326" r:id="rId38"/>
    <p:sldId id="327" r:id="rId39"/>
    <p:sldId id="318" r:id="rId40"/>
    <p:sldId id="319" r:id="rId41"/>
    <p:sldId id="320" r:id="rId42"/>
    <p:sldId id="321" r:id="rId43"/>
    <p:sldId id="322" r:id="rId44"/>
    <p:sldId id="323" r:id="rId45"/>
    <p:sldId id="324" r:id="rId46"/>
  </p:sldIdLst>
  <p:sldSz cx="9144000" cy="5143500" type="screen16x9"/>
  <p:notesSz cx="6858000" cy="9144000"/>
  <p:embeddedFontLst>
    <p:embeddedFont>
      <p:font typeface="Encode Sans" charset="0"/>
      <p:regular r:id="rId48"/>
      <p:bold r:id="rId49"/>
    </p:embeddedFont>
    <p:embeddedFont>
      <p:font typeface="Encode Sans ExtraLight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444493F-F84F-4397-B4CB-BF0C85A4CD2C}">
  <a:tblStyle styleId="{8444493F-F84F-4397-B4CB-BF0C85A4CD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6E212-83BA-4A67-BE76-59F7634A19D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ABEA67-1F93-4E97-AF3B-A7888AD431B3}">
      <dgm:prSet phldrT="[Texto]"/>
      <dgm:spPr/>
      <dgm:t>
        <a:bodyPr/>
        <a:lstStyle/>
        <a:p>
          <a:r>
            <a:rPr lang="pt-BR" dirty="0" smtClean="0"/>
            <a:t>Comunicar</a:t>
          </a:r>
        </a:p>
      </dgm:t>
    </dgm:pt>
    <dgm:pt modelId="{3C8BD126-E6D6-4177-B0C8-8586675DE044}" type="parTrans" cxnId="{1A34268D-FD5A-44EB-9532-5232B93377BA}">
      <dgm:prSet/>
      <dgm:spPr/>
      <dgm:t>
        <a:bodyPr/>
        <a:lstStyle/>
        <a:p>
          <a:endParaRPr lang="pt-BR"/>
        </a:p>
      </dgm:t>
    </dgm:pt>
    <dgm:pt modelId="{48437C82-5C0A-4A4B-A150-2F7A5ED4848D}" type="sibTrans" cxnId="{1A34268D-FD5A-44EB-9532-5232B93377BA}">
      <dgm:prSet/>
      <dgm:spPr/>
      <dgm:t>
        <a:bodyPr/>
        <a:lstStyle/>
        <a:p>
          <a:endParaRPr lang="pt-BR"/>
        </a:p>
      </dgm:t>
    </dgm:pt>
    <dgm:pt modelId="{5C5762DB-47EA-467C-BE62-7D5A758BC047}">
      <dgm:prSet phldrT="[Texto]"/>
      <dgm:spPr/>
      <dgm:t>
        <a:bodyPr/>
        <a:lstStyle/>
        <a:p>
          <a:r>
            <a:rPr lang="pt-BR" dirty="0" smtClean="0"/>
            <a:t>Gerar tecnologia</a:t>
          </a:r>
          <a:endParaRPr lang="pt-BR" dirty="0"/>
        </a:p>
      </dgm:t>
    </dgm:pt>
    <dgm:pt modelId="{980DB576-E528-4B9B-AE1B-7BE5DD40067A}" type="parTrans" cxnId="{AB86B20B-7CA7-40FB-BE12-F0425F4987BF}">
      <dgm:prSet/>
      <dgm:spPr/>
      <dgm:t>
        <a:bodyPr/>
        <a:lstStyle/>
        <a:p>
          <a:endParaRPr lang="pt-BR"/>
        </a:p>
      </dgm:t>
    </dgm:pt>
    <dgm:pt modelId="{4297D225-F37B-42AF-81F6-13D2D8289728}" type="sibTrans" cxnId="{AB86B20B-7CA7-40FB-BE12-F0425F4987BF}">
      <dgm:prSet/>
      <dgm:spPr/>
      <dgm:t>
        <a:bodyPr/>
        <a:lstStyle/>
        <a:p>
          <a:endParaRPr lang="pt-BR"/>
        </a:p>
      </dgm:t>
    </dgm:pt>
    <dgm:pt modelId="{36F43779-614A-4124-9020-02C1B1EB800F}">
      <dgm:prSet phldrT="[Texto]"/>
      <dgm:spPr/>
      <dgm:t>
        <a:bodyPr/>
        <a:lstStyle/>
        <a:p>
          <a:r>
            <a:rPr lang="pt-BR" dirty="0" smtClean="0"/>
            <a:t>Gerar conhecimento</a:t>
          </a:r>
          <a:endParaRPr lang="pt-BR" dirty="0"/>
        </a:p>
      </dgm:t>
    </dgm:pt>
    <dgm:pt modelId="{F1F9DD52-4D14-4085-8BB8-31978AFB5C7A}" type="parTrans" cxnId="{A385C3D3-95A4-4F61-AF7B-DC6DE29AB5A2}">
      <dgm:prSet/>
      <dgm:spPr/>
      <dgm:t>
        <a:bodyPr/>
        <a:lstStyle/>
        <a:p>
          <a:endParaRPr lang="pt-BR"/>
        </a:p>
      </dgm:t>
    </dgm:pt>
    <dgm:pt modelId="{76AB93D0-B920-4B3F-B4FC-E286F5C29AD2}" type="sibTrans" cxnId="{A385C3D3-95A4-4F61-AF7B-DC6DE29AB5A2}">
      <dgm:prSet/>
      <dgm:spPr/>
      <dgm:t>
        <a:bodyPr/>
        <a:lstStyle/>
        <a:p>
          <a:endParaRPr lang="pt-BR"/>
        </a:p>
      </dgm:t>
    </dgm:pt>
    <dgm:pt modelId="{C1BA097B-EECC-40EF-B8F3-7C325AA21442}" type="pres">
      <dgm:prSet presAssocID="{EED6E212-83BA-4A67-BE76-59F7634A19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201BFB-0644-47BF-86D4-CF62C8ADE3C6}" type="pres">
      <dgm:prSet presAssocID="{AAABEA67-1F93-4E97-AF3B-A7888AD431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84F526-0EB1-4652-AE53-B1368883CD07}" type="pres">
      <dgm:prSet presAssocID="{48437C82-5C0A-4A4B-A150-2F7A5ED4848D}" presName="sibTrans" presStyleLbl="sibTrans2D1" presStyleIdx="0" presStyleCnt="3"/>
      <dgm:spPr/>
      <dgm:t>
        <a:bodyPr/>
        <a:lstStyle/>
        <a:p>
          <a:endParaRPr lang="pt-BR"/>
        </a:p>
      </dgm:t>
    </dgm:pt>
    <dgm:pt modelId="{97C789A6-8552-448A-98BD-3B63A1865847}" type="pres">
      <dgm:prSet presAssocID="{48437C82-5C0A-4A4B-A150-2F7A5ED4848D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5054C19B-8937-4145-811C-C8072968CD4B}" type="pres">
      <dgm:prSet presAssocID="{5C5762DB-47EA-467C-BE62-7D5A758BC0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FACE3-D0DB-4C7A-8790-FE79269CCC4A}" type="pres">
      <dgm:prSet presAssocID="{4297D225-F37B-42AF-81F6-13D2D8289728}" presName="sibTrans" presStyleLbl="sibTrans2D1" presStyleIdx="1" presStyleCnt="3"/>
      <dgm:spPr/>
      <dgm:t>
        <a:bodyPr/>
        <a:lstStyle/>
        <a:p>
          <a:endParaRPr lang="pt-BR"/>
        </a:p>
      </dgm:t>
    </dgm:pt>
    <dgm:pt modelId="{5CE49E31-481A-4F1E-8B4A-2CFD0C25DCC1}" type="pres">
      <dgm:prSet presAssocID="{4297D225-F37B-42AF-81F6-13D2D8289728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4C08D7E1-873B-4BD1-9B8A-D11D0247D5FD}" type="pres">
      <dgm:prSet presAssocID="{36F43779-614A-4124-9020-02C1B1EB80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858956-86D8-4CE3-9F5A-CF3E2D94E637}" type="pres">
      <dgm:prSet presAssocID="{76AB93D0-B920-4B3F-B4FC-E286F5C29AD2}" presName="sibTrans" presStyleLbl="sibTrans2D1" presStyleIdx="2" presStyleCnt="3"/>
      <dgm:spPr/>
      <dgm:t>
        <a:bodyPr/>
        <a:lstStyle/>
        <a:p>
          <a:endParaRPr lang="pt-BR"/>
        </a:p>
      </dgm:t>
    </dgm:pt>
    <dgm:pt modelId="{AE3C04FD-DED7-47C1-80FF-31DFE81402CF}" type="pres">
      <dgm:prSet presAssocID="{76AB93D0-B920-4B3F-B4FC-E286F5C29AD2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385C3D3-95A4-4F61-AF7B-DC6DE29AB5A2}" srcId="{EED6E212-83BA-4A67-BE76-59F7634A19DF}" destId="{36F43779-614A-4124-9020-02C1B1EB800F}" srcOrd="2" destOrd="0" parTransId="{F1F9DD52-4D14-4085-8BB8-31978AFB5C7A}" sibTransId="{76AB93D0-B920-4B3F-B4FC-E286F5C29AD2}"/>
    <dgm:cxn modelId="{ABA5BA24-5421-4EE8-A8BC-08D052863987}" type="presOf" srcId="{4297D225-F37B-42AF-81F6-13D2D8289728}" destId="{EC2FACE3-D0DB-4C7A-8790-FE79269CCC4A}" srcOrd="0" destOrd="0" presId="urn:microsoft.com/office/officeart/2005/8/layout/cycle7"/>
    <dgm:cxn modelId="{8564AAC9-42C6-46B2-94A5-6C0EED3131E5}" type="presOf" srcId="{48437C82-5C0A-4A4B-A150-2F7A5ED4848D}" destId="{FB84F526-0EB1-4652-AE53-B1368883CD07}" srcOrd="0" destOrd="0" presId="urn:microsoft.com/office/officeart/2005/8/layout/cycle7"/>
    <dgm:cxn modelId="{B964998B-D0D9-47A9-AC36-2BE846726487}" type="presOf" srcId="{5C5762DB-47EA-467C-BE62-7D5A758BC047}" destId="{5054C19B-8937-4145-811C-C8072968CD4B}" srcOrd="0" destOrd="0" presId="urn:microsoft.com/office/officeart/2005/8/layout/cycle7"/>
    <dgm:cxn modelId="{E22D6B3C-9B3C-4294-A000-D2A9082B80CB}" type="presOf" srcId="{AAABEA67-1F93-4E97-AF3B-A7888AD431B3}" destId="{24201BFB-0644-47BF-86D4-CF62C8ADE3C6}" srcOrd="0" destOrd="0" presId="urn:microsoft.com/office/officeart/2005/8/layout/cycle7"/>
    <dgm:cxn modelId="{32D1DEBA-D0EA-452D-9E0E-0A64CA045443}" type="presOf" srcId="{36F43779-614A-4124-9020-02C1B1EB800F}" destId="{4C08D7E1-873B-4BD1-9B8A-D11D0247D5FD}" srcOrd="0" destOrd="0" presId="urn:microsoft.com/office/officeart/2005/8/layout/cycle7"/>
    <dgm:cxn modelId="{B2536475-DE68-4F48-8AAB-6E80C882B13D}" type="presOf" srcId="{76AB93D0-B920-4B3F-B4FC-E286F5C29AD2}" destId="{AE3C04FD-DED7-47C1-80FF-31DFE81402CF}" srcOrd="1" destOrd="0" presId="urn:microsoft.com/office/officeart/2005/8/layout/cycle7"/>
    <dgm:cxn modelId="{E8F05FB9-6576-4DB5-975F-52DDFBD2A41D}" type="presOf" srcId="{48437C82-5C0A-4A4B-A150-2F7A5ED4848D}" destId="{97C789A6-8552-448A-98BD-3B63A1865847}" srcOrd="1" destOrd="0" presId="urn:microsoft.com/office/officeart/2005/8/layout/cycle7"/>
    <dgm:cxn modelId="{AB86B20B-7CA7-40FB-BE12-F0425F4987BF}" srcId="{EED6E212-83BA-4A67-BE76-59F7634A19DF}" destId="{5C5762DB-47EA-467C-BE62-7D5A758BC047}" srcOrd="1" destOrd="0" parTransId="{980DB576-E528-4B9B-AE1B-7BE5DD40067A}" sibTransId="{4297D225-F37B-42AF-81F6-13D2D8289728}"/>
    <dgm:cxn modelId="{6BE29354-B3AF-46BF-99DC-A741B60A151A}" type="presOf" srcId="{76AB93D0-B920-4B3F-B4FC-E286F5C29AD2}" destId="{92858956-86D8-4CE3-9F5A-CF3E2D94E637}" srcOrd="0" destOrd="0" presId="urn:microsoft.com/office/officeart/2005/8/layout/cycle7"/>
    <dgm:cxn modelId="{962BF34C-2A31-4BD5-B535-319758B85D62}" type="presOf" srcId="{4297D225-F37B-42AF-81F6-13D2D8289728}" destId="{5CE49E31-481A-4F1E-8B4A-2CFD0C25DCC1}" srcOrd="1" destOrd="0" presId="urn:microsoft.com/office/officeart/2005/8/layout/cycle7"/>
    <dgm:cxn modelId="{1A34268D-FD5A-44EB-9532-5232B93377BA}" srcId="{EED6E212-83BA-4A67-BE76-59F7634A19DF}" destId="{AAABEA67-1F93-4E97-AF3B-A7888AD431B3}" srcOrd="0" destOrd="0" parTransId="{3C8BD126-E6D6-4177-B0C8-8586675DE044}" sibTransId="{48437C82-5C0A-4A4B-A150-2F7A5ED4848D}"/>
    <dgm:cxn modelId="{54481497-9DE3-49DE-8A16-9D6EE2775D81}" type="presOf" srcId="{EED6E212-83BA-4A67-BE76-59F7634A19DF}" destId="{C1BA097B-EECC-40EF-B8F3-7C325AA21442}" srcOrd="0" destOrd="0" presId="urn:microsoft.com/office/officeart/2005/8/layout/cycle7"/>
    <dgm:cxn modelId="{C560889A-5C2D-4E17-8874-9B2F88022E5A}" type="presParOf" srcId="{C1BA097B-EECC-40EF-B8F3-7C325AA21442}" destId="{24201BFB-0644-47BF-86D4-CF62C8ADE3C6}" srcOrd="0" destOrd="0" presId="urn:microsoft.com/office/officeart/2005/8/layout/cycle7"/>
    <dgm:cxn modelId="{00996144-E0F0-4B0D-92F5-4A5EAA3F2230}" type="presParOf" srcId="{C1BA097B-EECC-40EF-B8F3-7C325AA21442}" destId="{FB84F526-0EB1-4652-AE53-B1368883CD07}" srcOrd="1" destOrd="0" presId="urn:microsoft.com/office/officeart/2005/8/layout/cycle7"/>
    <dgm:cxn modelId="{92CA3452-4CA0-4B22-BB3A-9F898781598D}" type="presParOf" srcId="{FB84F526-0EB1-4652-AE53-B1368883CD07}" destId="{97C789A6-8552-448A-98BD-3B63A1865847}" srcOrd="0" destOrd="0" presId="urn:microsoft.com/office/officeart/2005/8/layout/cycle7"/>
    <dgm:cxn modelId="{EED7598E-FA32-42B8-B482-1CDD1BA01996}" type="presParOf" srcId="{C1BA097B-EECC-40EF-B8F3-7C325AA21442}" destId="{5054C19B-8937-4145-811C-C8072968CD4B}" srcOrd="2" destOrd="0" presId="urn:microsoft.com/office/officeart/2005/8/layout/cycle7"/>
    <dgm:cxn modelId="{E0BCE154-4704-4781-8670-07EF96EB1D1E}" type="presParOf" srcId="{C1BA097B-EECC-40EF-B8F3-7C325AA21442}" destId="{EC2FACE3-D0DB-4C7A-8790-FE79269CCC4A}" srcOrd="3" destOrd="0" presId="urn:microsoft.com/office/officeart/2005/8/layout/cycle7"/>
    <dgm:cxn modelId="{E36C88B8-65CF-431D-B20C-B96CCA2E4488}" type="presParOf" srcId="{EC2FACE3-D0DB-4C7A-8790-FE79269CCC4A}" destId="{5CE49E31-481A-4F1E-8B4A-2CFD0C25DCC1}" srcOrd="0" destOrd="0" presId="urn:microsoft.com/office/officeart/2005/8/layout/cycle7"/>
    <dgm:cxn modelId="{30F65E83-1388-4B24-A8DD-256009DC9970}" type="presParOf" srcId="{C1BA097B-EECC-40EF-B8F3-7C325AA21442}" destId="{4C08D7E1-873B-4BD1-9B8A-D11D0247D5FD}" srcOrd="4" destOrd="0" presId="urn:microsoft.com/office/officeart/2005/8/layout/cycle7"/>
    <dgm:cxn modelId="{2F013FFA-11F5-482B-8B9E-F3E9E0544E52}" type="presParOf" srcId="{C1BA097B-EECC-40EF-B8F3-7C325AA21442}" destId="{92858956-86D8-4CE3-9F5A-CF3E2D94E637}" srcOrd="5" destOrd="0" presId="urn:microsoft.com/office/officeart/2005/8/layout/cycle7"/>
    <dgm:cxn modelId="{DAE92026-D7C6-447D-8545-16AE80A51AA1}" type="presParOf" srcId="{92858956-86D8-4CE3-9F5A-CF3E2D94E637}" destId="{AE3C04FD-DED7-47C1-80FF-31DFE81402C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31350-C032-44B7-A24C-ED3C6F8923D5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0CFC87-C00F-4593-B788-9583C5AE4EE4}">
      <dgm:prSet phldrT="[Texto]"/>
      <dgm:spPr/>
      <dgm:t>
        <a:bodyPr/>
        <a:lstStyle/>
        <a:p>
          <a:r>
            <a:rPr lang="pt-BR" dirty="0" smtClean="0"/>
            <a:t>Melhorar a vida das pessoas</a:t>
          </a:r>
          <a:endParaRPr lang="pt-BR" dirty="0"/>
        </a:p>
      </dgm:t>
    </dgm:pt>
    <dgm:pt modelId="{B8163921-4368-42EB-966B-4ED62D4AA75B}" type="parTrans" cxnId="{3FD10609-585D-408B-B07F-2C53EBE34C1F}">
      <dgm:prSet/>
      <dgm:spPr/>
      <dgm:t>
        <a:bodyPr/>
        <a:lstStyle/>
        <a:p>
          <a:endParaRPr lang="pt-BR"/>
        </a:p>
      </dgm:t>
    </dgm:pt>
    <dgm:pt modelId="{BA62A6E4-4741-4EAB-B1EE-EE24ECC68171}" type="sibTrans" cxnId="{3FD10609-585D-408B-B07F-2C53EBE34C1F}">
      <dgm:prSet/>
      <dgm:spPr/>
      <dgm:t>
        <a:bodyPr/>
        <a:lstStyle/>
        <a:p>
          <a:endParaRPr lang="pt-BR"/>
        </a:p>
      </dgm:t>
    </dgm:pt>
    <dgm:pt modelId="{16F83B26-E074-4346-8B7B-8D9E1BB1E71D}">
      <dgm:prSet phldrT="[Texto]"/>
      <dgm:spPr/>
      <dgm:t>
        <a:bodyPr/>
        <a:lstStyle/>
        <a:p>
          <a:r>
            <a:rPr lang="pt-BR" dirty="0" smtClean="0"/>
            <a:t>Direito</a:t>
          </a:r>
          <a:endParaRPr lang="pt-BR" dirty="0"/>
        </a:p>
      </dgm:t>
    </dgm:pt>
    <dgm:pt modelId="{13462486-8355-4942-B6D3-F1FB4D6A82A1}" type="parTrans" cxnId="{F478FF67-0613-49A4-AC97-CA3D4C19471B}">
      <dgm:prSet/>
      <dgm:spPr/>
      <dgm:t>
        <a:bodyPr/>
        <a:lstStyle/>
        <a:p>
          <a:endParaRPr lang="pt-BR"/>
        </a:p>
      </dgm:t>
    </dgm:pt>
    <dgm:pt modelId="{56A8E3B6-8B62-4D8E-A4CD-DCDEA6468AF4}" type="sibTrans" cxnId="{F478FF67-0613-49A4-AC97-CA3D4C19471B}">
      <dgm:prSet/>
      <dgm:spPr/>
      <dgm:t>
        <a:bodyPr/>
        <a:lstStyle/>
        <a:p>
          <a:endParaRPr lang="pt-BR"/>
        </a:p>
      </dgm:t>
    </dgm:pt>
    <dgm:pt modelId="{DB3735A1-C2D7-431C-8B6D-542885EBAECB}">
      <dgm:prSet phldrT="[Texto]"/>
      <dgm:spPr/>
      <dgm:t>
        <a:bodyPr/>
        <a:lstStyle/>
        <a:p>
          <a:r>
            <a:rPr lang="pt-BR" dirty="0" smtClean="0"/>
            <a:t>Medicina</a:t>
          </a:r>
          <a:endParaRPr lang="pt-BR" dirty="0"/>
        </a:p>
      </dgm:t>
    </dgm:pt>
    <dgm:pt modelId="{097F934F-4980-40C6-8B09-016BB644E009}" type="parTrans" cxnId="{82274425-27DF-4EB8-A260-AB15B8C906BB}">
      <dgm:prSet/>
      <dgm:spPr/>
      <dgm:t>
        <a:bodyPr/>
        <a:lstStyle/>
        <a:p>
          <a:endParaRPr lang="pt-BR"/>
        </a:p>
      </dgm:t>
    </dgm:pt>
    <dgm:pt modelId="{08849264-5ACB-4AF4-BDB6-A8481212AC5B}" type="sibTrans" cxnId="{82274425-27DF-4EB8-A260-AB15B8C906BB}">
      <dgm:prSet/>
      <dgm:spPr/>
      <dgm:t>
        <a:bodyPr/>
        <a:lstStyle/>
        <a:p>
          <a:endParaRPr lang="pt-BR"/>
        </a:p>
      </dgm:t>
    </dgm:pt>
    <dgm:pt modelId="{D5A777B8-33D8-40F3-99EA-1033055C15AC}">
      <dgm:prSet phldrT="[Texto]"/>
      <dgm:spPr/>
      <dgm:t>
        <a:bodyPr/>
        <a:lstStyle/>
        <a:p>
          <a:r>
            <a:rPr lang="pt-BR" dirty="0" smtClean="0"/>
            <a:t>Arquitetura</a:t>
          </a:r>
          <a:endParaRPr lang="pt-BR" dirty="0"/>
        </a:p>
      </dgm:t>
    </dgm:pt>
    <dgm:pt modelId="{A7AB2DFC-6567-4860-A37B-0BA440AB1408}" type="parTrans" cxnId="{4967ED7A-D892-4876-A779-38DD74150C66}">
      <dgm:prSet/>
      <dgm:spPr/>
      <dgm:t>
        <a:bodyPr/>
        <a:lstStyle/>
        <a:p>
          <a:endParaRPr lang="pt-BR"/>
        </a:p>
      </dgm:t>
    </dgm:pt>
    <dgm:pt modelId="{04A25AE3-A388-455B-89AD-1B1C0AD244C2}" type="sibTrans" cxnId="{4967ED7A-D892-4876-A779-38DD74150C66}">
      <dgm:prSet/>
      <dgm:spPr/>
      <dgm:t>
        <a:bodyPr/>
        <a:lstStyle/>
        <a:p>
          <a:endParaRPr lang="pt-BR"/>
        </a:p>
      </dgm:t>
    </dgm:pt>
    <dgm:pt modelId="{64174441-DD2D-4F9C-9865-40C2F59797F6}" type="pres">
      <dgm:prSet presAssocID="{49631350-C032-44B7-A24C-ED3C6F8923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9401AB-ECBF-44BC-B852-8B87E293E8A3}" type="pres">
      <dgm:prSet presAssocID="{BB0CFC87-C00F-4593-B788-9583C5AE4EE4}" presName="centerShape" presStyleLbl="node0" presStyleIdx="0" presStyleCnt="1"/>
      <dgm:spPr/>
      <dgm:t>
        <a:bodyPr/>
        <a:lstStyle/>
        <a:p>
          <a:endParaRPr lang="pt-BR"/>
        </a:p>
      </dgm:t>
    </dgm:pt>
    <dgm:pt modelId="{50683985-F116-4168-8D7B-B028C6A4CF73}" type="pres">
      <dgm:prSet presAssocID="{13462486-8355-4942-B6D3-F1FB4D6A82A1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BD8C4811-AAB6-4332-8113-9A340A548804}" type="pres">
      <dgm:prSet presAssocID="{16F83B26-E074-4346-8B7B-8D9E1BB1E7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538C37-0980-4669-8628-A0DBA8F12C92}" type="pres">
      <dgm:prSet presAssocID="{097F934F-4980-40C6-8B09-016BB644E009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E952C09C-2F66-4E7E-8E5E-689273298A75}" type="pres">
      <dgm:prSet presAssocID="{DB3735A1-C2D7-431C-8B6D-542885EBAE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2B36B4-8CB5-4529-BA18-CB122CF2D1EF}" type="pres">
      <dgm:prSet presAssocID="{A7AB2DFC-6567-4860-A37B-0BA440AB1408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72F3DBB0-28EC-4C69-AFB3-2D13FD96D0A1}" type="pres">
      <dgm:prSet presAssocID="{D5A777B8-33D8-40F3-99EA-1033055C15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CAAD58-86D8-4E28-9408-5F75D3057BEA}" type="presOf" srcId="{BB0CFC87-C00F-4593-B788-9583C5AE4EE4}" destId="{5B9401AB-ECBF-44BC-B852-8B87E293E8A3}" srcOrd="0" destOrd="0" presId="urn:microsoft.com/office/officeart/2005/8/layout/radial4"/>
    <dgm:cxn modelId="{BEAAD203-860D-4E9B-B4FC-68F6E8747CF9}" type="presOf" srcId="{097F934F-4980-40C6-8B09-016BB644E009}" destId="{42538C37-0980-4669-8628-A0DBA8F12C92}" srcOrd="0" destOrd="0" presId="urn:microsoft.com/office/officeart/2005/8/layout/radial4"/>
    <dgm:cxn modelId="{F478FF67-0613-49A4-AC97-CA3D4C19471B}" srcId="{BB0CFC87-C00F-4593-B788-9583C5AE4EE4}" destId="{16F83B26-E074-4346-8B7B-8D9E1BB1E71D}" srcOrd="0" destOrd="0" parTransId="{13462486-8355-4942-B6D3-F1FB4D6A82A1}" sibTransId="{56A8E3B6-8B62-4D8E-A4CD-DCDEA6468AF4}"/>
    <dgm:cxn modelId="{4967ED7A-D892-4876-A779-38DD74150C66}" srcId="{BB0CFC87-C00F-4593-B788-9583C5AE4EE4}" destId="{D5A777B8-33D8-40F3-99EA-1033055C15AC}" srcOrd="2" destOrd="0" parTransId="{A7AB2DFC-6567-4860-A37B-0BA440AB1408}" sibTransId="{04A25AE3-A388-455B-89AD-1B1C0AD244C2}"/>
    <dgm:cxn modelId="{5669FAF3-9460-4BF0-B187-DF7248C4890B}" type="presOf" srcId="{16F83B26-E074-4346-8B7B-8D9E1BB1E71D}" destId="{BD8C4811-AAB6-4332-8113-9A340A548804}" srcOrd="0" destOrd="0" presId="urn:microsoft.com/office/officeart/2005/8/layout/radial4"/>
    <dgm:cxn modelId="{77EB9ED0-F79E-44D3-B567-3B26D112743B}" type="presOf" srcId="{49631350-C032-44B7-A24C-ED3C6F8923D5}" destId="{64174441-DD2D-4F9C-9865-40C2F59797F6}" srcOrd="0" destOrd="0" presId="urn:microsoft.com/office/officeart/2005/8/layout/radial4"/>
    <dgm:cxn modelId="{82274425-27DF-4EB8-A260-AB15B8C906BB}" srcId="{BB0CFC87-C00F-4593-B788-9583C5AE4EE4}" destId="{DB3735A1-C2D7-431C-8B6D-542885EBAECB}" srcOrd="1" destOrd="0" parTransId="{097F934F-4980-40C6-8B09-016BB644E009}" sibTransId="{08849264-5ACB-4AF4-BDB6-A8481212AC5B}"/>
    <dgm:cxn modelId="{7C373664-46FD-4B42-A639-E6399AD7ED5F}" type="presOf" srcId="{D5A777B8-33D8-40F3-99EA-1033055C15AC}" destId="{72F3DBB0-28EC-4C69-AFB3-2D13FD96D0A1}" srcOrd="0" destOrd="0" presId="urn:microsoft.com/office/officeart/2005/8/layout/radial4"/>
    <dgm:cxn modelId="{650BB576-C0B3-48D1-AF87-B056AAD587EE}" type="presOf" srcId="{A7AB2DFC-6567-4860-A37B-0BA440AB1408}" destId="{252B36B4-8CB5-4529-BA18-CB122CF2D1EF}" srcOrd="0" destOrd="0" presId="urn:microsoft.com/office/officeart/2005/8/layout/radial4"/>
    <dgm:cxn modelId="{987E0EBC-A7B2-4253-A3D0-459D6BED2B78}" type="presOf" srcId="{DB3735A1-C2D7-431C-8B6D-542885EBAECB}" destId="{E952C09C-2F66-4E7E-8E5E-689273298A75}" srcOrd="0" destOrd="0" presId="urn:microsoft.com/office/officeart/2005/8/layout/radial4"/>
    <dgm:cxn modelId="{3FD10609-585D-408B-B07F-2C53EBE34C1F}" srcId="{49631350-C032-44B7-A24C-ED3C6F8923D5}" destId="{BB0CFC87-C00F-4593-B788-9583C5AE4EE4}" srcOrd="0" destOrd="0" parTransId="{B8163921-4368-42EB-966B-4ED62D4AA75B}" sibTransId="{BA62A6E4-4741-4EAB-B1EE-EE24ECC68171}"/>
    <dgm:cxn modelId="{D378EA57-8A56-4B6B-A823-CC0CF57AD181}" type="presOf" srcId="{13462486-8355-4942-B6D3-F1FB4D6A82A1}" destId="{50683985-F116-4168-8D7B-B028C6A4CF73}" srcOrd="0" destOrd="0" presId="urn:microsoft.com/office/officeart/2005/8/layout/radial4"/>
    <dgm:cxn modelId="{EF8146B2-8967-4DEE-A094-24BB193214AD}" type="presParOf" srcId="{64174441-DD2D-4F9C-9865-40C2F59797F6}" destId="{5B9401AB-ECBF-44BC-B852-8B87E293E8A3}" srcOrd="0" destOrd="0" presId="urn:microsoft.com/office/officeart/2005/8/layout/radial4"/>
    <dgm:cxn modelId="{EC6EA531-23BE-403B-86E9-586A16A0BBB6}" type="presParOf" srcId="{64174441-DD2D-4F9C-9865-40C2F59797F6}" destId="{50683985-F116-4168-8D7B-B028C6A4CF73}" srcOrd="1" destOrd="0" presId="urn:microsoft.com/office/officeart/2005/8/layout/radial4"/>
    <dgm:cxn modelId="{E8D01B4E-44E4-442C-A10F-426DB2E35DE9}" type="presParOf" srcId="{64174441-DD2D-4F9C-9865-40C2F59797F6}" destId="{BD8C4811-AAB6-4332-8113-9A340A548804}" srcOrd="2" destOrd="0" presId="urn:microsoft.com/office/officeart/2005/8/layout/radial4"/>
    <dgm:cxn modelId="{03EC998F-1709-418B-B8BC-58F1DF80828F}" type="presParOf" srcId="{64174441-DD2D-4F9C-9865-40C2F59797F6}" destId="{42538C37-0980-4669-8628-A0DBA8F12C92}" srcOrd="3" destOrd="0" presId="urn:microsoft.com/office/officeart/2005/8/layout/radial4"/>
    <dgm:cxn modelId="{9F8F4022-AD91-47C6-BCE2-2EF9A6BB7563}" type="presParOf" srcId="{64174441-DD2D-4F9C-9865-40C2F59797F6}" destId="{E952C09C-2F66-4E7E-8E5E-689273298A75}" srcOrd="4" destOrd="0" presId="urn:microsoft.com/office/officeart/2005/8/layout/radial4"/>
    <dgm:cxn modelId="{13EBF65D-80AD-412F-BEA9-526765866BB4}" type="presParOf" srcId="{64174441-DD2D-4F9C-9865-40C2F59797F6}" destId="{252B36B4-8CB5-4529-BA18-CB122CF2D1EF}" srcOrd="5" destOrd="0" presId="urn:microsoft.com/office/officeart/2005/8/layout/radial4"/>
    <dgm:cxn modelId="{0707A399-2E63-4AEC-AE9E-A603412F27C5}" type="presParOf" srcId="{64174441-DD2D-4F9C-9865-40C2F59797F6}" destId="{72F3DBB0-28EC-4C69-AFB3-2D13FD96D0A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FCD5E-8E93-40B1-8259-F134A85991EB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C5C607B-29E9-4555-9BCF-D66A1629464C}">
      <dgm:prSet phldrT="[Texto]"/>
      <dgm:spPr/>
      <dgm:t>
        <a:bodyPr/>
        <a:lstStyle/>
        <a:p>
          <a:r>
            <a:rPr lang="pt-BR" dirty="0" smtClean="0"/>
            <a:t>Defender sua ideia</a:t>
          </a:r>
          <a:endParaRPr lang="pt-BR" dirty="0"/>
        </a:p>
      </dgm:t>
    </dgm:pt>
    <dgm:pt modelId="{1F17FD32-4758-4B3A-9C0A-28B9EF32FF3D}" type="parTrans" cxnId="{B475A0E5-8E42-4B7A-AA48-29F8D3A7DCED}">
      <dgm:prSet/>
      <dgm:spPr/>
      <dgm:t>
        <a:bodyPr/>
        <a:lstStyle/>
        <a:p>
          <a:endParaRPr lang="pt-BR"/>
        </a:p>
      </dgm:t>
    </dgm:pt>
    <dgm:pt modelId="{DBD1A4E8-BF5F-45AD-8D3D-E7A32DA15C34}" type="sibTrans" cxnId="{B475A0E5-8E42-4B7A-AA48-29F8D3A7DCED}">
      <dgm:prSet/>
      <dgm:spPr/>
      <dgm:t>
        <a:bodyPr/>
        <a:lstStyle/>
        <a:p>
          <a:endParaRPr lang="pt-BR"/>
        </a:p>
      </dgm:t>
    </dgm:pt>
    <dgm:pt modelId="{ADA7F17A-CBDB-48A8-8238-B36F68CA1D8D}">
      <dgm:prSet phldrT="[Texto]"/>
      <dgm:spPr/>
      <dgm:t>
        <a:bodyPr/>
        <a:lstStyle/>
        <a:p>
          <a:r>
            <a:rPr lang="pt-BR" dirty="0" smtClean="0"/>
            <a:t>Se for aceito pela comunidade cientifica</a:t>
          </a:r>
          <a:endParaRPr lang="pt-BR" dirty="0"/>
        </a:p>
      </dgm:t>
    </dgm:pt>
    <dgm:pt modelId="{39110909-FC57-4DE9-A9AD-3F108C2457FF}" type="parTrans" cxnId="{08A2EBBB-CA8B-4DFA-B242-6EC14B34270C}">
      <dgm:prSet/>
      <dgm:spPr/>
      <dgm:t>
        <a:bodyPr/>
        <a:lstStyle/>
        <a:p>
          <a:endParaRPr lang="pt-BR"/>
        </a:p>
      </dgm:t>
    </dgm:pt>
    <dgm:pt modelId="{403CF5ED-9FE2-4B04-90FD-C76940FF70F3}" type="sibTrans" cxnId="{08A2EBBB-CA8B-4DFA-B242-6EC14B34270C}">
      <dgm:prSet/>
      <dgm:spPr/>
      <dgm:t>
        <a:bodyPr/>
        <a:lstStyle/>
        <a:p>
          <a:endParaRPr lang="pt-BR"/>
        </a:p>
      </dgm:t>
    </dgm:pt>
    <dgm:pt modelId="{52A429E1-E0DF-4793-A2BB-F4E96DE89BD5}">
      <dgm:prSet phldrT="[Texto]"/>
      <dgm:spPr/>
      <dgm:t>
        <a:bodyPr/>
        <a:lstStyle/>
        <a:p>
          <a:r>
            <a:rPr lang="pt-BR" dirty="0" smtClean="0"/>
            <a:t>Leitura e Citação</a:t>
          </a:r>
          <a:endParaRPr lang="pt-BR" dirty="0"/>
        </a:p>
      </dgm:t>
    </dgm:pt>
    <dgm:pt modelId="{FD21CC6B-B5A4-466D-AFAB-92AD424E234D}" type="parTrans" cxnId="{F6F904A6-089C-40CE-83B5-A87A4E7C9E69}">
      <dgm:prSet/>
      <dgm:spPr/>
      <dgm:t>
        <a:bodyPr/>
        <a:lstStyle/>
        <a:p>
          <a:endParaRPr lang="pt-BR"/>
        </a:p>
      </dgm:t>
    </dgm:pt>
    <dgm:pt modelId="{6A6F3974-875D-4D43-9CF4-C202B2655985}" type="sibTrans" cxnId="{F6F904A6-089C-40CE-83B5-A87A4E7C9E69}">
      <dgm:prSet/>
      <dgm:spPr/>
      <dgm:t>
        <a:bodyPr/>
        <a:lstStyle/>
        <a:p>
          <a:endParaRPr lang="pt-BR"/>
        </a:p>
      </dgm:t>
    </dgm:pt>
    <dgm:pt modelId="{412D4E36-F303-4A62-B744-8739A52849E7}" type="pres">
      <dgm:prSet presAssocID="{90CFCD5E-8E93-40B1-8259-F134A85991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76F041-3260-4665-8EA5-A88FB4B68BE5}" type="pres">
      <dgm:prSet presAssocID="{90CFCD5E-8E93-40B1-8259-F134A85991EB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97B75E8A-DBF2-4F73-8EB7-4EA298C7F136}" type="pres">
      <dgm:prSet presAssocID="{90CFCD5E-8E93-40B1-8259-F134A85991E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B2D8C1-34E5-4DBA-93AE-FC765EC219F5}" type="pres">
      <dgm:prSet presAssocID="{90CFCD5E-8E93-40B1-8259-F134A85991E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DAB1BA-2EA3-4E97-ADA8-E873CBC24A11}" type="pres">
      <dgm:prSet presAssocID="{90CFCD5E-8E93-40B1-8259-F134A85991E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7948B5-613C-42F3-A2CE-849FC9FA5AEB}" type="pres">
      <dgm:prSet presAssocID="{90CFCD5E-8E93-40B1-8259-F134A85991E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45736-FCF6-460D-86C2-D64E0D42D8D1}" type="pres">
      <dgm:prSet presAssocID="{90CFCD5E-8E93-40B1-8259-F134A85991E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3655CC-5301-4BD4-A17E-2235BDF4644A}" type="pres">
      <dgm:prSet presAssocID="{90CFCD5E-8E93-40B1-8259-F134A85991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86308F-B1EF-4E81-AE03-7177A6A2A01D}" type="pres">
      <dgm:prSet presAssocID="{90CFCD5E-8E93-40B1-8259-F134A85991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0AAF9B-72E1-48D7-ADF1-1BF5100D93A8}" type="pres">
      <dgm:prSet presAssocID="{90CFCD5E-8E93-40B1-8259-F134A85991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CB2851-AC81-4E23-8140-8B44CC6F24FF}" type="presOf" srcId="{52A429E1-E0DF-4793-A2BB-F4E96DE89BD5}" destId="{00DAB1BA-2EA3-4E97-ADA8-E873CBC24A11}" srcOrd="0" destOrd="0" presId="urn:microsoft.com/office/officeart/2005/8/layout/vProcess5"/>
    <dgm:cxn modelId="{921B5029-1E3D-4219-A18E-A1D5461C6DC6}" type="presOf" srcId="{7C5C607B-29E9-4555-9BCF-D66A1629464C}" destId="{97B75E8A-DBF2-4F73-8EB7-4EA298C7F136}" srcOrd="0" destOrd="0" presId="urn:microsoft.com/office/officeart/2005/8/layout/vProcess5"/>
    <dgm:cxn modelId="{E53E47E2-269E-4C36-ADE5-E06BFEA60017}" type="presOf" srcId="{52A429E1-E0DF-4793-A2BB-F4E96DE89BD5}" destId="{AC0AAF9B-72E1-48D7-ADF1-1BF5100D93A8}" srcOrd="1" destOrd="0" presId="urn:microsoft.com/office/officeart/2005/8/layout/vProcess5"/>
    <dgm:cxn modelId="{87DA7C0A-0092-4B73-A68A-67DBB6BC59DA}" type="presOf" srcId="{403CF5ED-9FE2-4B04-90FD-C76940FF70F3}" destId="{77445736-FCF6-460D-86C2-D64E0D42D8D1}" srcOrd="0" destOrd="0" presId="urn:microsoft.com/office/officeart/2005/8/layout/vProcess5"/>
    <dgm:cxn modelId="{38FE4495-F69B-4457-957B-53C3135DB011}" type="presOf" srcId="{7C5C607B-29E9-4555-9BCF-D66A1629464C}" destId="{5D3655CC-5301-4BD4-A17E-2235BDF4644A}" srcOrd="1" destOrd="0" presId="urn:microsoft.com/office/officeart/2005/8/layout/vProcess5"/>
    <dgm:cxn modelId="{0B6FA007-F8CF-4413-B988-93C6DAFB397F}" type="presOf" srcId="{90CFCD5E-8E93-40B1-8259-F134A85991EB}" destId="{412D4E36-F303-4A62-B744-8739A52849E7}" srcOrd="0" destOrd="0" presId="urn:microsoft.com/office/officeart/2005/8/layout/vProcess5"/>
    <dgm:cxn modelId="{08A2EBBB-CA8B-4DFA-B242-6EC14B34270C}" srcId="{90CFCD5E-8E93-40B1-8259-F134A85991EB}" destId="{ADA7F17A-CBDB-48A8-8238-B36F68CA1D8D}" srcOrd="1" destOrd="0" parTransId="{39110909-FC57-4DE9-A9AD-3F108C2457FF}" sibTransId="{403CF5ED-9FE2-4B04-90FD-C76940FF70F3}"/>
    <dgm:cxn modelId="{AE02E49D-CB2B-44F2-AA49-9BEC60B5F1D5}" type="presOf" srcId="{ADA7F17A-CBDB-48A8-8238-B36F68CA1D8D}" destId="{9786308F-B1EF-4E81-AE03-7177A6A2A01D}" srcOrd="1" destOrd="0" presId="urn:microsoft.com/office/officeart/2005/8/layout/vProcess5"/>
    <dgm:cxn modelId="{4FBAF925-AA9B-437D-8651-E9820F63CBF4}" type="presOf" srcId="{DBD1A4E8-BF5F-45AD-8D3D-E7A32DA15C34}" destId="{D87948B5-613C-42F3-A2CE-849FC9FA5AEB}" srcOrd="0" destOrd="0" presId="urn:microsoft.com/office/officeart/2005/8/layout/vProcess5"/>
    <dgm:cxn modelId="{B475A0E5-8E42-4B7A-AA48-29F8D3A7DCED}" srcId="{90CFCD5E-8E93-40B1-8259-F134A85991EB}" destId="{7C5C607B-29E9-4555-9BCF-D66A1629464C}" srcOrd="0" destOrd="0" parTransId="{1F17FD32-4758-4B3A-9C0A-28B9EF32FF3D}" sibTransId="{DBD1A4E8-BF5F-45AD-8D3D-E7A32DA15C34}"/>
    <dgm:cxn modelId="{F6F904A6-089C-40CE-83B5-A87A4E7C9E69}" srcId="{90CFCD5E-8E93-40B1-8259-F134A85991EB}" destId="{52A429E1-E0DF-4793-A2BB-F4E96DE89BD5}" srcOrd="2" destOrd="0" parTransId="{FD21CC6B-B5A4-466D-AFAB-92AD424E234D}" sibTransId="{6A6F3974-875D-4D43-9CF4-C202B2655985}"/>
    <dgm:cxn modelId="{6517E3E1-FAFF-4218-BABF-AE3CF0EDF58E}" type="presOf" srcId="{ADA7F17A-CBDB-48A8-8238-B36F68CA1D8D}" destId="{3BB2D8C1-34E5-4DBA-93AE-FC765EC219F5}" srcOrd="0" destOrd="0" presId="urn:microsoft.com/office/officeart/2005/8/layout/vProcess5"/>
    <dgm:cxn modelId="{4D6596D2-60DE-4129-97A3-D083D44CE184}" type="presParOf" srcId="{412D4E36-F303-4A62-B744-8739A52849E7}" destId="{DE76F041-3260-4665-8EA5-A88FB4B68BE5}" srcOrd="0" destOrd="0" presId="urn:microsoft.com/office/officeart/2005/8/layout/vProcess5"/>
    <dgm:cxn modelId="{C340343D-9456-4E99-A4CF-67D6F5C425BC}" type="presParOf" srcId="{412D4E36-F303-4A62-B744-8739A52849E7}" destId="{97B75E8A-DBF2-4F73-8EB7-4EA298C7F136}" srcOrd="1" destOrd="0" presId="urn:microsoft.com/office/officeart/2005/8/layout/vProcess5"/>
    <dgm:cxn modelId="{DC74767A-75DB-46B0-9D21-6074EDD8E3C5}" type="presParOf" srcId="{412D4E36-F303-4A62-B744-8739A52849E7}" destId="{3BB2D8C1-34E5-4DBA-93AE-FC765EC219F5}" srcOrd="2" destOrd="0" presId="urn:microsoft.com/office/officeart/2005/8/layout/vProcess5"/>
    <dgm:cxn modelId="{296C517E-152A-4EFC-A46D-F48C2390AFF8}" type="presParOf" srcId="{412D4E36-F303-4A62-B744-8739A52849E7}" destId="{00DAB1BA-2EA3-4E97-ADA8-E873CBC24A11}" srcOrd="3" destOrd="0" presId="urn:microsoft.com/office/officeart/2005/8/layout/vProcess5"/>
    <dgm:cxn modelId="{549419E8-2C48-4656-ABB2-AA8185B05330}" type="presParOf" srcId="{412D4E36-F303-4A62-B744-8739A52849E7}" destId="{D87948B5-613C-42F3-A2CE-849FC9FA5AEB}" srcOrd="4" destOrd="0" presId="urn:microsoft.com/office/officeart/2005/8/layout/vProcess5"/>
    <dgm:cxn modelId="{1A732D28-1211-4992-A20D-E3DD6A288E06}" type="presParOf" srcId="{412D4E36-F303-4A62-B744-8739A52849E7}" destId="{77445736-FCF6-460D-86C2-D64E0D42D8D1}" srcOrd="5" destOrd="0" presId="urn:microsoft.com/office/officeart/2005/8/layout/vProcess5"/>
    <dgm:cxn modelId="{43E93254-F95F-44AE-A549-FDD68D34CD2D}" type="presParOf" srcId="{412D4E36-F303-4A62-B744-8739A52849E7}" destId="{5D3655CC-5301-4BD4-A17E-2235BDF4644A}" srcOrd="6" destOrd="0" presId="urn:microsoft.com/office/officeart/2005/8/layout/vProcess5"/>
    <dgm:cxn modelId="{498AA234-17A1-4A74-8FED-BCEBD3B24484}" type="presParOf" srcId="{412D4E36-F303-4A62-B744-8739A52849E7}" destId="{9786308F-B1EF-4E81-AE03-7177A6A2A01D}" srcOrd="7" destOrd="0" presId="urn:microsoft.com/office/officeart/2005/8/layout/vProcess5"/>
    <dgm:cxn modelId="{F5E0C3FB-CC59-430A-8E31-C6EC7A9A8A1F}" type="presParOf" srcId="{412D4E36-F303-4A62-B744-8739A52849E7}" destId="{AC0AAF9B-72E1-48D7-ADF1-1BF5100D93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ABE306-0872-45B8-BC38-3AD13BC8C8C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5919F3-9420-4EF9-B09F-44165C7E6F6B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Revista de alto nível</a:t>
          </a:r>
        </a:p>
        <a:p>
          <a:r>
            <a:rPr lang="pt-BR" b="0" dirty="0" smtClean="0">
              <a:solidFill>
                <a:schemeClr val="bg1"/>
              </a:solidFill>
            </a:rPr>
            <a:t>Aceitar os melhores trabalhos</a:t>
          </a:r>
        </a:p>
        <a:p>
          <a:r>
            <a:rPr lang="pt-BR" b="0" dirty="0" smtClean="0">
              <a:solidFill>
                <a:schemeClr val="bg1"/>
              </a:solidFill>
            </a:rPr>
            <a:t>Citações</a:t>
          </a:r>
          <a:endParaRPr lang="pt-BR" b="0" dirty="0">
            <a:solidFill>
              <a:schemeClr val="bg1"/>
            </a:solidFill>
          </a:endParaRPr>
        </a:p>
      </dgm:t>
    </dgm:pt>
    <dgm:pt modelId="{59370F09-9AA1-423F-BF80-A4CC8B04B9A4}" type="parTrans" cxnId="{C0B9C6C8-6C4A-4347-A959-811AFE6BA476}">
      <dgm:prSet/>
      <dgm:spPr/>
      <dgm:t>
        <a:bodyPr/>
        <a:lstStyle/>
        <a:p>
          <a:endParaRPr lang="pt-BR"/>
        </a:p>
      </dgm:t>
    </dgm:pt>
    <dgm:pt modelId="{E1998FEE-C2CE-4E5A-B236-2EDFBF639B85}" type="sibTrans" cxnId="{C0B9C6C8-6C4A-4347-A959-811AFE6BA476}">
      <dgm:prSet/>
      <dgm:spPr/>
      <dgm:t>
        <a:bodyPr/>
        <a:lstStyle/>
        <a:p>
          <a:endParaRPr lang="pt-BR"/>
        </a:p>
      </dgm:t>
    </dgm:pt>
    <dgm:pt modelId="{C06706A8-F629-4E06-AD56-FE2E33829798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Revista de baixo nível</a:t>
          </a:r>
        </a:p>
        <a:p>
          <a:r>
            <a:rPr lang="pt-BR" dirty="0" smtClean="0">
              <a:solidFill>
                <a:schemeClr val="bg1"/>
              </a:solidFill>
            </a:rPr>
            <a:t>Receber muitas submissões</a:t>
          </a:r>
        </a:p>
        <a:p>
          <a:r>
            <a:rPr lang="pt-BR" dirty="0" smtClean="0">
              <a:solidFill>
                <a:schemeClr val="bg1"/>
              </a:solidFill>
            </a:rPr>
            <a:t>Aceitar muitos trabalhos</a:t>
          </a:r>
          <a:endParaRPr lang="pt-BR" dirty="0">
            <a:solidFill>
              <a:schemeClr val="bg1"/>
            </a:solidFill>
          </a:endParaRPr>
        </a:p>
      </dgm:t>
    </dgm:pt>
    <dgm:pt modelId="{7E8121DC-EB60-47E2-AC01-E7E3B2B81769}" type="parTrans" cxnId="{09FB8641-0C11-4017-9ACD-F593F207BA5C}">
      <dgm:prSet/>
      <dgm:spPr/>
      <dgm:t>
        <a:bodyPr/>
        <a:lstStyle/>
        <a:p>
          <a:endParaRPr lang="pt-BR"/>
        </a:p>
      </dgm:t>
    </dgm:pt>
    <dgm:pt modelId="{4E5F2841-ADE8-42E9-B2BD-4D8654B9CFBE}" type="sibTrans" cxnId="{09FB8641-0C11-4017-9ACD-F593F207BA5C}">
      <dgm:prSet/>
      <dgm:spPr/>
      <dgm:t>
        <a:bodyPr/>
        <a:lstStyle/>
        <a:p>
          <a:endParaRPr lang="pt-BR"/>
        </a:p>
      </dgm:t>
    </dgm:pt>
    <dgm:pt modelId="{CDE3AA47-536E-4A42-9B2A-852218FA5715}" type="pres">
      <dgm:prSet presAssocID="{96ABE306-0872-45B8-BC38-3AD13BC8C8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1C511-E2BF-476F-8756-2BEA5F550FEA}" type="pres">
      <dgm:prSet presAssocID="{A25919F3-9420-4EF9-B09F-44165C7E6F6B}" presName="upArrow" presStyleLbl="node1" presStyleIdx="0" presStyleCnt="2" custScaleX="55157" custScaleY="84065"/>
      <dgm:spPr/>
    </dgm:pt>
    <dgm:pt modelId="{640DD4D6-B19F-4508-8F54-81723CE1B919}" type="pres">
      <dgm:prSet presAssocID="{A25919F3-9420-4EF9-B09F-44165C7E6F6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60CBE-CE68-4A72-966E-8CCBE4DA9D79}" type="pres">
      <dgm:prSet presAssocID="{C06706A8-F629-4E06-AD56-FE2E33829798}" presName="downArrow" presStyleLbl="node1" presStyleIdx="1" presStyleCnt="2" custScaleX="51445" custScaleY="94255" custLinFactNeighborX="-28242" custLinFactNeighborY="0"/>
      <dgm:spPr/>
    </dgm:pt>
    <dgm:pt modelId="{565DDB9F-ADBD-4C1C-96F5-2DDDC06C7A48}" type="pres">
      <dgm:prSet presAssocID="{C06706A8-F629-4E06-AD56-FE2E33829798}" presName="downArrowText" presStyleLbl="revTx" presStyleIdx="1" presStyleCnt="2" custLinFactNeighborX="-14574" custLinFactNeighborY="-9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750AF2-52C2-413E-868E-0AB95B4A6398}" type="presOf" srcId="{C06706A8-F629-4E06-AD56-FE2E33829798}" destId="{565DDB9F-ADBD-4C1C-96F5-2DDDC06C7A48}" srcOrd="0" destOrd="0" presId="urn:microsoft.com/office/officeart/2005/8/layout/arrow4"/>
    <dgm:cxn modelId="{09FB8641-0C11-4017-9ACD-F593F207BA5C}" srcId="{96ABE306-0872-45B8-BC38-3AD13BC8C8CC}" destId="{C06706A8-F629-4E06-AD56-FE2E33829798}" srcOrd="1" destOrd="0" parTransId="{7E8121DC-EB60-47E2-AC01-E7E3B2B81769}" sibTransId="{4E5F2841-ADE8-42E9-B2BD-4D8654B9CFBE}"/>
    <dgm:cxn modelId="{C0B9C6C8-6C4A-4347-A959-811AFE6BA476}" srcId="{96ABE306-0872-45B8-BC38-3AD13BC8C8CC}" destId="{A25919F3-9420-4EF9-B09F-44165C7E6F6B}" srcOrd="0" destOrd="0" parTransId="{59370F09-9AA1-423F-BF80-A4CC8B04B9A4}" sibTransId="{E1998FEE-C2CE-4E5A-B236-2EDFBF639B85}"/>
    <dgm:cxn modelId="{51E272FB-CEF4-43EB-89E8-1A1CD8882F11}" type="presOf" srcId="{A25919F3-9420-4EF9-B09F-44165C7E6F6B}" destId="{640DD4D6-B19F-4508-8F54-81723CE1B919}" srcOrd="0" destOrd="0" presId="urn:microsoft.com/office/officeart/2005/8/layout/arrow4"/>
    <dgm:cxn modelId="{6AEDB7D6-7489-4834-BF23-FEE800A4ECC7}" type="presOf" srcId="{96ABE306-0872-45B8-BC38-3AD13BC8C8CC}" destId="{CDE3AA47-536E-4A42-9B2A-852218FA5715}" srcOrd="0" destOrd="0" presId="urn:microsoft.com/office/officeart/2005/8/layout/arrow4"/>
    <dgm:cxn modelId="{9CAD9554-F46D-44DF-B90B-012EE4970545}" type="presParOf" srcId="{CDE3AA47-536E-4A42-9B2A-852218FA5715}" destId="{B731C511-E2BF-476F-8756-2BEA5F550FEA}" srcOrd="0" destOrd="0" presId="urn:microsoft.com/office/officeart/2005/8/layout/arrow4"/>
    <dgm:cxn modelId="{7828150E-6025-4217-BBC0-256E35258EB7}" type="presParOf" srcId="{CDE3AA47-536E-4A42-9B2A-852218FA5715}" destId="{640DD4D6-B19F-4508-8F54-81723CE1B919}" srcOrd="1" destOrd="0" presId="urn:microsoft.com/office/officeart/2005/8/layout/arrow4"/>
    <dgm:cxn modelId="{FFCF9EF0-A44B-4E75-9620-D763755637F8}" type="presParOf" srcId="{CDE3AA47-536E-4A42-9B2A-852218FA5715}" destId="{1E960CBE-CE68-4A72-966E-8CCBE4DA9D79}" srcOrd="2" destOrd="0" presId="urn:microsoft.com/office/officeart/2005/8/layout/arrow4"/>
    <dgm:cxn modelId="{7088183D-48C0-4AF6-A223-8DE58665B24E}" type="presParOf" srcId="{CDE3AA47-536E-4A42-9B2A-852218FA5715}" destId="{565DDB9F-ADBD-4C1C-96F5-2DDDC06C7A4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37A918-8EB5-4DE8-AF63-2D0AA173D6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20AF44-578D-43AE-BE98-2501A9411545}">
      <dgm:prSet phldrT="[Texto]" custT="1"/>
      <dgm:spPr/>
      <dgm:t>
        <a:bodyPr/>
        <a:lstStyle/>
        <a:p>
          <a:r>
            <a:rPr lang="pt-BR" sz="2000" dirty="0" smtClean="0"/>
            <a:t>Pesquisa</a:t>
          </a:r>
          <a:endParaRPr lang="pt-BR" sz="2000" dirty="0"/>
        </a:p>
      </dgm:t>
    </dgm:pt>
    <dgm:pt modelId="{D5434606-6C98-4C2A-A62E-A0A390912639}" type="parTrans" cxnId="{911E4DAD-D564-4844-BDB0-CC9ED86E99F8}">
      <dgm:prSet/>
      <dgm:spPr/>
      <dgm:t>
        <a:bodyPr/>
        <a:lstStyle/>
        <a:p>
          <a:endParaRPr lang="pt-BR"/>
        </a:p>
      </dgm:t>
    </dgm:pt>
    <dgm:pt modelId="{5C6CF6FB-F1EA-4303-9359-8762EABD3EF2}" type="sibTrans" cxnId="{911E4DAD-D564-4844-BDB0-CC9ED86E99F8}">
      <dgm:prSet/>
      <dgm:spPr/>
      <dgm:t>
        <a:bodyPr/>
        <a:lstStyle/>
        <a:p>
          <a:endParaRPr lang="pt-BR"/>
        </a:p>
      </dgm:t>
    </dgm:pt>
    <dgm:pt modelId="{179257DE-613B-4436-B1DC-FCA29CEF39E3}">
      <dgm:prSet phldrT="[Texto]" custT="1"/>
      <dgm:spPr/>
      <dgm:t>
        <a:bodyPr/>
        <a:lstStyle/>
        <a:p>
          <a:r>
            <a:rPr lang="pt-BR" sz="2000" dirty="0" smtClean="0"/>
            <a:t>Resultado</a:t>
          </a:r>
          <a:endParaRPr lang="pt-BR" sz="2000" dirty="0"/>
        </a:p>
      </dgm:t>
    </dgm:pt>
    <dgm:pt modelId="{7AA9B7FF-2086-4E6A-B3ED-969D0EB9327A}" type="parTrans" cxnId="{F7590610-4F7A-46EE-BA8D-8897BA10E1D8}">
      <dgm:prSet/>
      <dgm:spPr/>
      <dgm:t>
        <a:bodyPr/>
        <a:lstStyle/>
        <a:p>
          <a:endParaRPr lang="pt-BR"/>
        </a:p>
      </dgm:t>
    </dgm:pt>
    <dgm:pt modelId="{B6DBB6AB-D725-47F5-834F-F91110CE5AC7}" type="sibTrans" cxnId="{F7590610-4F7A-46EE-BA8D-8897BA10E1D8}">
      <dgm:prSet/>
      <dgm:spPr/>
      <dgm:t>
        <a:bodyPr/>
        <a:lstStyle/>
        <a:p>
          <a:endParaRPr lang="pt-BR"/>
        </a:p>
      </dgm:t>
    </dgm:pt>
    <dgm:pt modelId="{8C543E69-98EA-4B82-B21D-93C6B73818A2}">
      <dgm:prSet phldrT="[Texto]" custT="1"/>
      <dgm:spPr/>
      <dgm:t>
        <a:bodyPr/>
        <a:lstStyle/>
        <a:p>
          <a:r>
            <a:rPr lang="pt-BR" sz="2000" dirty="0" smtClean="0"/>
            <a:t>Conclusão</a:t>
          </a:r>
          <a:endParaRPr lang="pt-BR" sz="2000" dirty="0"/>
        </a:p>
      </dgm:t>
    </dgm:pt>
    <dgm:pt modelId="{3504BC20-BB7D-46D3-889D-A3FADB57829B}" type="parTrans" cxnId="{CCC806B4-9F10-49E5-A110-5F0E55BCD4A1}">
      <dgm:prSet/>
      <dgm:spPr/>
      <dgm:t>
        <a:bodyPr/>
        <a:lstStyle/>
        <a:p>
          <a:endParaRPr lang="pt-BR"/>
        </a:p>
      </dgm:t>
    </dgm:pt>
    <dgm:pt modelId="{68669C54-2AA1-4644-B32B-A2F89963B7B5}" type="sibTrans" cxnId="{CCC806B4-9F10-49E5-A110-5F0E55BCD4A1}">
      <dgm:prSet/>
      <dgm:spPr/>
      <dgm:t>
        <a:bodyPr/>
        <a:lstStyle/>
        <a:p>
          <a:endParaRPr lang="pt-BR"/>
        </a:p>
      </dgm:t>
    </dgm:pt>
    <dgm:pt modelId="{069FDF8E-F236-4380-94C5-7C10BB32569C}">
      <dgm:prSet phldrT="[Texto]" custT="1"/>
      <dgm:spPr/>
      <dgm:t>
        <a:bodyPr/>
        <a:lstStyle/>
        <a:p>
          <a:r>
            <a:rPr lang="pt-BR" sz="2000" dirty="0" smtClean="0"/>
            <a:t>Extrapolação</a:t>
          </a:r>
          <a:endParaRPr lang="pt-BR" sz="2000" dirty="0"/>
        </a:p>
      </dgm:t>
    </dgm:pt>
    <dgm:pt modelId="{B0DB935F-155D-4539-90A3-B459E6F656AB}" type="parTrans" cxnId="{6E377DF6-AB31-4145-9F11-CA05F650D6EE}">
      <dgm:prSet/>
      <dgm:spPr/>
      <dgm:t>
        <a:bodyPr/>
        <a:lstStyle/>
        <a:p>
          <a:endParaRPr lang="pt-BR"/>
        </a:p>
      </dgm:t>
    </dgm:pt>
    <dgm:pt modelId="{E5BDCF02-2DB2-4B8B-A064-2B7C21CC7459}" type="sibTrans" cxnId="{6E377DF6-AB31-4145-9F11-CA05F650D6EE}">
      <dgm:prSet/>
      <dgm:spPr/>
      <dgm:t>
        <a:bodyPr/>
        <a:lstStyle/>
        <a:p>
          <a:endParaRPr lang="pt-BR"/>
        </a:p>
      </dgm:t>
    </dgm:pt>
    <dgm:pt modelId="{98CD0241-512A-4D75-8940-25592F94A466}" type="pres">
      <dgm:prSet presAssocID="{2F37A918-8EB5-4DE8-AF63-2D0AA173D652}" presName="arrowDiagram" presStyleCnt="0">
        <dgm:presLayoutVars>
          <dgm:chMax val="5"/>
          <dgm:dir/>
          <dgm:resizeHandles val="exact"/>
        </dgm:presLayoutVars>
      </dgm:prSet>
      <dgm:spPr/>
    </dgm:pt>
    <dgm:pt modelId="{205B175C-94B6-4342-ACBB-13C4F2B93B2A}" type="pres">
      <dgm:prSet presAssocID="{2F37A918-8EB5-4DE8-AF63-2D0AA173D652}" presName="arrow" presStyleLbl="bgShp" presStyleIdx="0" presStyleCnt="1" custLinFactNeighborX="388" custLinFactNeighborY="-2096"/>
      <dgm:spPr/>
    </dgm:pt>
    <dgm:pt modelId="{476881C8-AFCA-40BE-9E22-739C235BC239}" type="pres">
      <dgm:prSet presAssocID="{2F37A918-8EB5-4DE8-AF63-2D0AA173D652}" presName="arrowDiagram4" presStyleCnt="0"/>
      <dgm:spPr/>
    </dgm:pt>
    <dgm:pt modelId="{126BA9AA-6563-42D2-99CF-04F8CADADDFF}" type="pres">
      <dgm:prSet presAssocID="{1920AF44-578D-43AE-BE98-2501A9411545}" presName="bullet4a" presStyleLbl="node1" presStyleIdx="0" presStyleCnt="4"/>
      <dgm:spPr/>
    </dgm:pt>
    <dgm:pt modelId="{52B720C7-0A85-46C2-AFED-D4FE4AF968EF}" type="pres">
      <dgm:prSet presAssocID="{1920AF44-578D-43AE-BE98-2501A9411545}" presName="textBox4a" presStyleLbl="revTx" presStyleIdx="0" presStyleCnt="4" custScaleX="214484" custLinFactNeighborX="61283" custLinFactNeighborY="-3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687134-37C9-46FD-A571-F6AB5E60FFF8}" type="pres">
      <dgm:prSet presAssocID="{179257DE-613B-4436-B1DC-FCA29CEF39E3}" presName="bullet4b" presStyleLbl="node1" presStyleIdx="1" presStyleCnt="4"/>
      <dgm:spPr/>
    </dgm:pt>
    <dgm:pt modelId="{7BCF70E7-7EA2-4015-93FD-878AEF8A24D6}" type="pres">
      <dgm:prSet presAssocID="{179257DE-613B-4436-B1DC-FCA29CEF39E3}" presName="textBox4b" presStyleLbl="revTx" presStyleIdx="1" presStyleCnt="4" custScaleX="167871" custLinFactNeighborX="30647" custLinFactNeighborY="4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F7D1E-D034-4B5B-9AA3-31441E2DB404}" type="pres">
      <dgm:prSet presAssocID="{8C543E69-98EA-4B82-B21D-93C6B73818A2}" presName="bullet4c" presStyleLbl="node1" presStyleIdx="2" presStyleCnt="4"/>
      <dgm:spPr/>
    </dgm:pt>
    <dgm:pt modelId="{81B20065-2096-4825-B7D2-D00A2B477633}" type="pres">
      <dgm:prSet presAssocID="{8C543E69-98EA-4B82-B21D-93C6B73818A2}" presName="textBox4c" presStyleLbl="revTx" presStyleIdx="2" presStyleCnt="4" custScaleX="151186" custLinFactNeighborX="201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05F8DE-2881-4DC1-A3E3-0805DE35F6D7}" type="pres">
      <dgm:prSet presAssocID="{069FDF8E-F236-4380-94C5-7C10BB32569C}" presName="bullet4d" presStyleLbl="node1" presStyleIdx="3" presStyleCnt="4"/>
      <dgm:spPr/>
    </dgm:pt>
    <dgm:pt modelId="{4E138BE7-7096-4EDF-97F8-FCC2DDDF3ED0}" type="pres">
      <dgm:prSet presAssocID="{069FDF8E-F236-4380-94C5-7C10BB32569C}" presName="textBox4d" presStyleLbl="revTx" presStyleIdx="3" presStyleCnt="4" custScaleX="201824" custLinFactNeighborX="48595" custLinFactNeighborY="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590610-4F7A-46EE-BA8D-8897BA10E1D8}" srcId="{2F37A918-8EB5-4DE8-AF63-2D0AA173D652}" destId="{179257DE-613B-4436-B1DC-FCA29CEF39E3}" srcOrd="1" destOrd="0" parTransId="{7AA9B7FF-2086-4E6A-B3ED-969D0EB9327A}" sibTransId="{B6DBB6AB-D725-47F5-834F-F91110CE5AC7}"/>
    <dgm:cxn modelId="{ACA8ACD5-F8A0-440C-8D86-E7C47BF5B100}" type="presOf" srcId="{069FDF8E-F236-4380-94C5-7C10BB32569C}" destId="{4E138BE7-7096-4EDF-97F8-FCC2DDDF3ED0}" srcOrd="0" destOrd="0" presId="urn:microsoft.com/office/officeart/2005/8/layout/arrow2"/>
    <dgm:cxn modelId="{CCC806B4-9F10-49E5-A110-5F0E55BCD4A1}" srcId="{2F37A918-8EB5-4DE8-AF63-2D0AA173D652}" destId="{8C543E69-98EA-4B82-B21D-93C6B73818A2}" srcOrd="2" destOrd="0" parTransId="{3504BC20-BB7D-46D3-889D-A3FADB57829B}" sibTransId="{68669C54-2AA1-4644-B32B-A2F89963B7B5}"/>
    <dgm:cxn modelId="{20FE0135-BDEC-4CE8-838C-ACC72C94DD5F}" type="presOf" srcId="{8C543E69-98EA-4B82-B21D-93C6B73818A2}" destId="{81B20065-2096-4825-B7D2-D00A2B477633}" srcOrd="0" destOrd="0" presId="urn:microsoft.com/office/officeart/2005/8/layout/arrow2"/>
    <dgm:cxn modelId="{5E40EADA-4D00-4520-A481-0966C27C5133}" type="presOf" srcId="{179257DE-613B-4436-B1DC-FCA29CEF39E3}" destId="{7BCF70E7-7EA2-4015-93FD-878AEF8A24D6}" srcOrd="0" destOrd="0" presId="urn:microsoft.com/office/officeart/2005/8/layout/arrow2"/>
    <dgm:cxn modelId="{DC38D174-475B-499B-91E6-617469BDB6F8}" type="presOf" srcId="{1920AF44-578D-43AE-BE98-2501A9411545}" destId="{52B720C7-0A85-46C2-AFED-D4FE4AF968EF}" srcOrd="0" destOrd="0" presId="urn:microsoft.com/office/officeart/2005/8/layout/arrow2"/>
    <dgm:cxn modelId="{911E4DAD-D564-4844-BDB0-CC9ED86E99F8}" srcId="{2F37A918-8EB5-4DE8-AF63-2D0AA173D652}" destId="{1920AF44-578D-43AE-BE98-2501A9411545}" srcOrd="0" destOrd="0" parTransId="{D5434606-6C98-4C2A-A62E-A0A390912639}" sibTransId="{5C6CF6FB-F1EA-4303-9359-8762EABD3EF2}"/>
    <dgm:cxn modelId="{3CEAA0E0-2143-4F59-99E3-6C83072E327C}" type="presOf" srcId="{2F37A918-8EB5-4DE8-AF63-2D0AA173D652}" destId="{98CD0241-512A-4D75-8940-25592F94A466}" srcOrd="0" destOrd="0" presId="urn:microsoft.com/office/officeart/2005/8/layout/arrow2"/>
    <dgm:cxn modelId="{6E377DF6-AB31-4145-9F11-CA05F650D6EE}" srcId="{2F37A918-8EB5-4DE8-AF63-2D0AA173D652}" destId="{069FDF8E-F236-4380-94C5-7C10BB32569C}" srcOrd="3" destOrd="0" parTransId="{B0DB935F-155D-4539-90A3-B459E6F656AB}" sibTransId="{E5BDCF02-2DB2-4B8B-A064-2B7C21CC7459}"/>
    <dgm:cxn modelId="{B6AA23E5-7CBD-464C-8178-55E329D02789}" type="presParOf" srcId="{98CD0241-512A-4D75-8940-25592F94A466}" destId="{205B175C-94B6-4342-ACBB-13C4F2B93B2A}" srcOrd="0" destOrd="0" presId="urn:microsoft.com/office/officeart/2005/8/layout/arrow2"/>
    <dgm:cxn modelId="{48214B2D-FE49-40D1-9A87-687B7C6F72E3}" type="presParOf" srcId="{98CD0241-512A-4D75-8940-25592F94A466}" destId="{476881C8-AFCA-40BE-9E22-739C235BC239}" srcOrd="1" destOrd="0" presId="urn:microsoft.com/office/officeart/2005/8/layout/arrow2"/>
    <dgm:cxn modelId="{1724E714-08E4-4538-AB74-59920D9EB473}" type="presParOf" srcId="{476881C8-AFCA-40BE-9E22-739C235BC239}" destId="{126BA9AA-6563-42D2-99CF-04F8CADADDFF}" srcOrd="0" destOrd="0" presId="urn:microsoft.com/office/officeart/2005/8/layout/arrow2"/>
    <dgm:cxn modelId="{2B5E1B6E-816C-426E-ABE1-67D65FF68826}" type="presParOf" srcId="{476881C8-AFCA-40BE-9E22-739C235BC239}" destId="{52B720C7-0A85-46C2-AFED-D4FE4AF968EF}" srcOrd="1" destOrd="0" presId="urn:microsoft.com/office/officeart/2005/8/layout/arrow2"/>
    <dgm:cxn modelId="{39C20EA1-3EFC-4B27-B33F-2D55E1B718E3}" type="presParOf" srcId="{476881C8-AFCA-40BE-9E22-739C235BC239}" destId="{7D687134-37C9-46FD-A571-F6AB5E60FFF8}" srcOrd="2" destOrd="0" presId="urn:microsoft.com/office/officeart/2005/8/layout/arrow2"/>
    <dgm:cxn modelId="{E8E52238-B572-48D4-B40D-EC655174DF51}" type="presParOf" srcId="{476881C8-AFCA-40BE-9E22-739C235BC239}" destId="{7BCF70E7-7EA2-4015-93FD-878AEF8A24D6}" srcOrd="3" destOrd="0" presId="urn:microsoft.com/office/officeart/2005/8/layout/arrow2"/>
    <dgm:cxn modelId="{CF8AFCA0-F69C-4F01-8074-C46FEC418675}" type="presParOf" srcId="{476881C8-AFCA-40BE-9E22-739C235BC239}" destId="{F22F7D1E-D034-4B5B-9AA3-31441E2DB404}" srcOrd="4" destOrd="0" presId="urn:microsoft.com/office/officeart/2005/8/layout/arrow2"/>
    <dgm:cxn modelId="{FC1D3AD0-2529-4C51-B771-FC1F08608137}" type="presParOf" srcId="{476881C8-AFCA-40BE-9E22-739C235BC239}" destId="{81B20065-2096-4825-B7D2-D00A2B477633}" srcOrd="5" destOrd="0" presId="urn:microsoft.com/office/officeart/2005/8/layout/arrow2"/>
    <dgm:cxn modelId="{E44C4FF7-FECE-4BC1-AE8E-5D5189B324DA}" type="presParOf" srcId="{476881C8-AFCA-40BE-9E22-739C235BC239}" destId="{B005F8DE-2881-4DC1-A3E3-0805DE35F6D7}" srcOrd="6" destOrd="0" presId="urn:microsoft.com/office/officeart/2005/8/layout/arrow2"/>
    <dgm:cxn modelId="{7D0CD921-46FB-413F-AB33-2724AA749995}" type="presParOf" srcId="{476881C8-AFCA-40BE-9E22-739C235BC239}" destId="{4E138BE7-7096-4EDF-97F8-FCC2DDDF3ED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37CFA-ADFF-4EB5-9E7A-791CD76B96D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AE56035-311B-41F6-8D1A-E374200B3172}">
      <dgm:prSet phldrT="[Texto]"/>
      <dgm:spPr/>
      <dgm:t>
        <a:bodyPr/>
        <a:lstStyle/>
        <a:p>
          <a:r>
            <a:rPr lang="pt-BR" dirty="0" smtClean="0"/>
            <a:t>A1</a:t>
          </a:r>
          <a:endParaRPr lang="pt-BR" dirty="0"/>
        </a:p>
      </dgm:t>
    </dgm:pt>
    <dgm:pt modelId="{3F511087-21B4-45C2-9439-AA98332494E3}" type="parTrans" cxnId="{2077FEAF-BF53-4D7A-8D4A-481E498690D4}">
      <dgm:prSet/>
      <dgm:spPr/>
      <dgm:t>
        <a:bodyPr/>
        <a:lstStyle/>
        <a:p>
          <a:endParaRPr lang="pt-BR"/>
        </a:p>
      </dgm:t>
    </dgm:pt>
    <dgm:pt modelId="{6A8C94BE-459D-43CF-A12A-022C28BDED22}" type="sibTrans" cxnId="{2077FEAF-BF53-4D7A-8D4A-481E498690D4}">
      <dgm:prSet/>
      <dgm:spPr/>
      <dgm:t>
        <a:bodyPr/>
        <a:lstStyle/>
        <a:p>
          <a:endParaRPr lang="pt-BR"/>
        </a:p>
      </dgm:t>
    </dgm:pt>
    <dgm:pt modelId="{99DA05F2-A131-4781-8A27-B03D4B5BAA8A}">
      <dgm:prSet phldrT="[Texto]"/>
      <dgm:spPr/>
      <dgm:t>
        <a:bodyPr/>
        <a:lstStyle/>
        <a:p>
          <a:r>
            <a:rPr lang="pt-BR" dirty="0" smtClean="0"/>
            <a:t>A2</a:t>
          </a:r>
          <a:endParaRPr lang="pt-BR" dirty="0"/>
        </a:p>
      </dgm:t>
    </dgm:pt>
    <dgm:pt modelId="{D8BC00BE-22D9-4F39-9391-9702664119DA}" type="parTrans" cxnId="{A930A850-A77D-4EC9-8EF1-05B09FAAA5AF}">
      <dgm:prSet/>
      <dgm:spPr/>
      <dgm:t>
        <a:bodyPr/>
        <a:lstStyle/>
        <a:p>
          <a:endParaRPr lang="pt-BR"/>
        </a:p>
      </dgm:t>
    </dgm:pt>
    <dgm:pt modelId="{8A103EA3-3809-4EB1-A0D0-3B6E877B29AE}" type="sibTrans" cxnId="{A930A850-A77D-4EC9-8EF1-05B09FAAA5AF}">
      <dgm:prSet/>
      <dgm:spPr/>
      <dgm:t>
        <a:bodyPr/>
        <a:lstStyle/>
        <a:p>
          <a:endParaRPr lang="pt-BR"/>
        </a:p>
      </dgm:t>
    </dgm:pt>
    <dgm:pt modelId="{FAB8BE10-C48C-45D4-9837-899CA9686E79}">
      <dgm:prSet phldrT="[Texto]"/>
      <dgm:spPr/>
      <dgm:t>
        <a:bodyPr/>
        <a:lstStyle/>
        <a:p>
          <a:r>
            <a:rPr lang="pt-BR" dirty="0" smtClean="0"/>
            <a:t>B1</a:t>
          </a:r>
          <a:endParaRPr lang="pt-BR" dirty="0"/>
        </a:p>
      </dgm:t>
    </dgm:pt>
    <dgm:pt modelId="{4422EBDB-5DBE-45ED-9960-A5F202C8A68A}" type="parTrans" cxnId="{499FF1CA-FEA0-43A8-B238-1A579DD77A09}">
      <dgm:prSet/>
      <dgm:spPr/>
      <dgm:t>
        <a:bodyPr/>
        <a:lstStyle/>
        <a:p>
          <a:endParaRPr lang="pt-BR"/>
        </a:p>
      </dgm:t>
    </dgm:pt>
    <dgm:pt modelId="{C16E23F1-11AF-4266-A0A3-0C92EBBC0BA2}" type="sibTrans" cxnId="{499FF1CA-FEA0-43A8-B238-1A579DD77A09}">
      <dgm:prSet/>
      <dgm:spPr/>
      <dgm:t>
        <a:bodyPr/>
        <a:lstStyle/>
        <a:p>
          <a:endParaRPr lang="pt-BR"/>
        </a:p>
      </dgm:t>
    </dgm:pt>
    <dgm:pt modelId="{23521D74-5572-4E5B-9FBE-663D03C6165F}">
      <dgm:prSet phldrT="[Texto]"/>
      <dgm:spPr/>
      <dgm:t>
        <a:bodyPr/>
        <a:lstStyle/>
        <a:p>
          <a:r>
            <a:rPr lang="pt-BR" dirty="0" smtClean="0"/>
            <a:t>B2</a:t>
          </a:r>
          <a:endParaRPr lang="pt-BR" dirty="0"/>
        </a:p>
      </dgm:t>
    </dgm:pt>
    <dgm:pt modelId="{F29E5B73-DE6E-451A-A11E-A0CCE5F022B0}" type="parTrans" cxnId="{11718C5E-EBAD-422A-9655-33E2F0D1C454}">
      <dgm:prSet/>
      <dgm:spPr/>
      <dgm:t>
        <a:bodyPr/>
        <a:lstStyle/>
        <a:p>
          <a:endParaRPr lang="pt-BR"/>
        </a:p>
      </dgm:t>
    </dgm:pt>
    <dgm:pt modelId="{326770B8-6964-4B8A-9BA4-D5514E204526}" type="sibTrans" cxnId="{11718C5E-EBAD-422A-9655-33E2F0D1C454}">
      <dgm:prSet/>
      <dgm:spPr/>
      <dgm:t>
        <a:bodyPr/>
        <a:lstStyle/>
        <a:p>
          <a:endParaRPr lang="pt-BR"/>
        </a:p>
      </dgm:t>
    </dgm:pt>
    <dgm:pt modelId="{8E0931F3-4C8E-46AC-BCDB-553E223E4ED9}">
      <dgm:prSet phldrT="[Texto]"/>
      <dgm:spPr/>
      <dgm:t>
        <a:bodyPr/>
        <a:lstStyle/>
        <a:p>
          <a:r>
            <a:rPr lang="pt-BR" dirty="0" smtClean="0"/>
            <a:t>B3</a:t>
          </a:r>
          <a:endParaRPr lang="pt-BR" dirty="0"/>
        </a:p>
      </dgm:t>
    </dgm:pt>
    <dgm:pt modelId="{A22796E6-B39C-4A3B-AC1B-451A75603179}" type="parTrans" cxnId="{C885F405-80DF-4BF4-BD1D-5E28FA7B1484}">
      <dgm:prSet/>
      <dgm:spPr/>
      <dgm:t>
        <a:bodyPr/>
        <a:lstStyle/>
        <a:p>
          <a:endParaRPr lang="pt-BR"/>
        </a:p>
      </dgm:t>
    </dgm:pt>
    <dgm:pt modelId="{AE3071D6-A094-48F9-99E4-3D2F005D472C}" type="sibTrans" cxnId="{C885F405-80DF-4BF4-BD1D-5E28FA7B1484}">
      <dgm:prSet/>
      <dgm:spPr/>
      <dgm:t>
        <a:bodyPr/>
        <a:lstStyle/>
        <a:p>
          <a:endParaRPr lang="pt-BR"/>
        </a:p>
      </dgm:t>
    </dgm:pt>
    <dgm:pt modelId="{B0D6500F-024D-4500-B251-16D58C343C09}">
      <dgm:prSet phldrT="[Texto]"/>
      <dgm:spPr/>
      <dgm:t>
        <a:bodyPr/>
        <a:lstStyle/>
        <a:p>
          <a:r>
            <a:rPr lang="pt-BR" dirty="0" smtClean="0"/>
            <a:t>B4</a:t>
          </a:r>
          <a:endParaRPr lang="pt-BR" dirty="0"/>
        </a:p>
      </dgm:t>
    </dgm:pt>
    <dgm:pt modelId="{D086EF85-47DE-4460-B598-A92B5A06DB41}" type="parTrans" cxnId="{3F421BA3-DA5B-49EB-9BC8-833F4B9180FE}">
      <dgm:prSet/>
      <dgm:spPr/>
      <dgm:t>
        <a:bodyPr/>
        <a:lstStyle/>
        <a:p>
          <a:endParaRPr lang="pt-BR"/>
        </a:p>
      </dgm:t>
    </dgm:pt>
    <dgm:pt modelId="{80533668-3188-4B84-94AD-D816CB0B24FD}" type="sibTrans" cxnId="{3F421BA3-DA5B-49EB-9BC8-833F4B9180FE}">
      <dgm:prSet/>
      <dgm:spPr/>
      <dgm:t>
        <a:bodyPr/>
        <a:lstStyle/>
        <a:p>
          <a:endParaRPr lang="pt-BR"/>
        </a:p>
      </dgm:t>
    </dgm:pt>
    <dgm:pt modelId="{65BF6685-8117-4A45-B8B0-38C24CB23BB5}">
      <dgm:prSet phldrT="[Texto]"/>
      <dgm:spPr/>
      <dgm:t>
        <a:bodyPr/>
        <a:lstStyle/>
        <a:p>
          <a:r>
            <a:rPr lang="pt-BR" dirty="0" smtClean="0"/>
            <a:t>C</a:t>
          </a:r>
          <a:endParaRPr lang="pt-BR" dirty="0"/>
        </a:p>
      </dgm:t>
    </dgm:pt>
    <dgm:pt modelId="{C866E947-D103-48C1-8ACB-4FF202E61B9F}" type="parTrans" cxnId="{B3747F01-6E55-4DDC-8B00-09E43A129C48}">
      <dgm:prSet/>
      <dgm:spPr/>
      <dgm:t>
        <a:bodyPr/>
        <a:lstStyle/>
        <a:p>
          <a:endParaRPr lang="pt-BR"/>
        </a:p>
      </dgm:t>
    </dgm:pt>
    <dgm:pt modelId="{E4845464-4C38-4C89-859E-649B32391C49}" type="sibTrans" cxnId="{B3747F01-6E55-4DDC-8B00-09E43A129C48}">
      <dgm:prSet/>
      <dgm:spPr/>
      <dgm:t>
        <a:bodyPr/>
        <a:lstStyle/>
        <a:p>
          <a:endParaRPr lang="pt-BR"/>
        </a:p>
      </dgm:t>
    </dgm:pt>
    <dgm:pt modelId="{87644145-4D24-4A18-8FB3-402B618242E6}">
      <dgm:prSet phldrT="[Texto]"/>
      <dgm:spPr/>
      <dgm:t>
        <a:bodyPr/>
        <a:lstStyle/>
        <a:p>
          <a:r>
            <a:rPr lang="pt-BR" dirty="0" smtClean="0"/>
            <a:t>B5</a:t>
          </a:r>
          <a:endParaRPr lang="pt-BR" dirty="0"/>
        </a:p>
      </dgm:t>
    </dgm:pt>
    <dgm:pt modelId="{EFC1F8B4-8A4E-4DBD-B79A-4C7F4BAEE983}" type="parTrans" cxnId="{84B2216D-5BF8-4C0D-B607-B4462F3A6049}">
      <dgm:prSet/>
      <dgm:spPr/>
      <dgm:t>
        <a:bodyPr/>
        <a:lstStyle/>
        <a:p>
          <a:endParaRPr lang="pt-BR"/>
        </a:p>
      </dgm:t>
    </dgm:pt>
    <dgm:pt modelId="{1324FCF5-1729-487E-BE6E-F54A61F51D4D}" type="sibTrans" cxnId="{84B2216D-5BF8-4C0D-B607-B4462F3A6049}">
      <dgm:prSet/>
      <dgm:spPr/>
      <dgm:t>
        <a:bodyPr/>
        <a:lstStyle/>
        <a:p>
          <a:endParaRPr lang="pt-BR"/>
        </a:p>
      </dgm:t>
    </dgm:pt>
    <dgm:pt modelId="{43190093-9622-41E0-9AA7-1ADBCA0355DA}" type="pres">
      <dgm:prSet presAssocID="{AA737CFA-ADFF-4EB5-9E7A-791CD76B96D4}" presName="Name0" presStyleCnt="0">
        <dgm:presLayoutVars>
          <dgm:dir/>
          <dgm:animLvl val="lvl"/>
          <dgm:resizeHandles val="exact"/>
        </dgm:presLayoutVars>
      </dgm:prSet>
      <dgm:spPr/>
    </dgm:pt>
    <dgm:pt modelId="{1048AED9-C287-4FA8-8645-C79596DE2003}" type="pres">
      <dgm:prSet presAssocID="{AAE56035-311B-41F6-8D1A-E374200B3172}" presName="Name8" presStyleCnt="0"/>
      <dgm:spPr/>
    </dgm:pt>
    <dgm:pt modelId="{B9F4AA90-2D16-44FA-950F-81083AAFEF64}" type="pres">
      <dgm:prSet presAssocID="{AAE56035-311B-41F6-8D1A-E374200B3172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32B8C1-FFC0-4F65-BEA6-81E41A7D4821}" type="pres">
      <dgm:prSet presAssocID="{AAE56035-311B-41F6-8D1A-E374200B31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AEAB2-74D8-46CC-8AC7-9979312A5994}" type="pres">
      <dgm:prSet presAssocID="{99DA05F2-A131-4781-8A27-B03D4B5BAA8A}" presName="Name8" presStyleCnt="0"/>
      <dgm:spPr/>
    </dgm:pt>
    <dgm:pt modelId="{99495B78-83D6-44A1-8552-0E7B9B598750}" type="pres">
      <dgm:prSet presAssocID="{99DA05F2-A131-4781-8A27-B03D4B5BAA8A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4ACA1E-53CA-490D-8BFA-B5FEDA7D7578}" type="pres">
      <dgm:prSet presAssocID="{99DA05F2-A131-4781-8A27-B03D4B5BAA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649782-E5AE-47FD-8C76-B95BA8EBCFC1}" type="pres">
      <dgm:prSet presAssocID="{FAB8BE10-C48C-45D4-9837-899CA9686E79}" presName="Name8" presStyleCnt="0"/>
      <dgm:spPr/>
    </dgm:pt>
    <dgm:pt modelId="{90BB1B4D-9E70-47DF-81BC-BA6BB1B98CAA}" type="pres">
      <dgm:prSet presAssocID="{FAB8BE10-C48C-45D4-9837-899CA9686E79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27A3FA-0DCC-4E78-8E48-7341417474FB}" type="pres">
      <dgm:prSet presAssocID="{FAB8BE10-C48C-45D4-9837-899CA9686E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075AB9-B73F-4FEB-857A-599DCB655F61}" type="pres">
      <dgm:prSet presAssocID="{23521D74-5572-4E5B-9FBE-663D03C6165F}" presName="Name8" presStyleCnt="0"/>
      <dgm:spPr/>
    </dgm:pt>
    <dgm:pt modelId="{67AADA6A-AE83-4CCA-A49B-898F5C36C4A8}" type="pres">
      <dgm:prSet presAssocID="{23521D74-5572-4E5B-9FBE-663D03C6165F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787CF-E045-4886-BB44-7AE99826560A}" type="pres">
      <dgm:prSet presAssocID="{23521D74-5572-4E5B-9FBE-663D03C616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3A686C-2D67-4A8A-BC1C-1B7B1928A5EC}" type="pres">
      <dgm:prSet presAssocID="{8E0931F3-4C8E-46AC-BCDB-553E223E4ED9}" presName="Name8" presStyleCnt="0"/>
      <dgm:spPr/>
    </dgm:pt>
    <dgm:pt modelId="{BAB05A60-365E-4786-9EB5-C12513852F1D}" type="pres">
      <dgm:prSet presAssocID="{8E0931F3-4C8E-46AC-BCDB-553E223E4ED9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C494A6-2A50-4150-A010-AB0470108EDB}" type="pres">
      <dgm:prSet presAssocID="{8E0931F3-4C8E-46AC-BCDB-553E223E4E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4C9317-9815-4494-A1B4-F9C22EDEC565}" type="pres">
      <dgm:prSet presAssocID="{B0D6500F-024D-4500-B251-16D58C343C09}" presName="Name8" presStyleCnt="0"/>
      <dgm:spPr/>
    </dgm:pt>
    <dgm:pt modelId="{998DCF84-5676-4DF9-A974-CB35161BBC80}" type="pres">
      <dgm:prSet presAssocID="{B0D6500F-024D-4500-B251-16D58C343C09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6DC401-3BA1-4372-9434-542F9346E04A}" type="pres">
      <dgm:prSet presAssocID="{B0D6500F-024D-4500-B251-16D58C343C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06048-EDEF-4647-B122-631193BEC832}" type="pres">
      <dgm:prSet presAssocID="{87644145-4D24-4A18-8FB3-402B618242E6}" presName="Name8" presStyleCnt="0"/>
      <dgm:spPr/>
    </dgm:pt>
    <dgm:pt modelId="{81076FE6-A645-4F06-8AF9-485A66474773}" type="pres">
      <dgm:prSet presAssocID="{87644145-4D24-4A18-8FB3-402B618242E6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E96C2-C23D-40B4-851A-2C07EEFEFDAC}" type="pres">
      <dgm:prSet presAssocID="{87644145-4D24-4A18-8FB3-402B618242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D1EE18-BFB6-4EF4-9313-97429F9F936F}" type="pres">
      <dgm:prSet presAssocID="{65BF6685-8117-4A45-B8B0-38C24CB23BB5}" presName="Name8" presStyleCnt="0"/>
      <dgm:spPr/>
    </dgm:pt>
    <dgm:pt modelId="{E798925C-0BAD-440E-A275-9B872256E293}" type="pres">
      <dgm:prSet presAssocID="{65BF6685-8117-4A45-B8B0-38C24CB23BB5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1BC28-CFD0-4124-971C-24439C55B335}" type="pres">
      <dgm:prSet presAssocID="{65BF6685-8117-4A45-B8B0-38C24CB23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76E92F-4B8F-430B-87CE-3EEF8C13D4DB}" type="presOf" srcId="{65BF6685-8117-4A45-B8B0-38C24CB23BB5}" destId="{E798925C-0BAD-440E-A275-9B872256E293}" srcOrd="0" destOrd="0" presId="urn:microsoft.com/office/officeart/2005/8/layout/pyramid1"/>
    <dgm:cxn modelId="{FE0E816A-1D1C-4249-916D-2C1E1A8C0A98}" type="presOf" srcId="{65BF6685-8117-4A45-B8B0-38C24CB23BB5}" destId="{B3E1BC28-CFD0-4124-971C-24439C55B335}" srcOrd="1" destOrd="0" presId="urn:microsoft.com/office/officeart/2005/8/layout/pyramid1"/>
    <dgm:cxn modelId="{84B2216D-5BF8-4C0D-B607-B4462F3A6049}" srcId="{AA737CFA-ADFF-4EB5-9E7A-791CD76B96D4}" destId="{87644145-4D24-4A18-8FB3-402B618242E6}" srcOrd="6" destOrd="0" parTransId="{EFC1F8B4-8A4E-4DBD-B79A-4C7F4BAEE983}" sibTransId="{1324FCF5-1729-487E-BE6E-F54A61F51D4D}"/>
    <dgm:cxn modelId="{C885F405-80DF-4BF4-BD1D-5E28FA7B1484}" srcId="{AA737CFA-ADFF-4EB5-9E7A-791CD76B96D4}" destId="{8E0931F3-4C8E-46AC-BCDB-553E223E4ED9}" srcOrd="4" destOrd="0" parTransId="{A22796E6-B39C-4A3B-AC1B-451A75603179}" sibTransId="{AE3071D6-A094-48F9-99E4-3D2F005D472C}"/>
    <dgm:cxn modelId="{956E0B4D-1BCE-49C9-940A-9E7FB227AA6F}" type="presOf" srcId="{FAB8BE10-C48C-45D4-9837-899CA9686E79}" destId="{90BB1B4D-9E70-47DF-81BC-BA6BB1B98CAA}" srcOrd="0" destOrd="0" presId="urn:microsoft.com/office/officeart/2005/8/layout/pyramid1"/>
    <dgm:cxn modelId="{8250FA75-9454-40E6-B8DE-8FB6135E3EE7}" type="presOf" srcId="{8E0931F3-4C8E-46AC-BCDB-553E223E4ED9}" destId="{9BC494A6-2A50-4150-A010-AB0470108EDB}" srcOrd="1" destOrd="0" presId="urn:microsoft.com/office/officeart/2005/8/layout/pyramid1"/>
    <dgm:cxn modelId="{32274A40-1914-4EFE-891C-6D91503D0B88}" type="presOf" srcId="{8E0931F3-4C8E-46AC-BCDB-553E223E4ED9}" destId="{BAB05A60-365E-4786-9EB5-C12513852F1D}" srcOrd="0" destOrd="0" presId="urn:microsoft.com/office/officeart/2005/8/layout/pyramid1"/>
    <dgm:cxn modelId="{11718C5E-EBAD-422A-9655-33E2F0D1C454}" srcId="{AA737CFA-ADFF-4EB5-9E7A-791CD76B96D4}" destId="{23521D74-5572-4E5B-9FBE-663D03C6165F}" srcOrd="3" destOrd="0" parTransId="{F29E5B73-DE6E-451A-A11E-A0CCE5F022B0}" sibTransId="{326770B8-6964-4B8A-9BA4-D5514E204526}"/>
    <dgm:cxn modelId="{D083CCD4-8053-4A88-88E9-82E34A971706}" type="presOf" srcId="{AAE56035-311B-41F6-8D1A-E374200B3172}" destId="{B9F4AA90-2D16-44FA-950F-81083AAFEF64}" srcOrd="0" destOrd="0" presId="urn:microsoft.com/office/officeart/2005/8/layout/pyramid1"/>
    <dgm:cxn modelId="{2D5035FB-FE09-4CDD-A88F-821F7BC7F548}" type="presOf" srcId="{87644145-4D24-4A18-8FB3-402B618242E6}" destId="{998E96C2-C23D-40B4-851A-2C07EEFEFDAC}" srcOrd="1" destOrd="0" presId="urn:microsoft.com/office/officeart/2005/8/layout/pyramid1"/>
    <dgm:cxn modelId="{D664F852-8CE9-4E10-A803-2A5C66F16CBF}" type="presOf" srcId="{23521D74-5572-4E5B-9FBE-663D03C6165F}" destId="{67AADA6A-AE83-4CCA-A49B-898F5C36C4A8}" srcOrd="0" destOrd="0" presId="urn:microsoft.com/office/officeart/2005/8/layout/pyramid1"/>
    <dgm:cxn modelId="{499FF1CA-FEA0-43A8-B238-1A579DD77A09}" srcId="{AA737CFA-ADFF-4EB5-9E7A-791CD76B96D4}" destId="{FAB8BE10-C48C-45D4-9837-899CA9686E79}" srcOrd="2" destOrd="0" parTransId="{4422EBDB-5DBE-45ED-9960-A5F202C8A68A}" sibTransId="{C16E23F1-11AF-4266-A0A3-0C92EBBC0BA2}"/>
    <dgm:cxn modelId="{1A032D8E-0C59-44BD-9E58-B6619A07636D}" type="presOf" srcId="{AAE56035-311B-41F6-8D1A-E374200B3172}" destId="{3932B8C1-FFC0-4F65-BEA6-81E41A7D4821}" srcOrd="1" destOrd="0" presId="urn:microsoft.com/office/officeart/2005/8/layout/pyramid1"/>
    <dgm:cxn modelId="{DDB2FDAC-1E39-44CE-BC6D-32C9BCB9B995}" type="presOf" srcId="{AA737CFA-ADFF-4EB5-9E7A-791CD76B96D4}" destId="{43190093-9622-41E0-9AA7-1ADBCA0355DA}" srcOrd="0" destOrd="0" presId="urn:microsoft.com/office/officeart/2005/8/layout/pyramid1"/>
    <dgm:cxn modelId="{1C24ECE7-4BDC-4F75-98A6-BC7B7EBA2A02}" type="presOf" srcId="{87644145-4D24-4A18-8FB3-402B618242E6}" destId="{81076FE6-A645-4F06-8AF9-485A66474773}" srcOrd="0" destOrd="0" presId="urn:microsoft.com/office/officeart/2005/8/layout/pyramid1"/>
    <dgm:cxn modelId="{0821F27F-F34E-4135-8F5D-DFB6C630B025}" type="presOf" srcId="{23521D74-5572-4E5B-9FBE-663D03C6165F}" destId="{713787CF-E045-4886-BB44-7AE99826560A}" srcOrd="1" destOrd="0" presId="urn:microsoft.com/office/officeart/2005/8/layout/pyramid1"/>
    <dgm:cxn modelId="{B3747F01-6E55-4DDC-8B00-09E43A129C48}" srcId="{AA737CFA-ADFF-4EB5-9E7A-791CD76B96D4}" destId="{65BF6685-8117-4A45-B8B0-38C24CB23BB5}" srcOrd="7" destOrd="0" parTransId="{C866E947-D103-48C1-8ACB-4FF202E61B9F}" sibTransId="{E4845464-4C38-4C89-859E-649B32391C49}"/>
    <dgm:cxn modelId="{0D2485E4-009D-4753-AC91-6483B334EC03}" type="presOf" srcId="{B0D6500F-024D-4500-B251-16D58C343C09}" destId="{998DCF84-5676-4DF9-A974-CB35161BBC80}" srcOrd="0" destOrd="0" presId="urn:microsoft.com/office/officeart/2005/8/layout/pyramid1"/>
    <dgm:cxn modelId="{3F421BA3-DA5B-49EB-9BC8-833F4B9180FE}" srcId="{AA737CFA-ADFF-4EB5-9E7A-791CD76B96D4}" destId="{B0D6500F-024D-4500-B251-16D58C343C09}" srcOrd="5" destOrd="0" parTransId="{D086EF85-47DE-4460-B598-A92B5A06DB41}" sibTransId="{80533668-3188-4B84-94AD-D816CB0B24FD}"/>
    <dgm:cxn modelId="{26C3579E-2FC3-4858-AD0C-647275508034}" type="presOf" srcId="{FAB8BE10-C48C-45D4-9837-899CA9686E79}" destId="{7827A3FA-0DCC-4E78-8E48-7341417474FB}" srcOrd="1" destOrd="0" presId="urn:microsoft.com/office/officeart/2005/8/layout/pyramid1"/>
    <dgm:cxn modelId="{BCDD97A2-A237-406E-959F-790E68FAE7B6}" type="presOf" srcId="{99DA05F2-A131-4781-8A27-B03D4B5BAA8A}" destId="{99495B78-83D6-44A1-8552-0E7B9B598750}" srcOrd="0" destOrd="0" presId="urn:microsoft.com/office/officeart/2005/8/layout/pyramid1"/>
    <dgm:cxn modelId="{2077FEAF-BF53-4D7A-8D4A-481E498690D4}" srcId="{AA737CFA-ADFF-4EB5-9E7A-791CD76B96D4}" destId="{AAE56035-311B-41F6-8D1A-E374200B3172}" srcOrd="0" destOrd="0" parTransId="{3F511087-21B4-45C2-9439-AA98332494E3}" sibTransId="{6A8C94BE-459D-43CF-A12A-022C28BDED22}"/>
    <dgm:cxn modelId="{65B29F4C-96BB-45D2-9908-5AAB5E4CB3D9}" type="presOf" srcId="{99DA05F2-A131-4781-8A27-B03D4B5BAA8A}" destId="{CA4ACA1E-53CA-490D-8BFA-B5FEDA7D7578}" srcOrd="1" destOrd="0" presId="urn:microsoft.com/office/officeart/2005/8/layout/pyramid1"/>
    <dgm:cxn modelId="{DBBC6581-CB3C-44AE-BFB2-35171E168660}" type="presOf" srcId="{B0D6500F-024D-4500-B251-16D58C343C09}" destId="{356DC401-3BA1-4372-9434-542F9346E04A}" srcOrd="1" destOrd="0" presId="urn:microsoft.com/office/officeart/2005/8/layout/pyramid1"/>
    <dgm:cxn modelId="{A930A850-A77D-4EC9-8EF1-05B09FAAA5AF}" srcId="{AA737CFA-ADFF-4EB5-9E7A-791CD76B96D4}" destId="{99DA05F2-A131-4781-8A27-B03D4B5BAA8A}" srcOrd="1" destOrd="0" parTransId="{D8BC00BE-22D9-4F39-9391-9702664119DA}" sibTransId="{8A103EA3-3809-4EB1-A0D0-3B6E877B29AE}"/>
    <dgm:cxn modelId="{B652677D-0FA9-4B9B-BD7D-D931AB538283}" type="presParOf" srcId="{43190093-9622-41E0-9AA7-1ADBCA0355DA}" destId="{1048AED9-C287-4FA8-8645-C79596DE2003}" srcOrd="0" destOrd="0" presId="urn:microsoft.com/office/officeart/2005/8/layout/pyramid1"/>
    <dgm:cxn modelId="{D8C23E31-4A92-4351-9901-6E883F86BCE8}" type="presParOf" srcId="{1048AED9-C287-4FA8-8645-C79596DE2003}" destId="{B9F4AA90-2D16-44FA-950F-81083AAFEF64}" srcOrd="0" destOrd="0" presId="urn:microsoft.com/office/officeart/2005/8/layout/pyramid1"/>
    <dgm:cxn modelId="{0EA25969-09A5-444F-A7F0-0C00AF196038}" type="presParOf" srcId="{1048AED9-C287-4FA8-8645-C79596DE2003}" destId="{3932B8C1-FFC0-4F65-BEA6-81E41A7D4821}" srcOrd="1" destOrd="0" presId="urn:microsoft.com/office/officeart/2005/8/layout/pyramid1"/>
    <dgm:cxn modelId="{AC4F9DE3-518D-4762-919D-C6460B7C95AA}" type="presParOf" srcId="{43190093-9622-41E0-9AA7-1ADBCA0355DA}" destId="{637AEAB2-74D8-46CC-8AC7-9979312A5994}" srcOrd="1" destOrd="0" presId="urn:microsoft.com/office/officeart/2005/8/layout/pyramid1"/>
    <dgm:cxn modelId="{C764AAF1-6A7F-4F7C-9358-0DE649E1E286}" type="presParOf" srcId="{637AEAB2-74D8-46CC-8AC7-9979312A5994}" destId="{99495B78-83D6-44A1-8552-0E7B9B598750}" srcOrd="0" destOrd="0" presId="urn:microsoft.com/office/officeart/2005/8/layout/pyramid1"/>
    <dgm:cxn modelId="{316716B8-D626-415E-9B84-55E7714718EC}" type="presParOf" srcId="{637AEAB2-74D8-46CC-8AC7-9979312A5994}" destId="{CA4ACA1E-53CA-490D-8BFA-B5FEDA7D7578}" srcOrd="1" destOrd="0" presId="urn:microsoft.com/office/officeart/2005/8/layout/pyramid1"/>
    <dgm:cxn modelId="{60959FB9-931D-48AF-962F-91FDF9648499}" type="presParOf" srcId="{43190093-9622-41E0-9AA7-1ADBCA0355DA}" destId="{9E649782-E5AE-47FD-8C76-B95BA8EBCFC1}" srcOrd="2" destOrd="0" presId="urn:microsoft.com/office/officeart/2005/8/layout/pyramid1"/>
    <dgm:cxn modelId="{139481FF-7CAE-43A5-9AB0-89AFEA2A743F}" type="presParOf" srcId="{9E649782-E5AE-47FD-8C76-B95BA8EBCFC1}" destId="{90BB1B4D-9E70-47DF-81BC-BA6BB1B98CAA}" srcOrd="0" destOrd="0" presId="urn:microsoft.com/office/officeart/2005/8/layout/pyramid1"/>
    <dgm:cxn modelId="{8FCCCF6D-A736-40D1-9798-CA5217E0F2FD}" type="presParOf" srcId="{9E649782-E5AE-47FD-8C76-B95BA8EBCFC1}" destId="{7827A3FA-0DCC-4E78-8E48-7341417474FB}" srcOrd="1" destOrd="0" presId="urn:microsoft.com/office/officeart/2005/8/layout/pyramid1"/>
    <dgm:cxn modelId="{A6D5AAFA-1727-4008-B864-5706713100D2}" type="presParOf" srcId="{43190093-9622-41E0-9AA7-1ADBCA0355DA}" destId="{49075AB9-B73F-4FEB-857A-599DCB655F61}" srcOrd="3" destOrd="0" presId="urn:microsoft.com/office/officeart/2005/8/layout/pyramid1"/>
    <dgm:cxn modelId="{B782183F-D907-4989-BFE5-0DC79EF038A7}" type="presParOf" srcId="{49075AB9-B73F-4FEB-857A-599DCB655F61}" destId="{67AADA6A-AE83-4CCA-A49B-898F5C36C4A8}" srcOrd="0" destOrd="0" presId="urn:microsoft.com/office/officeart/2005/8/layout/pyramid1"/>
    <dgm:cxn modelId="{B6F12810-0F29-438D-BD5F-AD34D160F9FA}" type="presParOf" srcId="{49075AB9-B73F-4FEB-857A-599DCB655F61}" destId="{713787CF-E045-4886-BB44-7AE99826560A}" srcOrd="1" destOrd="0" presId="urn:microsoft.com/office/officeart/2005/8/layout/pyramid1"/>
    <dgm:cxn modelId="{E78A30DD-8CF2-466B-867A-6201B403E3C6}" type="presParOf" srcId="{43190093-9622-41E0-9AA7-1ADBCA0355DA}" destId="{5E3A686C-2D67-4A8A-BC1C-1B7B1928A5EC}" srcOrd="4" destOrd="0" presId="urn:microsoft.com/office/officeart/2005/8/layout/pyramid1"/>
    <dgm:cxn modelId="{BBE08EF8-E447-492E-9B74-861EEE9095BE}" type="presParOf" srcId="{5E3A686C-2D67-4A8A-BC1C-1B7B1928A5EC}" destId="{BAB05A60-365E-4786-9EB5-C12513852F1D}" srcOrd="0" destOrd="0" presId="urn:microsoft.com/office/officeart/2005/8/layout/pyramid1"/>
    <dgm:cxn modelId="{76B75143-FBAD-47FD-B2B7-992E850490C8}" type="presParOf" srcId="{5E3A686C-2D67-4A8A-BC1C-1B7B1928A5EC}" destId="{9BC494A6-2A50-4150-A010-AB0470108EDB}" srcOrd="1" destOrd="0" presId="urn:microsoft.com/office/officeart/2005/8/layout/pyramid1"/>
    <dgm:cxn modelId="{2463C5FD-59A8-434B-8144-7BEC92E62965}" type="presParOf" srcId="{43190093-9622-41E0-9AA7-1ADBCA0355DA}" destId="{D64C9317-9815-4494-A1B4-F9C22EDEC565}" srcOrd="5" destOrd="0" presId="urn:microsoft.com/office/officeart/2005/8/layout/pyramid1"/>
    <dgm:cxn modelId="{ABA22D44-0BDC-4CF9-BCF6-CDD5E664F713}" type="presParOf" srcId="{D64C9317-9815-4494-A1B4-F9C22EDEC565}" destId="{998DCF84-5676-4DF9-A974-CB35161BBC80}" srcOrd="0" destOrd="0" presId="urn:microsoft.com/office/officeart/2005/8/layout/pyramid1"/>
    <dgm:cxn modelId="{80FC50CD-7126-4D0E-9524-99F8B8B9F6BE}" type="presParOf" srcId="{D64C9317-9815-4494-A1B4-F9C22EDEC565}" destId="{356DC401-3BA1-4372-9434-542F9346E04A}" srcOrd="1" destOrd="0" presId="urn:microsoft.com/office/officeart/2005/8/layout/pyramid1"/>
    <dgm:cxn modelId="{81A07DC0-43A4-4A79-86EC-C86B596168CA}" type="presParOf" srcId="{43190093-9622-41E0-9AA7-1ADBCA0355DA}" destId="{28506048-EDEF-4647-B122-631193BEC832}" srcOrd="6" destOrd="0" presId="urn:microsoft.com/office/officeart/2005/8/layout/pyramid1"/>
    <dgm:cxn modelId="{5A1F6AB6-045A-4C0E-8A31-B5E5236B295B}" type="presParOf" srcId="{28506048-EDEF-4647-B122-631193BEC832}" destId="{81076FE6-A645-4F06-8AF9-485A66474773}" srcOrd="0" destOrd="0" presId="urn:microsoft.com/office/officeart/2005/8/layout/pyramid1"/>
    <dgm:cxn modelId="{A4E808B2-E38D-4DAE-BC77-7D4FB77B55AB}" type="presParOf" srcId="{28506048-EDEF-4647-B122-631193BEC832}" destId="{998E96C2-C23D-40B4-851A-2C07EEFEFDAC}" srcOrd="1" destOrd="0" presId="urn:microsoft.com/office/officeart/2005/8/layout/pyramid1"/>
    <dgm:cxn modelId="{8A4549D9-F0DA-444C-A256-CCB68E5D83AC}" type="presParOf" srcId="{43190093-9622-41E0-9AA7-1ADBCA0355DA}" destId="{39D1EE18-BFB6-4EF4-9313-97429F9F936F}" srcOrd="7" destOrd="0" presId="urn:microsoft.com/office/officeart/2005/8/layout/pyramid1"/>
    <dgm:cxn modelId="{684BF105-201C-44DD-8418-9121047C5F4C}" type="presParOf" srcId="{39D1EE18-BFB6-4EF4-9313-97429F9F936F}" destId="{E798925C-0BAD-440E-A275-9B872256E293}" srcOrd="0" destOrd="0" presId="urn:microsoft.com/office/officeart/2005/8/layout/pyramid1"/>
    <dgm:cxn modelId="{2756D573-CFA5-4BF4-AE2F-FB06822C67CF}" type="presParOf" srcId="{39D1EE18-BFB6-4EF4-9313-97429F9F936F}" destId="{B3E1BC28-CFD0-4124-971C-24439C55B3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4C0181-8002-4749-92A3-04F5AFDCA3E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C29D139-A949-418B-9F8A-3DD548EB6293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2FDDCC9A-2EC2-4670-959D-B55DBC4B3720}" type="parTrans" cxnId="{BBD25675-24E3-4D9A-8815-9A1D9F3ABDA4}">
      <dgm:prSet/>
      <dgm:spPr/>
      <dgm:t>
        <a:bodyPr/>
        <a:lstStyle/>
        <a:p>
          <a:endParaRPr lang="pt-BR"/>
        </a:p>
      </dgm:t>
    </dgm:pt>
    <dgm:pt modelId="{D14093D1-B487-48B7-B1B9-968DE50981CB}" type="sibTrans" cxnId="{BBD25675-24E3-4D9A-8815-9A1D9F3ABDA4}">
      <dgm:prSet/>
      <dgm:spPr/>
      <dgm:t>
        <a:bodyPr/>
        <a:lstStyle/>
        <a:p>
          <a:endParaRPr lang="pt-BR"/>
        </a:p>
      </dgm:t>
    </dgm:pt>
    <dgm:pt modelId="{53DCBC7C-0063-476D-8C9B-79BA6ECE161A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A43CB685-BE59-48AF-ACFA-2127A3787CCE}" type="parTrans" cxnId="{B5109769-CDA8-4240-B6B6-4D240A83C732}">
      <dgm:prSet/>
      <dgm:spPr/>
      <dgm:t>
        <a:bodyPr/>
        <a:lstStyle/>
        <a:p>
          <a:endParaRPr lang="pt-BR"/>
        </a:p>
      </dgm:t>
    </dgm:pt>
    <dgm:pt modelId="{DFE298EA-71D3-4B90-A765-CB0161CF93EA}" type="sibTrans" cxnId="{B5109769-CDA8-4240-B6B6-4D240A83C732}">
      <dgm:prSet/>
      <dgm:spPr/>
      <dgm:t>
        <a:bodyPr/>
        <a:lstStyle/>
        <a:p>
          <a:endParaRPr lang="pt-BR"/>
        </a:p>
      </dgm:t>
    </dgm:pt>
    <dgm:pt modelId="{DB5F413A-EA1E-4297-B510-6222521ED990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63340021-91A3-44AA-B945-F989C67DD140}" type="parTrans" cxnId="{1FC1B911-E606-4CBA-88A7-7E7A8A2F3577}">
      <dgm:prSet/>
      <dgm:spPr/>
      <dgm:t>
        <a:bodyPr/>
        <a:lstStyle/>
        <a:p>
          <a:endParaRPr lang="pt-BR"/>
        </a:p>
      </dgm:t>
    </dgm:pt>
    <dgm:pt modelId="{49088183-E1CB-4F31-8163-91B648F56346}" type="sibTrans" cxnId="{1FC1B911-E606-4CBA-88A7-7E7A8A2F3577}">
      <dgm:prSet/>
      <dgm:spPr/>
      <dgm:t>
        <a:bodyPr/>
        <a:lstStyle/>
        <a:p>
          <a:endParaRPr lang="pt-BR"/>
        </a:p>
      </dgm:t>
    </dgm:pt>
    <dgm:pt modelId="{09D16496-1CC3-44D2-8427-BE42A226BF53}" type="pres">
      <dgm:prSet presAssocID="{D14C0181-8002-4749-92A3-04F5AFDCA3EB}" presName="compositeShape" presStyleCnt="0">
        <dgm:presLayoutVars>
          <dgm:chMax val="7"/>
          <dgm:dir/>
          <dgm:resizeHandles val="exact"/>
        </dgm:presLayoutVars>
      </dgm:prSet>
      <dgm:spPr/>
    </dgm:pt>
    <dgm:pt modelId="{52BCC801-AF43-4E7C-B727-6FA070EB0A90}" type="pres">
      <dgm:prSet presAssocID="{D14C0181-8002-4749-92A3-04F5AFDCA3EB}" presName="wedge1" presStyleLbl="node1" presStyleIdx="0" presStyleCnt="3" custScaleX="96100" custScaleY="94373"/>
      <dgm:spPr/>
      <dgm:t>
        <a:bodyPr/>
        <a:lstStyle/>
        <a:p>
          <a:endParaRPr lang="pt-BR"/>
        </a:p>
      </dgm:t>
    </dgm:pt>
    <dgm:pt modelId="{45A03C9A-5E84-4B27-9F20-4801F24EEC54}" type="pres">
      <dgm:prSet presAssocID="{D14C0181-8002-4749-92A3-04F5AFDCA3EB}" presName="dummy1a" presStyleCnt="0"/>
      <dgm:spPr/>
    </dgm:pt>
    <dgm:pt modelId="{9E845881-9179-456E-ADF8-BD34346DFBAE}" type="pres">
      <dgm:prSet presAssocID="{D14C0181-8002-4749-92A3-04F5AFDCA3EB}" presName="dummy1b" presStyleCnt="0"/>
      <dgm:spPr/>
    </dgm:pt>
    <dgm:pt modelId="{38207B74-7BDC-44C0-8FFB-FC1FC269F08F}" type="pres">
      <dgm:prSet presAssocID="{D14C0181-8002-4749-92A3-04F5AFDCA3E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56F98C-83D8-4C8D-A20F-E7023CEB257D}" type="pres">
      <dgm:prSet presAssocID="{D14C0181-8002-4749-92A3-04F5AFDCA3EB}" presName="wedge2" presStyleLbl="node1" presStyleIdx="1" presStyleCnt="3"/>
      <dgm:spPr/>
      <dgm:t>
        <a:bodyPr/>
        <a:lstStyle/>
        <a:p>
          <a:endParaRPr lang="pt-BR"/>
        </a:p>
      </dgm:t>
    </dgm:pt>
    <dgm:pt modelId="{656D8F37-43A0-4D13-8577-068F52DA6CD6}" type="pres">
      <dgm:prSet presAssocID="{D14C0181-8002-4749-92A3-04F5AFDCA3EB}" presName="dummy2a" presStyleCnt="0"/>
      <dgm:spPr/>
    </dgm:pt>
    <dgm:pt modelId="{49CB792C-C717-4FB6-9A9D-FFF02866993F}" type="pres">
      <dgm:prSet presAssocID="{D14C0181-8002-4749-92A3-04F5AFDCA3EB}" presName="dummy2b" presStyleCnt="0"/>
      <dgm:spPr/>
    </dgm:pt>
    <dgm:pt modelId="{CB1FA690-5749-40BD-895E-EAFD5CDDBEAB}" type="pres">
      <dgm:prSet presAssocID="{D14C0181-8002-4749-92A3-04F5AFDCA3E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FCEBBB-AE30-4FC0-9465-0D8712693819}" type="pres">
      <dgm:prSet presAssocID="{D14C0181-8002-4749-92A3-04F5AFDCA3EB}" presName="wedge3" presStyleLbl="node1" presStyleIdx="2" presStyleCnt="3"/>
      <dgm:spPr/>
      <dgm:t>
        <a:bodyPr/>
        <a:lstStyle/>
        <a:p>
          <a:endParaRPr lang="pt-BR"/>
        </a:p>
      </dgm:t>
    </dgm:pt>
    <dgm:pt modelId="{6BA17A28-B513-45A9-ADD5-88872E6A6ACA}" type="pres">
      <dgm:prSet presAssocID="{D14C0181-8002-4749-92A3-04F5AFDCA3EB}" presName="dummy3a" presStyleCnt="0"/>
      <dgm:spPr/>
    </dgm:pt>
    <dgm:pt modelId="{7C919710-0EFF-4AE5-941A-0429E598CAF1}" type="pres">
      <dgm:prSet presAssocID="{D14C0181-8002-4749-92A3-04F5AFDCA3EB}" presName="dummy3b" presStyleCnt="0"/>
      <dgm:spPr/>
    </dgm:pt>
    <dgm:pt modelId="{14588FA4-2062-463D-A407-BBF56431607F}" type="pres">
      <dgm:prSet presAssocID="{D14C0181-8002-4749-92A3-04F5AFDCA3E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AFC01E-B696-4AD1-9E88-13BC3B3797EB}" type="pres">
      <dgm:prSet presAssocID="{D14093D1-B487-48B7-B1B9-968DE50981CB}" presName="arrowWedge1" presStyleLbl="fgSibTrans2D1" presStyleIdx="0" presStyleCnt="3"/>
      <dgm:spPr/>
    </dgm:pt>
    <dgm:pt modelId="{CF8762B9-8668-478B-A855-0BFD89988D1D}" type="pres">
      <dgm:prSet presAssocID="{DFE298EA-71D3-4B90-A765-CB0161CF93EA}" presName="arrowWedge2" presStyleLbl="fgSibTrans2D1" presStyleIdx="1" presStyleCnt="3"/>
      <dgm:spPr/>
    </dgm:pt>
    <dgm:pt modelId="{54421412-5939-486D-8331-C078F24C3B4A}" type="pres">
      <dgm:prSet presAssocID="{49088183-E1CB-4F31-8163-91B648F56346}" presName="arrowWedge3" presStyleLbl="fgSibTrans2D1" presStyleIdx="2" presStyleCnt="3" custScaleX="99697" custScaleY="98045"/>
      <dgm:spPr/>
    </dgm:pt>
  </dgm:ptLst>
  <dgm:cxnLst>
    <dgm:cxn modelId="{BBD25675-24E3-4D9A-8815-9A1D9F3ABDA4}" srcId="{D14C0181-8002-4749-92A3-04F5AFDCA3EB}" destId="{BC29D139-A949-418B-9F8A-3DD548EB6293}" srcOrd="0" destOrd="0" parTransId="{2FDDCC9A-2EC2-4670-959D-B55DBC4B3720}" sibTransId="{D14093D1-B487-48B7-B1B9-968DE50981CB}"/>
    <dgm:cxn modelId="{B5109769-CDA8-4240-B6B6-4D240A83C732}" srcId="{D14C0181-8002-4749-92A3-04F5AFDCA3EB}" destId="{53DCBC7C-0063-476D-8C9B-79BA6ECE161A}" srcOrd="1" destOrd="0" parTransId="{A43CB685-BE59-48AF-ACFA-2127A3787CCE}" sibTransId="{DFE298EA-71D3-4B90-A765-CB0161CF93EA}"/>
    <dgm:cxn modelId="{45297AB3-53A6-4CAF-8536-5A956A64E7CD}" type="presOf" srcId="{DB5F413A-EA1E-4297-B510-6222521ED990}" destId="{19FCEBBB-AE30-4FC0-9465-0D8712693819}" srcOrd="0" destOrd="0" presId="urn:microsoft.com/office/officeart/2005/8/layout/cycle8"/>
    <dgm:cxn modelId="{46FF408D-A2FD-4B08-B49A-379488BDA0A3}" type="presOf" srcId="{D14C0181-8002-4749-92A3-04F5AFDCA3EB}" destId="{09D16496-1CC3-44D2-8427-BE42A226BF53}" srcOrd="0" destOrd="0" presId="urn:microsoft.com/office/officeart/2005/8/layout/cycle8"/>
    <dgm:cxn modelId="{1FC1B911-E606-4CBA-88A7-7E7A8A2F3577}" srcId="{D14C0181-8002-4749-92A3-04F5AFDCA3EB}" destId="{DB5F413A-EA1E-4297-B510-6222521ED990}" srcOrd="2" destOrd="0" parTransId="{63340021-91A3-44AA-B945-F989C67DD140}" sibTransId="{49088183-E1CB-4F31-8163-91B648F56346}"/>
    <dgm:cxn modelId="{57E7A52C-BAD7-4D6A-BEE4-D70A1CEC4126}" type="presOf" srcId="{BC29D139-A949-418B-9F8A-3DD548EB6293}" destId="{38207B74-7BDC-44C0-8FFB-FC1FC269F08F}" srcOrd="1" destOrd="0" presId="urn:microsoft.com/office/officeart/2005/8/layout/cycle8"/>
    <dgm:cxn modelId="{628F12B0-46E2-4E68-87E8-D960E16A4700}" type="presOf" srcId="{53DCBC7C-0063-476D-8C9B-79BA6ECE161A}" destId="{CB1FA690-5749-40BD-895E-EAFD5CDDBEAB}" srcOrd="1" destOrd="0" presId="urn:microsoft.com/office/officeart/2005/8/layout/cycle8"/>
    <dgm:cxn modelId="{02F3FA35-487F-4DE3-8D29-DD8CFCE70D12}" type="presOf" srcId="{53DCBC7C-0063-476D-8C9B-79BA6ECE161A}" destId="{DC56F98C-83D8-4C8D-A20F-E7023CEB257D}" srcOrd="0" destOrd="0" presId="urn:microsoft.com/office/officeart/2005/8/layout/cycle8"/>
    <dgm:cxn modelId="{D76C29B7-848E-4E0B-9D8F-3F85AF6C393B}" type="presOf" srcId="{BC29D139-A949-418B-9F8A-3DD548EB6293}" destId="{52BCC801-AF43-4E7C-B727-6FA070EB0A90}" srcOrd="0" destOrd="0" presId="urn:microsoft.com/office/officeart/2005/8/layout/cycle8"/>
    <dgm:cxn modelId="{B6D84AA1-667A-4B83-B65A-80673D7364FD}" type="presOf" srcId="{DB5F413A-EA1E-4297-B510-6222521ED990}" destId="{14588FA4-2062-463D-A407-BBF56431607F}" srcOrd="1" destOrd="0" presId="urn:microsoft.com/office/officeart/2005/8/layout/cycle8"/>
    <dgm:cxn modelId="{C985DDDA-3963-4274-B5F3-756308AB82A8}" type="presParOf" srcId="{09D16496-1CC3-44D2-8427-BE42A226BF53}" destId="{52BCC801-AF43-4E7C-B727-6FA070EB0A90}" srcOrd="0" destOrd="0" presId="urn:microsoft.com/office/officeart/2005/8/layout/cycle8"/>
    <dgm:cxn modelId="{5CD2369C-20D9-4191-8756-40FD4E9637DB}" type="presParOf" srcId="{09D16496-1CC3-44D2-8427-BE42A226BF53}" destId="{45A03C9A-5E84-4B27-9F20-4801F24EEC54}" srcOrd="1" destOrd="0" presId="urn:microsoft.com/office/officeart/2005/8/layout/cycle8"/>
    <dgm:cxn modelId="{539ED7F6-77A4-4D89-831E-D5AE2F40D9CA}" type="presParOf" srcId="{09D16496-1CC3-44D2-8427-BE42A226BF53}" destId="{9E845881-9179-456E-ADF8-BD34346DFBAE}" srcOrd="2" destOrd="0" presId="urn:microsoft.com/office/officeart/2005/8/layout/cycle8"/>
    <dgm:cxn modelId="{9BF56804-AFD4-4903-891B-8915A982553F}" type="presParOf" srcId="{09D16496-1CC3-44D2-8427-BE42A226BF53}" destId="{38207B74-7BDC-44C0-8FFB-FC1FC269F08F}" srcOrd="3" destOrd="0" presId="urn:microsoft.com/office/officeart/2005/8/layout/cycle8"/>
    <dgm:cxn modelId="{3BC9742F-9305-4830-8A2D-6245A435DEBA}" type="presParOf" srcId="{09D16496-1CC3-44D2-8427-BE42A226BF53}" destId="{DC56F98C-83D8-4C8D-A20F-E7023CEB257D}" srcOrd="4" destOrd="0" presId="urn:microsoft.com/office/officeart/2005/8/layout/cycle8"/>
    <dgm:cxn modelId="{A2DAB668-A725-4D0F-AF79-96E73E5B984D}" type="presParOf" srcId="{09D16496-1CC3-44D2-8427-BE42A226BF53}" destId="{656D8F37-43A0-4D13-8577-068F52DA6CD6}" srcOrd="5" destOrd="0" presId="urn:microsoft.com/office/officeart/2005/8/layout/cycle8"/>
    <dgm:cxn modelId="{84DC0A63-9D9A-4205-AD3D-1A5F6FE41144}" type="presParOf" srcId="{09D16496-1CC3-44D2-8427-BE42A226BF53}" destId="{49CB792C-C717-4FB6-9A9D-FFF02866993F}" srcOrd="6" destOrd="0" presId="urn:microsoft.com/office/officeart/2005/8/layout/cycle8"/>
    <dgm:cxn modelId="{D612B2B6-49E1-4215-B088-9B09962C110B}" type="presParOf" srcId="{09D16496-1CC3-44D2-8427-BE42A226BF53}" destId="{CB1FA690-5749-40BD-895E-EAFD5CDDBEAB}" srcOrd="7" destOrd="0" presId="urn:microsoft.com/office/officeart/2005/8/layout/cycle8"/>
    <dgm:cxn modelId="{3863310C-E5DF-4E4E-AB8E-6F9460238BF8}" type="presParOf" srcId="{09D16496-1CC3-44D2-8427-BE42A226BF53}" destId="{19FCEBBB-AE30-4FC0-9465-0D8712693819}" srcOrd="8" destOrd="0" presId="urn:microsoft.com/office/officeart/2005/8/layout/cycle8"/>
    <dgm:cxn modelId="{CF9509A5-1A5D-406C-8B73-DC530EE94162}" type="presParOf" srcId="{09D16496-1CC3-44D2-8427-BE42A226BF53}" destId="{6BA17A28-B513-45A9-ADD5-88872E6A6ACA}" srcOrd="9" destOrd="0" presId="urn:microsoft.com/office/officeart/2005/8/layout/cycle8"/>
    <dgm:cxn modelId="{B3814CF1-A77C-47EB-A9E3-94C1FDEC9E74}" type="presParOf" srcId="{09D16496-1CC3-44D2-8427-BE42A226BF53}" destId="{7C919710-0EFF-4AE5-941A-0429E598CAF1}" srcOrd="10" destOrd="0" presId="urn:microsoft.com/office/officeart/2005/8/layout/cycle8"/>
    <dgm:cxn modelId="{36C81D1A-1143-4797-91AE-DDBB06DE5D71}" type="presParOf" srcId="{09D16496-1CC3-44D2-8427-BE42A226BF53}" destId="{14588FA4-2062-463D-A407-BBF56431607F}" srcOrd="11" destOrd="0" presId="urn:microsoft.com/office/officeart/2005/8/layout/cycle8"/>
    <dgm:cxn modelId="{CA77F825-557A-4522-8CCD-2D1DCE610627}" type="presParOf" srcId="{09D16496-1CC3-44D2-8427-BE42A226BF53}" destId="{30AFC01E-B696-4AD1-9E88-13BC3B3797EB}" srcOrd="12" destOrd="0" presId="urn:microsoft.com/office/officeart/2005/8/layout/cycle8"/>
    <dgm:cxn modelId="{963FDCBD-FE18-4F3B-A509-68628D1CD48A}" type="presParOf" srcId="{09D16496-1CC3-44D2-8427-BE42A226BF53}" destId="{CF8762B9-8668-478B-A855-0BFD89988D1D}" srcOrd="13" destOrd="0" presId="urn:microsoft.com/office/officeart/2005/8/layout/cycle8"/>
    <dgm:cxn modelId="{497D6579-B1CF-4A51-B033-36E4A5141F5C}" type="presParOf" srcId="{09D16496-1CC3-44D2-8427-BE42A226BF53}" destId="{54421412-5939-486D-8331-C078F24C3B4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4C0181-8002-4749-92A3-04F5AFDCA3E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C29D139-A949-418B-9F8A-3DD548EB6293}">
      <dgm:prSet phldrT="[Texto]"/>
      <dgm:spPr/>
      <dgm:t>
        <a:bodyPr/>
        <a:lstStyle/>
        <a:p>
          <a:r>
            <a:rPr lang="pt-BR" dirty="0" smtClean="0"/>
            <a:t>Associação</a:t>
          </a:r>
          <a:endParaRPr lang="pt-BR" dirty="0"/>
        </a:p>
      </dgm:t>
    </dgm:pt>
    <dgm:pt modelId="{2FDDCC9A-2EC2-4670-959D-B55DBC4B3720}" type="parTrans" cxnId="{BBD25675-24E3-4D9A-8815-9A1D9F3ABDA4}">
      <dgm:prSet/>
      <dgm:spPr/>
      <dgm:t>
        <a:bodyPr/>
        <a:lstStyle/>
        <a:p>
          <a:endParaRPr lang="pt-BR"/>
        </a:p>
      </dgm:t>
    </dgm:pt>
    <dgm:pt modelId="{D14093D1-B487-48B7-B1B9-968DE50981CB}" type="sibTrans" cxnId="{BBD25675-24E3-4D9A-8815-9A1D9F3ABDA4}">
      <dgm:prSet/>
      <dgm:spPr/>
      <dgm:t>
        <a:bodyPr/>
        <a:lstStyle/>
        <a:p>
          <a:endParaRPr lang="pt-BR"/>
        </a:p>
      </dgm:t>
    </dgm:pt>
    <dgm:pt modelId="{53DCBC7C-0063-476D-8C9B-79BA6ECE161A}">
      <dgm:prSet phldrT="[Texto]"/>
      <dgm:spPr/>
      <dgm:t>
        <a:bodyPr/>
        <a:lstStyle/>
        <a:p>
          <a:r>
            <a:rPr lang="pt-BR" dirty="0" smtClean="0"/>
            <a:t>Conceitual</a:t>
          </a:r>
          <a:endParaRPr lang="pt-BR" dirty="0"/>
        </a:p>
      </dgm:t>
    </dgm:pt>
    <dgm:pt modelId="{A43CB685-BE59-48AF-ACFA-2127A3787CCE}" type="parTrans" cxnId="{B5109769-CDA8-4240-B6B6-4D240A83C732}">
      <dgm:prSet/>
      <dgm:spPr/>
      <dgm:t>
        <a:bodyPr/>
        <a:lstStyle/>
        <a:p>
          <a:endParaRPr lang="pt-BR"/>
        </a:p>
      </dgm:t>
    </dgm:pt>
    <dgm:pt modelId="{DFE298EA-71D3-4B90-A765-CB0161CF93EA}" type="sibTrans" cxnId="{B5109769-CDA8-4240-B6B6-4D240A83C732}">
      <dgm:prSet/>
      <dgm:spPr/>
      <dgm:t>
        <a:bodyPr/>
        <a:lstStyle/>
        <a:p>
          <a:endParaRPr lang="pt-BR"/>
        </a:p>
      </dgm:t>
    </dgm:pt>
    <dgm:pt modelId="{DB5F413A-EA1E-4297-B510-6222521ED990}">
      <dgm:prSet phldrT="[Texto]"/>
      <dgm:spPr/>
      <dgm:t>
        <a:bodyPr/>
        <a:lstStyle/>
        <a:p>
          <a:r>
            <a:rPr lang="pt-BR" dirty="0" smtClean="0"/>
            <a:t>Descritiva</a:t>
          </a:r>
          <a:endParaRPr lang="pt-BR" dirty="0"/>
        </a:p>
      </dgm:t>
    </dgm:pt>
    <dgm:pt modelId="{63340021-91A3-44AA-B945-F989C67DD140}" type="parTrans" cxnId="{1FC1B911-E606-4CBA-88A7-7E7A8A2F3577}">
      <dgm:prSet/>
      <dgm:spPr/>
      <dgm:t>
        <a:bodyPr/>
        <a:lstStyle/>
        <a:p>
          <a:endParaRPr lang="pt-BR"/>
        </a:p>
      </dgm:t>
    </dgm:pt>
    <dgm:pt modelId="{49088183-E1CB-4F31-8163-91B648F56346}" type="sibTrans" cxnId="{1FC1B911-E606-4CBA-88A7-7E7A8A2F3577}">
      <dgm:prSet/>
      <dgm:spPr/>
      <dgm:t>
        <a:bodyPr/>
        <a:lstStyle/>
        <a:p>
          <a:endParaRPr lang="pt-BR"/>
        </a:p>
      </dgm:t>
    </dgm:pt>
    <dgm:pt modelId="{09D16496-1CC3-44D2-8427-BE42A226BF53}" type="pres">
      <dgm:prSet presAssocID="{D14C0181-8002-4749-92A3-04F5AFDCA3EB}" presName="compositeShape" presStyleCnt="0">
        <dgm:presLayoutVars>
          <dgm:chMax val="7"/>
          <dgm:dir/>
          <dgm:resizeHandles val="exact"/>
        </dgm:presLayoutVars>
      </dgm:prSet>
      <dgm:spPr/>
    </dgm:pt>
    <dgm:pt modelId="{52BCC801-AF43-4E7C-B727-6FA070EB0A90}" type="pres">
      <dgm:prSet presAssocID="{D14C0181-8002-4749-92A3-04F5AFDCA3EB}" presName="wedge1" presStyleLbl="node1" presStyleIdx="0" presStyleCnt="3" custScaleX="96100" custScaleY="94373"/>
      <dgm:spPr/>
      <dgm:t>
        <a:bodyPr/>
        <a:lstStyle/>
        <a:p>
          <a:endParaRPr lang="pt-BR"/>
        </a:p>
      </dgm:t>
    </dgm:pt>
    <dgm:pt modelId="{45A03C9A-5E84-4B27-9F20-4801F24EEC54}" type="pres">
      <dgm:prSet presAssocID="{D14C0181-8002-4749-92A3-04F5AFDCA3EB}" presName="dummy1a" presStyleCnt="0"/>
      <dgm:spPr/>
    </dgm:pt>
    <dgm:pt modelId="{9E845881-9179-456E-ADF8-BD34346DFBAE}" type="pres">
      <dgm:prSet presAssocID="{D14C0181-8002-4749-92A3-04F5AFDCA3EB}" presName="dummy1b" presStyleCnt="0"/>
      <dgm:spPr/>
    </dgm:pt>
    <dgm:pt modelId="{38207B74-7BDC-44C0-8FFB-FC1FC269F08F}" type="pres">
      <dgm:prSet presAssocID="{D14C0181-8002-4749-92A3-04F5AFDCA3E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56F98C-83D8-4C8D-A20F-E7023CEB257D}" type="pres">
      <dgm:prSet presAssocID="{D14C0181-8002-4749-92A3-04F5AFDCA3EB}" presName="wedge2" presStyleLbl="node1" presStyleIdx="1" presStyleCnt="3"/>
      <dgm:spPr/>
      <dgm:t>
        <a:bodyPr/>
        <a:lstStyle/>
        <a:p>
          <a:endParaRPr lang="pt-BR"/>
        </a:p>
      </dgm:t>
    </dgm:pt>
    <dgm:pt modelId="{656D8F37-43A0-4D13-8577-068F52DA6CD6}" type="pres">
      <dgm:prSet presAssocID="{D14C0181-8002-4749-92A3-04F5AFDCA3EB}" presName="dummy2a" presStyleCnt="0"/>
      <dgm:spPr/>
    </dgm:pt>
    <dgm:pt modelId="{49CB792C-C717-4FB6-9A9D-FFF02866993F}" type="pres">
      <dgm:prSet presAssocID="{D14C0181-8002-4749-92A3-04F5AFDCA3EB}" presName="dummy2b" presStyleCnt="0"/>
      <dgm:spPr/>
    </dgm:pt>
    <dgm:pt modelId="{CB1FA690-5749-40BD-895E-EAFD5CDDBEAB}" type="pres">
      <dgm:prSet presAssocID="{D14C0181-8002-4749-92A3-04F5AFDCA3E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FCEBBB-AE30-4FC0-9465-0D8712693819}" type="pres">
      <dgm:prSet presAssocID="{D14C0181-8002-4749-92A3-04F5AFDCA3EB}" presName="wedge3" presStyleLbl="node1" presStyleIdx="2" presStyleCnt="3"/>
      <dgm:spPr/>
      <dgm:t>
        <a:bodyPr/>
        <a:lstStyle/>
        <a:p>
          <a:endParaRPr lang="pt-BR"/>
        </a:p>
      </dgm:t>
    </dgm:pt>
    <dgm:pt modelId="{6BA17A28-B513-45A9-ADD5-88872E6A6ACA}" type="pres">
      <dgm:prSet presAssocID="{D14C0181-8002-4749-92A3-04F5AFDCA3EB}" presName="dummy3a" presStyleCnt="0"/>
      <dgm:spPr/>
    </dgm:pt>
    <dgm:pt modelId="{7C919710-0EFF-4AE5-941A-0429E598CAF1}" type="pres">
      <dgm:prSet presAssocID="{D14C0181-8002-4749-92A3-04F5AFDCA3EB}" presName="dummy3b" presStyleCnt="0"/>
      <dgm:spPr/>
    </dgm:pt>
    <dgm:pt modelId="{14588FA4-2062-463D-A407-BBF56431607F}" type="pres">
      <dgm:prSet presAssocID="{D14C0181-8002-4749-92A3-04F5AFDCA3E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AFC01E-B696-4AD1-9E88-13BC3B3797EB}" type="pres">
      <dgm:prSet presAssocID="{D14093D1-B487-48B7-B1B9-968DE50981CB}" presName="arrowWedge1" presStyleLbl="fgSibTrans2D1" presStyleIdx="0" presStyleCnt="3"/>
      <dgm:spPr/>
    </dgm:pt>
    <dgm:pt modelId="{CF8762B9-8668-478B-A855-0BFD89988D1D}" type="pres">
      <dgm:prSet presAssocID="{DFE298EA-71D3-4B90-A765-CB0161CF93EA}" presName="arrowWedge2" presStyleLbl="fgSibTrans2D1" presStyleIdx="1" presStyleCnt="3"/>
      <dgm:spPr/>
    </dgm:pt>
    <dgm:pt modelId="{54421412-5939-486D-8331-C078F24C3B4A}" type="pres">
      <dgm:prSet presAssocID="{49088183-E1CB-4F31-8163-91B648F56346}" presName="arrowWedge3" presStyleLbl="fgSibTrans2D1" presStyleIdx="2" presStyleCnt="3" custScaleX="99697" custScaleY="98045"/>
      <dgm:spPr/>
    </dgm:pt>
  </dgm:ptLst>
  <dgm:cxnLst>
    <dgm:cxn modelId="{BBD25675-24E3-4D9A-8815-9A1D9F3ABDA4}" srcId="{D14C0181-8002-4749-92A3-04F5AFDCA3EB}" destId="{BC29D139-A949-418B-9F8A-3DD548EB6293}" srcOrd="0" destOrd="0" parTransId="{2FDDCC9A-2EC2-4670-959D-B55DBC4B3720}" sibTransId="{D14093D1-B487-48B7-B1B9-968DE50981CB}"/>
    <dgm:cxn modelId="{ECE631A3-CF7D-40C7-AC24-98F6D0580632}" type="presOf" srcId="{D14C0181-8002-4749-92A3-04F5AFDCA3EB}" destId="{09D16496-1CC3-44D2-8427-BE42A226BF53}" srcOrd="0" destOrd="0" presId="urn:microsoft.com/office/officeart/2005/8/layout/cycle8"/>
    <dgm:cxn modelId="{B5109769-CDA8-4240-B6B6-4D240A83C732}" srcId="{D14C0181-8002-4749-92A3-04F5AFDCA3EB}" destId="{53DCBC7C-0063-476D-8C9B-79BA6ECE161A}" srcOrd="1" destOrd="0" parTransId="{A43CB685-BE59-48AF-ACFA-2127A3787CCE}" sibTransId="{DFE298EA-71D3-4B90-A765-CB0161CF93EA}"/>
    <dgm:cxn modelId="{0B2DBAC9-061D-4607-AD26-4FB687668A95}" type="presOf" srcId="{BC29D139-A949-418B-9F8A-3DD548EB6293}" destId="{38207B74-7BDC-44C0-8FFB-FC1FC269F08F}" srcOrd="1" destOrd="0" presId="urn:microsoft.com/office/officeart/2005/8/layout/cycle8"/>
    <dgm:cxn modelId="{C7211B1A-C17B-4956-BB2A-F77046E74766}" type="presOf" srcId="{DB5F413A-EA1E-4297-B510-6222521ED990}" destId="{19FCEBBB-AE30-4FC0-9465-0D8712693819}" srcOrd="0" destOrd="0" presId="urn:microsoft.com/office/officeart/2005/8/layout/cycle8"/>
    <dgm:cxn modelId="{1FC1B911-E606-4CBA-88A7-7E7A8A2F3577}" srcId="{D14C0181-8002-4749-92A3-04F5AFDCA3EB}" destId="{DB5F413A-EA1E-4297-B510-6222521ED990}" srcOrd="2" destOrd="0" parTransId="{63340021-91A3-44AA-B945-F989C67DD140}" sibTransId="{49088183-E1CB-4F31-8163-91B648F56346}"/>
    <dgm:cxn modelId="{DF82785E-BC42-4F77-8A1C-D0691950CFED}" type="presOf" srcId="{53DCBC7C-0063-476D-8C9B-79BA6ECE161A}" destId="{DC56F98C-83D8-4C8D-A20F-E7023CEB257D}" srcOrd="0" destOrd="0" presId="urn:microsoft.com/office/officeart/2005/8/layout/cycle8"/>
    <dgm:cxn modelId="{945FD2F7-8756-4D6E-988D-9D7A72796908}" type="presOf" srcId="{BC29D139-A949-418B-9F8A-3DD548EB6293}" destId="{52BCC801-AF43-4E7C-B727-6FA070EB0A90}" srcOrd="0" destOrd="0" presId="urn:microsoft.com/office/officeart/2005/8/layout/cycle8"/>
    <dgm:cxn modelId="{6A11075F-C574-4696-8D5F-22A2DE1B245C}" type="presOf" srcId="{53DCBC7C-0063-476D-8C9B-79BA6ECE161A}" destId="{CB1FA690-5749-40BD-895E-EAFD5CDDBEAB}" srcOrd="1" destOrd="0" presId="urn:microsoft.com/office/officeart/2005/8/layout/cycle8"/>
    <dgm:cxn modelId="{B87F5E61-0A90-41EA-BC18-04312431C207}" type="presOf" srcId="{DB5F413A-EA1E-4297-B510-6222521ED990}" destId="{14588FA4-2062-463D-A407-BBF56431607F}" srcOrd="1" destOrd="0" presId="urn:microsoft.com/office/officeart/2005/8/layout/cycle8"/>
    <dgm:cxn modelId="{13BB4FD5-0EA6-4F21-9367-09728EA8914E}" type="presParOf" srcId="{09D16496-1CC3-44D2-8427-BE42A226BF53}" destId="{52BCC801-AF43-4E7C-B727-6FA070EB0A90}" srcOrd="0" destOrd="0" presId="urn:microsoft.com/office/officeart/2005/8/layout/cycle8"/>
    <dgm:cxn modelId="{E884650E-3BEB-402B-BBB7-E95448D8CD92}" type="presParOf" srcId="{09D16496-1CC3-44D2-8427-BE42A226BF53}" destId="{45A03C9A-5E84-4B27-9F20-4801F24EEC54}" srcOrd="1" destOrd="0" presId="urn:microsoft.com/office/officeart/2005/8/layout/cycle8"/>
    <dgm:cxn modelId="{B74930D8-3FE3-494E-8AC3-17A283203CB4}" type="presParOf" srcId="{09D16496-1CC3-44D2-8427-BE42A226BF53}" destId="{9E845881-9179-456E-ADF8-BD34346DFBAE}" srcOrd="2" destOrd="0" presId="urn:microsoft.com/office/officeart/2005/8/layout/cycle8"/>
    <dgm:cxn modelId="{81A7B0B5-8312-450B-8468-885E8269B8E8}" type="presParOf" srcId="{09D16496-1CC3-44D2-8427-BE42A226BF53}" destId="{38207B74-7BDC-44C0-8FFB-FC1FC269F08F}" srcOrd="3" destOrd="0" presId="urn:microsoft.com/office/officeart/2005/8/layout/cycle8"/>
    <dgm:cxn modelId="{AAD84B37-F64F-4645-B23E-D91A2F8FCBCF}" type="presParOf" srcId="{09D16496-1CC3-44D2-8427-BE42A226BF53}" destId="{DC56F98C-83D8-4C8D-A20F-E7023CEB257D}" srcOrd="4" destOrd="0" presId="urn:microsoft.com/office/officeart/2005/8/layout/cycle8"/>
    <dgm:cxn modelId="{4865DA9E-8A90-4FD5-819E-B738498F88B0}" type="presParOf" srcId="{09D16496-1CC3-44D2-8427-BE42A226BF53}" destId="{656D8F37-43A0-4D13-8577-068F52DA6CD6}" srcOrd="5" destOrd="0" presId="urn:microsoft.com/office/officeart/2005/8/layout/cycle8"/>
    <dgm:cxn modelId="{F4D97F39-3275-41F2-BAB4-B0F27B9E000C}" type="presParOf" srcId="{09D16496-1CC3-44D2-8427-BE42A226BF53}" destId="{49CB792C-C717-4FB6-9A9D-FFF02866993F}" srcOrd="6" destOrd="0" presId="urn:microsoft.com/office/officeart/2005/8/layout/cycle8"/>
    <dgm:cxn modelId="{B7A81DDE-19AD-4DF0-8BA6-F433DB9DC827}" type="presParOf" srcId="{09D16496-1CC3-44D2-8427-BE42A226BF53}" destId="{CB1FA690-5749-40BD-895E-EAFD5CDDBEAB}" srcOrd="7" destOrd="0" presId="urn:microsoft.com/office/officeart/2005/8/layout/cycle8"/>
    <dgm:cxn modelId="{335B4746-46AD-4573-B79C-349B123CE15E}" type="presParOf" srcId="{09D16496-1CC3-44D2-8427-BE42A226BF53}" destId="{19FCEBBB-AE30-4FC0-9465-0D8712693819}" srcOrd="8" destOrd="0" presId="urn:microsoft.com/office/officeart/2005/8/layout/cycle8"/>
    <dgm:cxn modelId="{F8E62CF6-9C28-40D4-BF99-6A27736302DB}" type="presParOf" srcId="{09D16496-1CC3-44D2-8427-BE42A226BF53}" destId="{6BA17A28-B513-45A9-ADD5-88872E6A6ACA}" srcOrd="9" destOrd="0" presId="urn:microsoft.com/office/officeart/2005/8/layout/cycle8"/>
    <dgm:cxn modelId="{C09C9A64-C67C-4A9F-AF9B-E7C0938717A7}" type="presParOf" srcId="{09D16496-1CC3-44D2-8427-BE42A226BF53}" destId="{7C919710-0EFF-4AE5-941A-0429E598CAF1}" srcOrd="10" destOrd="0" presId="urn:microsoft.com/office/officeart/2005/8/layout/cycle8"/>
    <dgm:cxn modelId="{260FDCE4-A89D-4904-B685-E7A34682E2E5}" type="presParOf" srcId="{09D16496-1CC3-44D2-8427-BE42A226BF53}" destId="{14588FA4-2062-463D-A407-BBF56431607F}" srcOrd="11" destOrd="0" presId="urn:microsoft.com/office/officeart/2005/8/layout/cycle8"/>
    <dgm:cxn modelId="{17755590-02BF-401A-A971-84DD0F20C2AC}" type="presParOf" srcId="{09D16496-1CC3-44D2-8427-BE42A226BF53}" destId="{30AFC01E-B696-4AD1-9E88-13BC3B3797EB}" srcOrd="12" destOrd="0" presId="urn:microsoft.com/office/officeart/2005/8/layout/cycle8"/>
    <dgm:cxn modelId="{20F76FF8-8471-48FC-AB7A-E0828E46B374}" type="presParOf" srcId="{09D16496-1CC3-44D2-8427-BE42A226BF53}" destId="{CF8762B9-8668-478B-A855-0BFD89988D1D}" srcOrd="13" destOrd="0" presId="urn:microsoft.com/office/officeart/2005/8/layout/cycle8"/>
    <dgm:cxn modelId="{FFCBEA66-AA35-4EBD-9F5E-7ABB9516546C}" type="presParOf" srcId="{09D16496-1CC3-44D2-8427-BE42A226BF53}" destId="{54421412-5939-486D-8331-C078F24C3B4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201BFB-0644-47BF-86D4-CF62C8ADE3C6}">
      <dsp:nvSpPr>
        <dsp:cNvPr id="0" name=""/>
        <dsp:cNvSpPr/>
      </dsp:nvSpPr>
      <dsp:spPr>
        <a:xfrm>
          <a:off x="3236788" y="1336"/>
          <a:ext cx="1756023" cy="878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Comunicar</a:t>
          </a:r>
        </a:p>
      </dsp:txBody>
      <dsp:txXfrm>
        <a:off x="3236788" y="1336"/>
        <a:ext cx="1756023" cy="878011"/>
      </dsp:txXfrm>
    </dsp:sp>
    <dsp:sp modelId="{FB84F526-0EB1-4652-AE53-B1368883CD07}">
      <dsp:nvSpPr>
        <dsp:cNvPr id="0" name=""/>
        <dsp:cNvSpPr/>
      </dsp:nvSpPr>
      <dsp:spPr>
        <a:xfrm rot="3600000">
          <a:off x="4381877" y="1543385"/>
          <a:ext cx="916951" cy="3073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3600000">
        <a:off x="4381877" y="1543385"/>
        <a:ext cx="916951" cy="307304"/>
      </dsp:txXfrm>
    </dsp:sp>
    <dsp:sp modelId="{5054C19B-8937-4145-811C-C8072968CD4B}">
      <dsp:nvSpPr>
        <dsp:cNvPr id="0" name=""/>
        <dsp:cNvSpPr/>
      </dsp:nvSpPr>
      <dsp:spPr>
        <a:xfrm>
          <a:off x="4687894" y="2514726"/>
          <a:ext cx="1756023" cy="878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Gerar tecnologia</a:t>
          </a:r>
          <a:endParaRPr lang="pt-BR" sz="1900" kern="1200" dirty="0"/>
        </a:p>
      </dsp:txBody>
      <dsp:txXfrm>
        <a:off x="4687894" y="2514726"/>
        <a:ext cx="1756023" cy="878011"/>
      </dsp:txXfrm>
    </dsp:sp>
    <dsp:sp modelId="{EC2FACE3-D0DB-4C7A-8790-FE79269CCC4A}">
      <dsp:nvSpPr>
        <dsp:cNvPr id="0" name=""/>
        <dsp:cNvSpPr/>
      </dsp:nvSpPr>
      <dsp:spPr>
        <a:xfrm rot="10800000">
          <a:off x="3656324" y="2800080"/>
          <a:ext cx="916951" cy="3073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3656324" y="2800080"/>
        <a:ext cx="916951" cy="307304"/>
      </dsp:txXfrm>
    </dsp:sp>
    <dsp:sp modelId="{4C08D7E1-873B-4BD1-9B8A-D11D0247D5FD}">
      <dsp:nvSpPr>
        <dsp:cNvPr id="0" name=""/>
        <dsp:cNvSpPr/>
      </dsp:nvSpPr>
      <dsp:spPr>
        <a:xfrm>
          <a:off x="1785682" y="2514726"/>
          <a:ext cx="1756023" cy="878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Gerar conhecimento</a:t>
          </a:r>
          <a:endParaRPr lang="pt-BR" sz="1900" kern="1200" dirty="0"/>
        </a:p>
      </dsp:txBody>
      <dsp:txXfrm>
        <a:off x="1785682" y="2514726"/>
        <a:ext cx="1756023" cy="878011"/>
      </dsp:txXfrm>
    </dsp:sp>
    <dsp:sp modelId="{92858956-86D8-4CE3-9F5A-CF3E2D94E637}">
      <dsp:nvSpPr>
        <dsp:cNvPr id="0" name=""/>
        <dsp:cNvSpPr/>
      </dsp:nvSpPr>
      <dsp:spPr>
        <a:xfrm rot="18000000">
          <a:off x="2930771" y="1543385"/>
          <a:ext cx="916951" cy="3073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8000000">
        <a:off x="2930771" y="1543385"/>
        <a:ext cx="916951" cy="3073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401AB-ECBF-44BC-B852-8B87E293E8A3}">
      <dsp:nvSpPr>
        <dsp:cNvPr id="0" name=""/>
        <dsp:cNvSpPr/>
      </dsp:nvSpPr>
      <dsp:spPr>
        <a:xfrm>
          <a:off x="3341225" y="1846064"/>
          <a:ext cx="1547148" cy="15471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Melhorar a vida das pessoas</a:t>
          </a:r>
          <a:endParaRPr lang="pt-BR" sz="2000" kern="1200" dirty="0"/>
        </a:p>
      </dsp:txBody>
      <dsp:txXfrm>
        <a:off x="3341225" y="1846064"/>
        <a:ext cx="1547148" cy="1547148"/>
      </dsp:txXfrm>
    </dsp:sp>
    <dsp:sp modelId="{50683985-F116-4168-8D7B-B028C6A4CF73}">
      <dsp:nvSpPr>
        <dsp:cNvPr id="0" name=""/>
        <dsp:cNvSpPr/>
      </dsp:nvSpPr>
      <dsp:spPr>
        <a:xfrm rot="12900000">
          <a:off x="2343780" y="1575059"/>
          <a:ext cx="1188134" cy="4409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C4811-AAB6-4332-8113-9A340A548804}">
      <dsp:nvSpPr>
        <dsp:cNvPr id="0" name=""/>
        <dsp:cNvSpPr/>
      </dsp:nvSpPr>
      <dsp:spPr>
        <a:xfrm>
          <a:off x="1716321" y="866868"/>
          <a:ext cx="1469791" cy="1175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Direito</a:t>
          </a:r>
          <a:endParaRPr lang="pt-BR" sz="2100" kern="1200" dirty="0"/>
        </a:p>
      </dsp:txBody>
      <dsp:txXfrm>
        <a:off x="1716321" y="866868"/>
        <a:ext cx="1469791" cy="1175833"/>
      </dsp:txXfrm>
    </dsp:sp>
    <dsp:sp modelId="{42538C37-0980-4669-8628-A0DBA8F12C92}">
      <dsp:nvSpPr>
        <dsp:cNvPr id="0" name=""/>
        <dsp:cNvSpPr/>
      </dsp:nvSpPr>
      <dsp:spPr>
        <a:xfrm rot="16200000">
          <a:off x="3520732" y="962377"/>
          <a:ext cx="1188134" cy="4409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52C09C-2F66-4E7E-8E5E-689273298A75}">
      <dsp:nvSpPr>
        <dsp:cNvPr id="0" name=""/>
        <dsp:cNvSpPr/>
      </dsp:nvSpPr>
      <dsp:spPr>
        <a:xfrm>
          <a:off x="3379904" y="862"/>
          <a:ext cx="1469791" cy="1175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Medicina</a:t>
          </a:r>
          <a:endParaRPr lang="pt-BR" sz="2100" kern="1200" dirty="0"/>
        </a:p>
      </dsp:txBody>
      <dsp:txXfrm>
        <a:off x="3379904" y="862"/>
        <a:ext cx="1469791" cy="1175833"/>
      </dsp:txXfrm>
    </dsp:sp>
    <dsp:sp modelId="{252B36B4-8CB5-4529-BA18-CB122CF2D1EF}">
      <dsp:nvSpPr>
        <dsp:cNvPr id="0" name=""/>
        <dsp:cNvSpPr/>
      </dsp:nvSpPr>
      <dsp:spPr>
        <a:xfrm rot="19500000">
          <a:off x="4697684" y="1575059"/>
          <a:ext cx="1188134" cy="4409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3DBB0-28EC-4C69-AFB3-2D13FD96D0A1}">
      <dsp:nvSpPr>
        <dsp:cNvPr id="0" name=""/>
        <dsp:cNvSpPr/>
      </dsp:nvSpPr>
      <dsp:spPr>
        <a:xfrm>
          <a:off x="5043487" y="866868"/>
          <a:ext cx="1469791" cy="1175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Arquitetura</a:t>
          </a:r>
          <a:endParaRPr lang="pt-BR" sz="2100" kern="1200" dirty="0"/>
        </a:p>
      </dsp:txBody>
      <dsp:txXfrm>
        <a:off x="5043487" y="866868"/>
        <a:ext cx="1469791" cy="11758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B75E8A-DBF2-4F73-8EB7-4EA298C7F136}">
      <dsp:nvSpPr>
        <dsp:cNvPr id="0" name=""/>
        <dsp:cNvSpPr/>
      </dsp:nvSpPr>
      <dsp:spPr>
        <a:xfrm>
          <a:off x="0" y="0"/>
          <a:ext cx="6995160" cy="10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Defender sua ideia</a:t>
          </a:r>
          <a:endParaRPr lang="pt-BR" sz="2800" kern="1200" dirty="0"/>
        </a:p>
      </dsp:txBody>
      <dsp:txXfrm>
        <a:off x="0" y="0"/>
        <a:ext cx="5956063" cy="1018222"/>
      </dsp:txXfrm>
    </dsp:sp>
    <dsp:sp modelId="{3BB2D8C1-34E5-4DBA-93AE-FC765EC219F5}">
      <dsp:nvSpPr>
        <dsp:cNvPr id="0" name=""/>
        <dsp:cNvSpPr/>
      </dsp:nvSpPr>
      <dsp:spPr>
        <a:xfrm>
          <a:off x="617219" y="1187926"/>
          <a:ext cx="6995160" cy="10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Se for aceito pela comunidade cientifica</a:t>
          </a:r>
          <a:endParaRPr lang="pt-BR" sz="2800" kern="1200" dirty="0"/>
        </a:p>
      </dsp:txBody>
      <dsp:txXfrm>
        <a:off x="617219" y="1187926"/>
        <a:ext cx="5716095" cy="1018222"/>
      </dsp:txXfrm>
    </dsp:sp>
    <dsp:sp modelId="{00DAB1BA-2EA3-4E97-ADA8-E873CBC24A11}">
      <dsp:nvSpPr>
        <dsp:cNvPr id="0" name=""/>
        <dsp:cNvSpPr/>
      </dsp:nvSpPr>
      <dsp:spPr>
        <a:xfrm>
          <a:off x="1234439" y="2375852"/>
          <a:ext cx="6995160" cy="10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Leitura e Citação</a:t>
          </a:r>
          <a:endParaRPr lang="pt-BR" sz="2800" kern="1200" dirty="0"/>
        </a:p>
      </dsp:txBody>
      <dsp:txXfrm>
        <a:off x="1234439" y="2375852"/>
        <a:ext cx="5716095" cy="1018222"/>
      </dsp:txXfrm>
    </dsp:sp>
    <dsp:sp modelId="{D87948B5-613C-42F3-A2CE-849FC9FA5AEB}">
      <dsp:nvSpPr>
        <dsp:cNvPr id="0" name=""/>
        <dsp:cNvSpPr/>
      </dsp:nvSpPr>
      <dsp:spPr>
        <a:xfrm>
          <a:off x="6333315" y="772152"/>
          <a:ext cx="661844" cy="6618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kern="1200"/>
        </a:p>
      </dsp:txBody>
      <dsp:txXfrm>
        <a:off x="6333315" y="772152"/>
        <a:ext cx="661844" cy="661844"/>
      </dsp:txXfrm>
    </dsp:sp>
    <dsp:sp modelId="{77445736-FCF6-460D-86C2-D64E0D42D8D1}">
      <dsp:nvSpPr>
        <dsp:cNvPr id="0" name=""/>
        <dsp:cNvSpPr/>
      </dsp:nvSpPr>
      <dsp:spPr>
        <a:xfrm>
          <a:off x="6950535" y="1953290"/>
          <a:ext cx="661844" cy="6618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kern="1200"/>
        </a:p>
      </dsp:txBody>
      <dsp:txXfrm>
        <a:off x="6950535" y="1953290"/>
        <a:ext cx="661844" cy="6618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1C511-E2BF-476F-8756-2BEA5F550FEA}">
      <dsp:nvSpPr>
        <dsp:cNvPr id="0" name=""/>
        <dsp:cNvSpPr/>
      </dsp:nvSpPr>
      <dsp:spPr>
        <a:xfrm>
          <a:off x="421660" y="149614"/>
          <a:ext cx="1380988" cy="157857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DD4D6-B19F-4508-8F54-81723CE1B919}">
      <dsp:nvSpPr>
        <dsp:cNvPr id="0" name=""/>
        <dsp:cNvSpPr/>
      </dsp:nvSpPr>
      <dsp:spPr>
        <a:xfrm>
          <a:off x="2439138" y="0"/>
          <a:ext cx="4596990" cy="18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bg1"/>
              </a:solidFill>
            </a:rPr>
            <a:t>Revista de alto nível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dirty="0" smtClean="0">
              <a:solidFill>
                <a:schemeClr val="bg1"/>
              </a:solidFill>
            </a:rPr>
            <a:t>Aceitar os melhores trabalhos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dirty="0" smtClean="0">
              <a:solidFill>
                <a:schemeClr val="bg1"/>
              </a:solidFill>
            </a:rPr>
            <a:t>Citações</a:t>
          </a:r>
          <a:endParaRPr lang="pt-BR" sz="2600" b="0" kern="1200" dirty="0">
            <a:solidFill>
              <a:schemeClr val="bg1"/>
            </a:solidFill>
          </a:endParaRPr>
        </a:p>
      </dsp:txBody>
      <dsp:txXfrm>
        <a:off x="2439138" y="0"/>
        <a:ext cx="4596990" cy="1877806"/>
      </dsp:txXfrm>
    </dsp:sp>
    <dsp:sp modelId="{1E960CBE-CE68-4A72-966E-8CCBE4DA9D79}">
      <dsp:nvSpPr>
        <dsp:cNvPr id="0" name=""/>
        <dsp:cNvSpPr/>
      </dsp:nvSpPr>
      <dsp:spPr>
        <a:xfrm>
          <a:off x="512145" y="2088229"/>
          <a:ext cx="1288049" cy="176992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DDB9F-ADBD-4C1C-96F5-2DDDC06C7A48}">
      <dsp:nvSpPr>
        <dsp:cNvPr id="0" name=""/>
        <dsp:cNvSpPr/>
      </dsp:nvSpPr>
      <dsp:spPr>
        <a:xfrm>
          <a:off x="2520295" y="2016225"/>
          <a:ext cx="4596990" cy="187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bg1"/>
              </a:solidFill>
            </a:rPr>
            <a:t>Revista de baixo nível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bg1"/>
              </a:solidFill>
            </a:rPr>
            <a:t>Receber muitas submissões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bg1"/>
              </a:solidFill>
            </a:rPr>
            <a:t>Aceitar muitos trabalhos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2520295" y="2016225"/>
        <a:ext cx="4596990" cy="18778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B175C-94B6-4342-ACBB-13C4F2B93B2A}">
      <dsp:nvSpPr>
        <dsp:cNvPr id="0" name=""/>
        <dsp:cNvSpPr/>
      </dsp:nvSpPr>
      <dsp:spPr>
        <a:xfrm>
          <a:off x="1481926" y="0"/>
          <a:ext cx="5497353" cy="34358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BA9AA-6563-42D2-99CF-04F8CADADDFF}">
      <dsp:nvSpPr>
        <dsp:cNvPr id="0" name=""/>
        <dsp:cNvSpPr/>
      </dsp:nvSpPr>
      <dsp:spPr>
        <a:xfrm>
          <a:off x="2002085" y="2554895"/>
          <a:ext cx="126439" cy="126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20C7-0A85-46C2-AFED-D4FE4AF968EF}">
      <dsp:nvSpPr>
        <dsp:cNvPr id="0" name=""/>
        <dsp:cNvSpPr/>
      </dsp:nvSpPr>
      <dsp:spPr>
        <a:xfrm>
          <a:off x="2103292" y="2592290"/>
          <a:ext cx="2016251" cy="81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Pesquisa</a:t>
          </a:r>
          <a:endParaRPr lang="pt-BR" sz="2000" kern="1200" dirty="0"/>
        </a:p>
      </dsp:txBody>
      <dsp:txXfrm>
        <a:off x="2103292" y="2592290"/>
        <a:ext cx="2016251" cy="817731"/>
      </dsp:txXfrm>
    </dsp:sp>
    <dsp:sp modelId="{7D687134-37C9-46FD-A571-F6AB5E60FFF8}">
      <dsp:nvSpPr>
        <dsp:cNvPr id="0" name=""/>
        <dsp:cNvSpPr/>
      </dsp:nvSpPr>
      <dsp:spPr>
        <a:xfrm>
          <a:off x="2895405" y="1755717"/>
          <a:ext cx="219894" cy="219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F70E7-7EA2-4015-93FD-878AEF8A24D6}">
      <dsp:nvSpPr>
        <dsp:cNvPr id="0" name=""/>
        <dsp:cNvSpPr/>
      </dsp:nvSpPr>
      <dsp:spPr>
        <a:xfrm>
          <a:off x="2967388" y="1865664"/>
          <a:ext cx="1937977" cy="157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Resultado</a:t>
          </a:r>
          <a:endParaRPr lang="pt-BR" sz="2000" kern="1200" dirty="0"/>
        </a:p>
      </dsp:txBody>
      <dsp:txXfrm>
        <a:off x="2967388" y="1865664"/>
        <a:ext cx="1937977" cy="1570181"/>
      </dsp:txXfrm>
    </dsp:sp>
    <dsp:sp modelId="{F22F7D1E-D034-4B5B-9AA3-31441E2DB404}">
      <dsp:nvSpPr>
        <dsp:cNvPr id="0" name=""/>
        <dsp:cNvSpPr/>
      </dsp:nvSpPr>
      <dsp:spPr>
        <a:xfrm>
          <a:off x="4036106" y="1166813"/>
          <a:ext cx="291359" cy="291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20065-2096-4825-B7D2-D00A2B477633}">
      <dsp:nvSpPr>
        <dsp:cNvPr id="0" name=""/>
        <dsp:cNvSpPr/>
      </dsp:nvSpPr>
      <dsp:spPr>
        <a:xfrm>
          <a:off x="4119515" y="1312493"/>
          <a:ext cx="1745358" cy="212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8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Conclusão</a:t>
          </a:r>
          <a:endParaRPr lang="pt-BR" sz="2000" kern="1200" dirty="0"/>
        </a:p>
      </dsp:txBody>
      <dsp:txXfrm>
        <a:off x="4119515" y="1312493"/>
        <a:ext cx="1745358" cy="2123352"/>
      </dsp:txXfrm>
    </dsp:sp>
    <dsp:sp modelId="{B005F8DE-2881-4DC1-A3E3-0805DE35F6D7}">
      <dsp:nvSpPr>
        <dsp:cNvPr id="0" name=""/>
        <dsp:cNvSpPr/>
      </dsp:nvSpPr>
      <dsp:spPr>
        <a:xfrm>
          <a:off x="5278508" y="777188"/>
          <a:ext cx="390312" cy="39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38BE7-7096-4EDF-97F8-FCC2DDDF3ED0}">
      <dsp:nvSpPr>
        <dsp:cNvPr id="0" name=""/>
        <dsp:cNvSpPr/>
      </dsp:nvSpPr>
      <dsp:spPr>
        <a:xfrm>
          <a:off x="5446916" y="972344"/>
          <a:ext cx="2329945" cy="2463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1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Extrapolação</a:t>
          </a:r>
          <a:endParaRPr lang="pt-BR" sz="2000" kern="1200" dirty="0"/>
        </a:p>
      </dsp:txBody>
      <dsp:txXfrm>
        <a:off x="5446916" y="972344"/>
        <a:ext cx="2329945" cy="24635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4AA90-2D16-44FA-950F-81083AAFEF64}">
      <dsp:nvSpPr>
        <dsp:cNvPr id="0" name=""/>
        <dsp:cNvSpPr/>
      </dsp:nvSpPr>
      <dsp:spPr>
        <a:xfrm>
          <a:off x="2667000" y="0"/>
          <a:ext cx="762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A1</a:t>
          </a:r>
          <a:endParaRPr lang="pt-BR" sz="2400" kern="1200" dirty="0"/>
        </a:p>
      </dsp:txBody>
      <dsp:txXfrm>
        <a:off x="2667000" y="0"/>
        <a:ext cx="762000" cy="381000"/>
      </dsp:txXfrm>
    </dsp:sp>
    <dsp:sp modelId="{99495B78-83D6-44A1-8552-0E7B9B598750}">
      <dsp:nvSpPr>
        <dsp:cNvPr id="0" name=""/>
        <dsp:cNvSpPr/>
      </dsp:nvSpPr>
      <dsp:spPr>
        <a:xfrm>
          <a:off x="2286000" y="380999"/>
          <a:ext cx="1524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A2</a:t>
          </a:r>
          <a:endParaRPr lang="pt-BR" sz="2400" kern="1200" dirty="0"/>
        </a:p>
      </dsp:txBody>
      <dsp:txXfrm>
        <a:off x="2552700" y="380999"/>
        <a:ext cx="990600" cy="381000"/>
      </dsp:txXfrm>
    </dsp:sp>
    <dsp:sp modelId="{90BB1B4D-9E70-47DF-81BC-BA6BB1B98CAA}">
      <dsp:nvSpPr>
        <dsp:cNvPr id="0" name=""/>
        <dsp:cNvSpPr/>
      </dsp:nvSpPr>
      <dsp:spPr>
        <a:xfrm>
          <a:off x="1905000" y="761999"/>
          <a:ext cx="2286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B1</a:t>
          </a:r>
          <a:endParaRPr lang="pt-BR" sz="2400" kern="1200" dirty="0"/>
        </a:p>
      </dsp:txBody>
      <dsp:txXfrm>
        <a:off x="2305050" y="761999"/>
        <a:ext cx="1485900" cy="381000"/>
      </dsp:txXfrm>
    </dsp:sp>
    <dsp:sp modelId="{67AADA6A-AE83-4CCA-A49B-898F5C36C4A8}">
      <dsp:nvSpPr>
        <dsp:cNvPr id="0" name=""/>
        <dsp:cNvSpPr/>
      </dsp:nvSpPr>
      <dsp:spPr>
        <a:xfrm>
          <a:off x="1524000" y="1143000"/>
          <a:ext cx="3048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B2</a:t>
          </a:r>
          <a:endParaRPr lang="pt-BR" sz="2400" kern="1200" dirty="0"/>
        </a:p>
      </dsp:txBody>
      <dsp:txXfrm>
        <a:off x="2057400" y="1143000"/>
        <a:ext cx="1981200" cy="381000"/>
      </dsp:txXfrm>
    </dsp:sp>
    <dsp:sp modelId="{BAB05A60-365E-4786-9EB5-C12513852F1D}">
      <dsp:nvSpPr>
        <dsp:cNvPr id="0" name=""/>
        <dsp:cNvSpPr/>
      </dsp:nvSpPr>
      <dsp:spPr>
        <a:xfrm>
          <a:off x="1143000" y="1524000"/>
          <a:ext cx="3810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B3</a:t>
          </a:r>
          <a:endParaRPr lang="pt-BR" sz="2400" kern="1200" dirty="0"/>
        </a:p>
      </dsp:txBody>
      <dsp:txXfrm>
        <a:off x="1809750" y="1524000"/>
        <a:ext cx="2476500" cy="381000"/>
      </dsp:txXfrm>
    </dsp:sp>
    <dsp:sp modelId="{998DCF84-5676-4DF9-A974-CB35161BBC80}">
      <dsp:nvSpPr>
        <dsp:cNvPr id="0" name=""/>
        <dsp:cNvSpPr/>
      </dsp:nvSpPr>
      <dsp:spPr>
        <a:xfrm>
          <a:off x="761999" y="1905000"/>
          <a:ext cx="4572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B4</a:t>
          </a:r>
          <a:endParaRPr lang="pt-BR" sz="2400" kern="1200" dirty="0"/>
        </a:p>
      </dsp:txBody>
      <dsp:txXfrm>
        <a:off x="1562099" y="1905000"/>
        <a:ext cx="2971800" cy="381000"/>
      </dsp:txXfrm>
    </dsp:sp>
    <dsp:sp modelId="{81076FE6-A645-4F06-8AF9-485A66474773}">
      <dsp:nvSpPr>
        <dsp:cNvPr id="0" name=""/>
        <dsp:cNvSpPr/>
      </dsp:nvSpPr>
      <dsp:spPr>
        <a:xfrm>
          <a:off x="380999" y="2286000"/>
          <a:ext cx="5334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B5</a:t>
          </a:r>
          <a:endParaRPr lang="pt-BR" sz="2400" kern="1200" dirty="0"/>
        </a:p>
      </dsp:txBody>
      <dsp:txXfrm>
        <a:off x="1314449" y="2286000"/>
        <a:ext cx="3467100" cy="381000"/>
      </dsp:txXfrm>
    </dsp:sp>
    <dsp:sp modelId="{E798925C-0BAD-440E-A275-9B872256E293}">
      <dsp:nvSpPr>
        <dsp:cNvPr id="0" name=""/>
        <dsp:cNvSpPr/>
      </dsp:nvSpPr>
      <dsp:spPr>
        <a:xfrm>
          <a:off x="0" y="2667000"/>
          <a:ext cx="6096000" cy="381000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</a:t>
          </a:r>
          <a:endParaRPr lang="pt-BR" sz="2400" kern="1200" dirty="0"/>
        </a:p>
      </dsp:txBody>
      <dsp:txXfrm>
        <a:off x="1066799" y="2667000"/>
        <a:ext cx="3962400" cy="381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BCC801-AF43-4E7C-B727-6FA070EB0A90}">
      <dsp:nvSpPr>
        <dsp:cNvPr id="0" name=""/>
        <dsp:cNvSpPr/>
      </dsp:nvSpPr>
      <dsp:spPr>
        <a:xfrm>
          <a:off x="2965754" y="322919"/>
          <a:ext cx="2941027" cy="288817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2</a:t>
          </a:r>
          <a:endParaRPr lang="pt-BR" sz="5100" kern="1200" dirty="0"/>
        </a:p>
      </dsp:txBody>
      <dsp:txXfrm>
        <a:off x="4515745" y="934937"/>
        <a:ext cx="1050366" cy="859575"/>
      </dsp:txXfrm>
    </dsp:sp>
    <dsp:sp modelId="{DC56F98C-83D8-4C8D-A20F-E7023CEB257D}">
      <dsp:nvSpPr>
        <dsp:cNvPr id="0" name=""/>
        <dsp:cNvSpPr/>
      </dsp:nvSpPr>
      <dsp:spPr>
        <a:xfrm>
          <a:off x="2843047" y="346114"/>
          <a:ext cx="3060382" cy="306038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3</a:t>
          </a:r>
          <a:endParaRPr lang="pt-BR" sz="5100" kern="1200" dirty="0"/>
        </a:p>
      </dsp:txBody>
      <dsp:txXfrm>
        <a:off x="3571710" y="2331719"/>
        <a:ext cx="1639490" cy="801528"/>
      </dsp:txXfrm>
    </dsp:sp>
    <dsp:sp modelId="{19FCEBBB-AE30-4FC0-9465-0D8712693819}">
      <dsp:nvSpPr>
        <dsp:cNvPr id="0" name=""/>
        <dsp:cNvSpPr/>
      </dsp:nvSpPr>
      <dsp:spPr>
        <a:xfrm>
          <a:off x="2780018" y="236815"/>
          <a:ext cx="3060382" cy="306038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1</a:t>
          </a:r>
          <a:endParaRPr lang="pt-BR" sz="5100" kern="1200" dirty="0"/>
        </a:p>
      </dsp:txBody>
      <dsp:txXfrm>
        <a:off x="3134512" y="885324"/>
        <a:ext cx="1092993" cy="910828"/>
      </dsp:txXfrm>
    </dsp:sp>
    <dsp:sp modelId="{30AFC01E-B696-4AD1-9E88-13BC3B3797EB}">
      <dsp:nvSpPr>
        <dsp:cNvPr id="0" name=""/>
        <dsp:cNvSpPr/>
      </dsp:nvSpPr>
      <dsp:spPr>
        <a:xfrm>
          <a:off x="2717579" y="48375"/>
          <a:ext cx="3439286" cy="34392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62B9-8668-478B-A855-0BFD89988D1D}">
      <dsp:nvSpPr>
        <dsp:cNvPr id="0" name=""/>
        <dsp:cNvSpPr/>
      </dsp:nvSpPr>
      <dsp:spPr>
        <a:xfrm>
          <a:off x="2653595" y="156468"/>
          <a:ext cx="3439286" cy="34392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1412-5939-486D-8331-C078F24C3B4A}">
      <dsp:nvSpPr>
        <dsp:cNvPr id="0" name=""/>
        <dsp:cNvSpPr/>
      </dsp:nvSpPr>
      <dsp:spPr>
        <a:xfrm>
          <a:off x="2595524" y="80982"/>
          <a:ext cx="3428865" cy="33720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BCC801-AF43-4E7C-B727-6FA070EB0A90}">
      <dsp:nvSpPr>
        <dsp:cNvPr id="0" name=""/>
        <dsp:cNvSpPr/>
      </dsp:nvSpPr>
      <dsp:spPr>
        <a:xfrm>
          <a:off x="2965754" y="322919"/>
          <a:ext cx="2941027" cy="288817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Associação</a:t>
          </a:r>
          <a:endParaRPr lang="pt-BR" sz="1500" kern="1200" dirty="0"/>
        </a:p>
      </dsp:txBody>
      <dsp:txXfrm>
        <a:off x="4515745" y="934937"/>
        <a:ext cx="1050366" cy="859575"/>
      </dsp:txXfrm>
    </dsp:sp>
    <dsp:sp modelId="{DC56F98C-83D8-4C8D-A20F-E7023CEB257D}">
      <dsp:nvSpPr>
        <dsp:cNvPr id="0" name=""/>
        <dsp:cNvSpPr/>
      </dsp:nvSpPr>
      <dsp:spPr>
        <a:xfrm>
          <a:off x="2843047" y="346114"/>
          <a:ext cx="3060382" cy="306038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Conceitual</a:t>
          </a:r>
          <a:endParaRPr lang="pt-BR" sz="1500" kern="1200" dirty="0"/>
        </a:p>
      </dsp:txBody>
      <dsp:txXfrm>
        <a:off x="3571710" y="2331719"/>
        <a:ext cx="1639490" cy="801528"/>
      </dsp:txXfrm>
    </dsp:sp>
    <dsp:sp modelId="{19FCEBBB-AE30-4FC0-9465-0D8712693819}">
      <dsp:nvSpPr>
        <dsp:cNvPr id="0" name=""/>
        <dsp:cNvSpPr/>
      </dsp:nvSpPr>
      <dsp:spPr>
        <a:xfrm>
          <a:off x="2780018" y="236815"/>
          <a:ext cx="3060382" cy="306038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Descritiva</a:t>
          </a:r>
          <a:endParaRPr lang="pt-BR" sz="1500" kern="1200" dirty="0"/>
        </a:p>
      </dsp:txBody>
      <dsp:txXfrm>
        <a:off x="3134512" y="885324"/>
        <a:ext cx="1092993" cy="910828"/>
      </dsp:txXfrm>
    </dsp:sp>
    <dsp:sp modelId="{30AFC01E-B696-4AD1-9E88-13BC3B3797EB}">
      <dsp:nvSpPr>
        <dsp:cNvPr id="0" name=""/>
        <dsp:cNvSpPr/>
      </dsp:nvSpPr>
      <dsp:spPr>
        <a:xfrm>
          <a:off x="2717579" y="48375"/>
          <a:ext cx="3439286" cy="34392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62B9-8668-478B-A855-0BFD89988D1D}">
      <dsp:nvSpPr>
        <dsp:cNvPr id="0" name=""/>
        <dsp:cNvSpPr/>
      </dsp:nvSpPr>
      <dsp:spPr>
        <a:xfrm>
          <a:off x="2653595" y="156468"/>
          <a:ext cx="3439286" cy="34392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1412-5939-486D-8331-C078F24C3B4A}">
      <dsp:nvSpPr>
        <dsp:cNvPr id="0" name=""/>
        <dsp:cNvSpPr/>
      </dsp:nvSpPr>
      <dsp:spPr>
        <a:xfrm>
          <a:off x="2595524" y="80982"/>
          <a:ext cx="3428865" cy="33720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Social </a:t>
            </a:r>
            <a:r>
              <a:rPr lang="pt-BR" dirty="0" err="1" smtClean="0"/>
              <a:t>Science</a:t>
            </a:r>
            <a:r>
              <a:rPr lang="pt-BR" dirty="0" smtClean="0"/>
              <a:t>: Humanidades 0-0,98</a:t>
            </a:r>
          </a:p>
          <a:p>
            <a:r>
              <a:rPr lang="pt-BR" dirty="0" err="1" smtClean="0"/>
              <a:t>Science</a:t>
            </a:r>
            <a:r>
              <a:rPr lang="pt-BR" dirty="0" smtClean="0"/>
              <a:t>: Enfermagem, Nutrição, </a:t>
            </a:r>
          </a:p>
          <a:p>
            <a:r>
              <a:rPr lang="pt-BR" dirty="0" err="1" smtClean="0"/>
              <a:t>Applied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Science</a:t>
            </a:r>
            <a:r>
              <a:rPr lang="pt-BR" baseline="0" dirty="0" smtClean="0"/>
              <a:t>: </a:t>
            </a:r>
            <a:r>
              <a:rPr lang="pt-BR" baseline="0" dirty="0" err="1" smtClean="0"/>
              <a:t>Fisica</a:t>
            </a:r>
            <a:r>
              <a:rPr lang="pt-BR" baseline="0" dirty="0" smtClean="0"/>
              <a:t>, Engenharia, Biologia, </a:t>
            </a:r>
            <a:r>
              <a:rPr lang="pt-BR" baseline="0" dirty="0" err="1" smtClean="0"/>
              <a:t>Quimica</a:t>
            </a:r>
            <a:endParaRPr lang="pt-BR" baseline="0" dirty="0" smtClean="0"/>
          </a:p>
          <a:p>
            <a:r>
              <a:rPr lang="pt-BR" baseline="0" dirty="0" smtClean="0"/>
              <a:t>Interdisciplinar: </a:t>
            </a:r>
            <a:r>
              <a:rPr lang="pt-BR" baseline="0" dirty="0" err="1" smtClean="0"/>
              <a:t>Nature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Science</a:t>
            </a: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BA3B2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6A5CC-0245-479C-87EE-D8A079765933}" type="datetimeFigureOut">
              <a:rPr lang="pt-BR" smtClean="0"/>
              <a:pPr/>
              <a:t>28/01/2018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7ACE-A2FE-4158-B9C9-DFAE38EB53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6A5CC-0245-479C-87EE-D8A079765933}" type="datetimeFigureOut">
              <a:rPr lang="pt-BR" smtClean="0"/>
              <a:pPr/>
              <a:t>28/01/2018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7ACE-A2FE-4158-B9C9-DFAE38EB53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BA3B2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diamond" w="lg" len="lg"/>
            <a:tailEnd type="diamond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BA3B21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8451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“</a:t>
            </a:r>
            <a:endParaRPr sz="6800" b="1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lg" len="lg"/>
              <a:tailEnd type="diamond" w="lg" len="lg"/>
            </a:ln>
          </p:spPr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" name="Shape 31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6" name="Shape 4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lg" len="lg"/>
              <a:tailEnd type="diamond" w="lg" len="lg"/>
            </a:ln>
          </p:spPr>
        </p:cxnSp>
        <p:sp>
          <p:nvSpPr>
            <p:cNvPr id="47" name="Shape 4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" name="Shape 4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67" name="Shape 67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lg" len="lg"/>
              <a:tailEnd type="diamond" w="lg" len="lg"/>
            </a:ln>
          </p:spPr>
        </p:cxnSp>
        <p:sp>
          <p:nvSpPr>
            <p:cNvPr id="68" name="Shape 68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Shape 70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8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w="19050" cap="flat" cmpd="sng">
            <a:solidFill>
              <a:srgbClr val="BA3B21"/>
            </a:solidFill>
            <a:prstDash val="solid"/>
            <a:round/>
            <a:headEnd type="diamond" w="lg" len="lg"/>
            <a:tailEnd type="diamond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ed">
    <p:bg>
      <p:bgPr>
        <a:solidFill>
          <a:srgbClr val="BA3B2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6A5CC-0245-479C-87EE-D8A079765933}" type="datetimeFigureOut">
              <a:rPr lang="pt-BR" smtClean="0"/>
              <a:pPr/>
              <a:t>28/01/2018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7ACE-A2FE-4158-B9C9-DFAE38EB53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727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Font typeface="Encode Sans ExtraLight"/>
              <a:buChar char="▪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rPr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300" b="1">
              <a:solidFill>
                <a:srgbClr val="27272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impactofsocialsciences/2014/04/23/academic-papers-citation-rates-remler/?share=facebook&amp;nb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 smtClean="0"/>
              <a:t>Como Publicar em periódicos de impacto?</a:t>
            </a:r>
            <a:endParaRPr dirty="0"/>
          </a:p>
        </p:txBody>
      </p:sp>
      <p:grpSp>
        <p:nvGrpSpPr>
          <p:cNvPr id="92" name="Shape 92"/>
          <p:cNvGrpSpPr/>
          <p:nvPr/>
        </p:nvGrpSpPr>
        <p:grpSpPr>
          <a:xfrm>
            <a:off x="4131085" y="3900717"/>
            <a:ext cx="881739" cy="835747"/>
            <a:chOff x="5300400" y="3670175"/>
            <a:chExt cx="421300" cy="399325"/>
          </a:xfrm>
        </p:grpSpPr>
        <p:sp>
          <p:nvSpPr>
            <p:cNvPr id="93" name="Shape 9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2" descr="C:\Users\Artur\Downloads\320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3507854"/>
            <a:ext cx="3816424" cy="1635646"/>
          </a:xfrm>
          <a:prstGeom prst="rect">
            <a:avLst/>
          </a:prstGeom>
          <a:noFill/>
        </p:spPr>
      </p:pic>
      <p:pic>
        <p:nvPicPr>
          <p:cNvPr id="10" name="Picture 3" descr="C:\Users\Artur\Downloads\logo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507854"/>
            <a:ext cx="3779912" cy="1635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27584" y="339502"/>
            <a:ext cx="7497763" cy="549275"/>
          </a:xfrm>
        </p:spPr>
        <p:txBody>
          <a:bodyPr/>
          <a:lstStyle/>
          <a:p>
            <a:pPr algn="ctr"/>
            <a:r>
              <a:rPr lang="pt-BR" sz="2400" dirty="0" smtClean="0"/>
              <a:t>Por quê publicar?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67544" y="1059582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dirty="0" smtClean="0"/>
              <a:t>Prêmio Teses Capes</a:t>
            </a:r>
            <a:endParaRPr lang="pt-B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8025"/>
            <a:ext cx="94265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dirty="0" smtClean="0"/>
              <a:t>Prêmio Teses Capes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587" y="1761660"/>
            <a:ext cx="9355587" cy="185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dirty="0" smtClean="0"/>
              <a:t>Prêmio Teses Capes</a:t>
            </a:r>
            <a:endParaRPr lang="pt-B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035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dirty="0" smtClean="0"/>
              <a:t>Prêmio Teses Capes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360" y="1707655"/>
            <a:ext cx="9403872" cy="183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964" t="35156" r="9518" b="42047"/>
          <a:stretch>
            <a:fillRect/>
          </a:stretch>
        </p:blipFill>
        <p:spPr bwMode="auto">
          <a:xfrm>
            <a:off x="107504" y="2067694"/>
            <a:ext cx="8784976" cy="16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267494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Prêmio Teses CAPES: DIREITO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essas pesquisas tem em comum?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395536" y="113159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Considerações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estar na pós-graduação para publicar?</a:t>
            </a:r>
          </a:p>
          <a:p>
            <a:r>
              <a:rPr lang="pt-BR" dirty="0" smtClean="0"/>
              <a:t>MITO – De acordo com a PNAS (</a:t>
            </a:r>
            <a:r>
              <a:rPr lang="en-US" b="1" u="sng" dirty="0" smtClean="0">
                <a:solidFill>
                  <a:schemeClr val="bg1"/>
                </a:solidFill>
              </a:rPr>
              <a:t>Proceedings of the National Academy of Sciences of the United States of America</a:t>
            </a:r>
            <a:r>
              <a:rPr lang="en-US" dirty="0" smtClean="0"/>
              <a:t>)</a:t>
            </a:r>
            <a:r>
              <a:rPr lang="pt-BR" dirty="0" smtClean="0"/>
              <a:t>, apenas 5% das suas submissões vêm da academia, e apenas 25% das publicações.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20072" y="4569972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en-US" dirty="0" smtClean="0"/>
              <a:t>How and why to publish in PNAS. PNAS, 2005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Por quê publicar?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395536" y="1203598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95486"/>
            <a:ext cx="7497763" cy="549275"/>
          </a:xfrm>
        </p:spPr>
        <p:txBody>
          <a:bodyPr/>
          <a:lstStyle/>
          <a:p>
            <a:r>
              <a:rPr lang="pt-BR" sz="2500" dirty="0" smtClean="0"/>
              <a:t>O que as revistas querem?</a:t>
            </a:r>
            <a:endParaRPr lang="pt-BR" sz="2500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467544" y="771550"/>
          <a:ext cx="8208912" cy="391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 idx="4294967295"/>
          </p:nvPr>
        </p:nvSpPr>
        <p:spPr>
          <a:xfrm>
            <a:off x="26565" y="438299"/>
            <a:ext cx="7497763" cy="549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				SOBRE O CURSO</a:t>
            </a:r>
            <a:endParaRPr dirty="0"/>
          </a:p>
        </p:txBody>
      </p:sp>
      <p:graphicFrame>
        <p:nvGraphicFramePr>
          <p:cNvPr id="11" name="Espaço Reservado para Conteúdo 5"/>
          <p:cNvGraphicFramePr>
            <a:graphicFrameLocks/>
          </p:cNvGraphicFramePr>
          <p:nvPr/>
        </p:nvGraphicFramePr>
        <p:xfrm>
          <a:off x="1547664" y="1923678"/>
          <a:ext cx="626469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Conceitos sobre ciência e publicação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Redação cientifica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Experiências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1086371"/>
            <a:ext cx="7497763" cy="549275"/>
          </a:xfrm>
        </p:spPr>
        <p:txBody>
          <a:bodyPr/>
          <a:lstStyle/>
          <a:p>
            <a:r>
              <a:rPr lang="pt-BR" dirty="0" smtClean="0"/>
              <a:t>“Precisa-se de citações”</a:t>
            </a:r>
            <a:endParaRPr lang="pt-BR" dirty="0"/>
          </a:p>
        </p:txBody>
      </p:sp>
      <p:pic>
        <p:nvPicPr>
          <p:cNvPr id="9" name="Espaço Reservado para Conteúdo 8" descr="citaça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76350"/>
          </a:xfrm>
        </p:spPr>
      </p:pic>
      <p:sp>
        <p:nvSpPr>
          <p:cNvPr id="10" name="CaixaDeTexto 9"/>
          <p:cNvSpPr txBox="1"/>
          <p:nvPr/>
        </p:nvSpPr>
        <p:spPr>
          <a:xfrm>
            <a:off x="467544" y="1981165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Lokman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Meho</a:t>
            </a:r>
            <a:r>
              <a:rPr lang="pt-BR" sz="2000" dirty="0" smtClean="0">
                <a:solidFill>
                  <a:schemeClr val="bg1"/>
                </a:solidFill>
              </a:rPr>
              <a:t>, da Universidade de Indiana, em </a:t>
            </a:r>
            <a:r>
              <a:rPr lang="pt-BR" sz="2000" dirty="0" err="1" smtClean="0">
                <a:solidFill>
                  <a:schemeClr val="bg1"/>
                </a:solidFill>
              </a:rPr>
              <a:t>Physics</a:t>
            </a:r>
            <a:r>
              <a:rPr lang="pt-BR" sz="2000" dirty="0" smtClean="0">
                <a:solidFill>
                  <a:schemeClr val="bg1"/>
                </a:solidFill>
              </a:rPr>
              <a:t> World, uma revista membro do Instituto </a:t>
            </a:r>
            <a:r>
              <a:rPr lang="pt-BR" sz="2000" dirty="0" err="1" smtClean="0">
                <a:solidFill>
                  <a:schemeClr val="bg1"/>
                </a:solidFill>
              </a:rPr>
              <a:t>Physics</a:t>
            </a:r>
            <a:r>
              <a:rPr lang="pt-BR" sz="2000" dirty="0" smtClean="0">
                <a:solidFill>
                  <a:schemeClr val="bg1"/>
                </a:solidFill>
              </a:rPr>
              <a:t> descobriu que: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Certa de 80% dos artigos da área de Humanas nunca são citados.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Um terço de todos os artigos das Ciências Sociais não recebem citação.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Na medicina quase 12%.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496" y="456997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</a:t>
            </a:r>
            <a:r>
              <a:rPr lang="en-US" dirty="0" smtClean="0">
                <a:solidFill>
                  <a:schemeClr val="bg1"/>
                </a:solidFill>
              </a:rPr>
              <a:t> Dahlia </a:t>
            </a:r>
            <a:r>
              <a:rPr lang="en-US" dirty="0" err="1" smtClean="0">
                <a:solidFill>
                  <a:schemeClr val="bg1"/>
                </a:solidFill>
              </a:rPr>
              <a:t>Remler</a:t>
            </a:r>
            <a:r>
              <a:rPr lang="en-US" dirty="0" smtClean="0">
                <a:solidFill>
                  <a:schemeClr val="bg1"/>
                </a:solidFill>
              </a:rPr>
              <a:t>. Are 90% of academic papers really never cited? Reviewing the literature on academic citations. 2016.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hlinkClick r:id="rId3" tooltip="Click to share on Facebook"/>
              </a:rPr>
              <a:t/>
            </a:r>
            <a:br>
              <a:rPr lang="en-US" dirty="0" smtClean="0">
                <a:hlinkClick r:id="rId3" tooltip="Click to share on Facebook"/>
              </a:rPr>
            </a:b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pt-BR" dirty="0" smtClean="0"/>
              <a:t>O QUÊ PUBLICAR?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Shape 1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2" name="Shape 1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67544" y="1059582"/>
          <a:ext cx="8676456" cy="343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23528" y="555526"/>
            <a:ext cx="5760640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lnSpc>
                <a:spcPct val="115000"/>
              </a:lnSpc>
              <a:spcBef>
                <a:spcPts val="600"/>
              </a:spcBef>
              <a:buClr>
                <a:srgbClr val="F55C21"/>
              </a:buClr>
              <a:buSzPts val="2400"/>
              <a:buFont typeface="Encode Sans ExtraLight"/>
              <a:buChar char="▪"/>
            </a:pPr>
            <a:r>
              <a:rPr lang="pt-BR" sz="2600" b="1" dirty="0" smtClean="0">
                <a:solidFill>
                  <a:srgbClr val="FFFFFF"/>
                </a:solidFill>
                <a:latin typeface="Encode Sans ExtraLight"/>
                <a:sym typeface="Encode Sans ExtraLight"/>
              </a:rPr>
              <a:t>Nós publicamos respostas (Conclusões)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560" y="339502"/>
            <a:ext cx="7497763" cy="2946400"/>
          </a:xfrm>
        </p:spPr>
        <p:txBody>
          <a:bodyPr/>
          <a:lstStyle/>
          <a:p>
            <a:r>
              <a:rPr lang="pt-BR" dirty="0" smtClean="0"/>
              <a:t>Perguntas = O que pesquisar?</a:t>
            </a:r>
          </a:p>
          <a:p>
            <a:endParaRPr lang="pt-BR" dirty="0" smtClean="0"/>
          </a:p>
          <a:p>
            <a:r>
              <a:rPr lang="pt-BR" dirty="0" smtClean="0"/>
              <a:t>Aprender a identificar as lacunas de cada área</a:t>
            </a:r>
          </a:p>
          <a:p>
            <a:endParaRPr lang="pt-BR" dirty="0"/>
          </a:p>
        </p:txBody>
      </p:sp>
      <p:cxnSp>
        <p:nvCxnSpPr>
          <p:cNvPr id="5" name="Conector angulado 4"/>
          <p:cNvCxnSpPr/>
          <p:nvPr/>
        </p:nvCxnSpPr>
        <p:spPr>
          <a:xfrm rot="5400000">
            <a:off x="3896925" y="1950681"/>
            <a:ext cx="918102" cy="1152128"/>
          </a:xfrm>
          <a:prstGeom prst="bentConnector3">
            <a:avLst>
              <a:gd name="adj1" fmla="val 7183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979712" y="3435846"/>
            <a:ext cx="37444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Novidade</a:t>
            </a:r>
            <a:endParaRPr lang="pt-BR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ONDE PUBLICAR?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dirty="0" smtClean="0"/>
              <a:t>Primeiro, algumas mudanças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97763" cy="29464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BOOM da Internet</a:t>
            </a:r>
          </a:p>
          <a:p>
            <a:r>
              <a:rPr lang="pt-BR" dirty="0" smtClean="0"/>
              <a:t>Mudança na relação </a:t>
            </a:r>
            <a:r>
              <a:rPr lang="pt-BR" b="1" dirty="0" err="1" smtClean="0"/>
              <a:t>Autor-Revista-Leitor</a:t>
            </a: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Tese da UFBA (2010):  “Impacto da internet na difusão da cultura científica brasileira: As transformações nos veículos e processos de disseminação e divulgação </a:t>
            </a:r>
            <a:r>
              <a:rPr lang="pt-BR" dirty="0" err="1" smtClean="0"/>
              <a:t>ciêntifica</a:t>
            </a:r>
            <a:r>
              <a:rPr lang="pt-BR" dirty="0" smtClean="0"/>
              <a:t>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000" dirty="0" smtClean="0"/>
              <a:t>Revista Internacional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97763" cy="2946400"/>
          </a:xfrm>
        </p:spPr>
        <p:txBody>
          <a:bodyPr/>
          <a:lstStyle/>
          <a:p>
            <a:r>
              <a:rPr lang="pt-BR" dirty="0" smtClean="0"/>
              <a:t>Se o objetivo é se comunicar, deve ser falado ao maior número de pessoas.</a:t>
            </a:r>
          </a:p>
          <a:p>
            <a:r>
              <a:rPr lang="pt-BR" dirty="0" smtClean="0"/>
              <a:t>O idioma da ciência é o inglês.</a:t>
            </a:r>
          </a:p>
          <a:p>
            <a:endParaRPr lang="pt-BR" dirty="0"/>
          </a:p>
        </p:txBody>
      </p:sp>
      <p:pic>
        <p:nvPicPr>
          <p:cNvPr id="1026" name="Picture 2" descr="C:\Users\Artur\Desktop\Aulas Volpato\1338794842659401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8" y="1005576"/>
            <a:ext cx="849694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Periódico Internacional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97763" cy="2946400"/>
          </a:xfrm>
        </p:spPr>
        <p:txBody>
          <a:bodyPr>
            <a:noAutofit/>
          </a:bodyPr>
          <a:lstStyle/>
          <a:p>
            <a:r>
              <a:rPr lang="pt-BR" sz="1800" dirty="0" smtClean="0"/>
              <a:t>O que é?</a:t>
            </a:r>
          </a:p>
          <a:p>
            <a:r>
              <a:rPr lang="pt-BR" sz="1800" dirty="0" smtClean="0"/>
              <a:t>Internacionalização ≠ Inglês e Online</a:t>
            </a:r>
          </a:p>
          <a:p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Critérios: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800" dirty="0" smtClean="0"/>
              <a:t>Publicar artigos originários de vários países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800" dirty="0" smtClean="0"/>
              <a:t>Receber citações de vários países</a:t>
            </a:r>
          </a:p>
          <a:p>
            <a:pPr marL="514350" indent="-514350">
              <a:buNone/>
            </a:pPr>
            <a:endParaRPr lang="pt-BR" sz="1800" dirty="0" smtClean="0"/>
          </a:p>
          <a:p>
            <a:pPr marL="514350" indent="-514350">
              <a:buNone/>
            </a:pPr>
            <a:r>
              <a:rPr lang="pt-BR" sz="1800" dirty="0" smtClean="0"/>
              <a:t>Caso contrário, é regional.</a:t>
            </a:r>
          </a:p>
        </p:txBody>
      </p:sp>
      <p:pic>
        <p:nvPicPr>
          <p:cNvPr id="6758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5" y="267494"/>
            <a:ext cx="4981575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Classificação de revistas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97763" cy="2946400"/>
          </a:xfrm>
        </p:spPr>
        <p:txBody>
          <a:bodyPr/>
          <a:lstStyle/>
          <a:p>
            <a:r>
              <a:rPr lang="pt-BR" dirty="0" smtClean="0"/>
              <a:t>QUALIS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 que é?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Pra que serve?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Internacionalização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 que determina o </a:t>
            </a:r>
            <a:r>
              <a:rPr lang="pt-BR" dirty="0" err="1" smtClean="0"/>
              <a:t>Qualis</a:t>
            </a:r>
            <a:r>
              <a:rPr lang="pt-BR" dirty="0" smtClean="0"/>
              <a:t>?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6562" name="Picture 2" descr="Resultado de imagem para qualis ca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347614"/>
            <a:ext cx="4865985" cy="173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95486"/>
            <a:ext cx="7497763" cy="549275"/>
          </a:xfrm>
        </p:spPr>
        <p:txBody>
          <a:bodyPr/>
          <a:lstStyle/>
          <a:p>
            <a:r>
              <a:rPr lang="pt-BR" sz="3000" dirty="0" smtClean="0"/>
              <a:t>QUALIS - O que é?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843558"/>
            <a:ext cx="8229600" cy="3640138"/>
          </a:xfrm>
        </p:spPr>
        <p:txBody>
          <a:bodyPr>
            <a:normAutofit/>
          </a:bodyPr>
          <a:lstStyle/>
          <a:p>
            <a:r>
              <a:rPr lang="pt-BR" dirty="0" smtClean="0"/>
              <a:t>Forma de classificação de revistas</a:t>
            </a:r>
          </a:p>
          <a:p>
            <a:r>
              <a:rPr lang="pt-BR" dirty="0" smtClean="0"/>
              <a:t>Criada e regulada para a CAPES</a:t>
            </a:r>
          </a:p>
          <a:p>
            <a:endParaRPr lang="pt-BR" dirty="0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1691680" y="209550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4000" dirty="0" smtClean="0">
                <a:solidFill>
                  <a:srgbClr val="F55C21"/>
                </a:solidFill>
              </a:rPr>
              <a:t>Sobre os professores</a:t>
            </a:r>
            <a:endParaRPr sz="4000" dirty="0">
              <a:solidFill>
                <a:srgbClr val="F55C21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49600" y="915566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BR" sz="1800" dirty="0" smtClean="0">
                <a:latin typeface="+mj-lt"/>
              </a:rPr>
              <a:t>Artur Acelino </a:t>
            </a:r>
            <a:r>
              <a:rPr lang="pt-BR" sz="1800" dirty="0" err="1" smtClean="0">
                <a:latin typeface="+mj-lt"/>
              </a:rPr>
              <a:t>F.L.N.Queiroz:</a:t>
            </a:r>
            <a:endParaRPr lang="pt-BR" sz="1800" dirty="0" smtClean="0">
              <a:latin typeface="+mj-lt"/>
            </a:endParaRPr>
          </a:p>
          <a:p>
            <a:pPr marL="0" lvl="0" indent="0">
              <a:buNone/>
            </a:pPr>
            <a:r>
              <a:rPr lang="pt-BR" sz="1800" dirty="0" smtClean="0">
                <a:latin typeface="+mj-lt"/>
              </a:rPr>
              <a:t>Enfermeiro (UFPI), Mestre em Ciências (EERP-USP), Doutorando (EERP-USP).</a:t>
            </a:r>
          </a:p>
          <a:p>
            <a:pPr marL="0" lvl="0" indent="0">
              <a:buNone/>
            </a:pPr>
            <a:r>
              <a:rPr lang="pt-BR" sz="1800" dirty="0" smtClean="0">
                <a:latin typeface="+mj-lt"/>
              </a:rPr>
              <a:t>Autor de 30 artigos publicados nos últimos 5 anos.</a:t>
            </a:r>
          </a:p>
          <a:p>
            <a:pPr marL="0" lvl="0" indent="0">
              <a:buNone/>
            </a:pPr>
            <a:r>
              <a:rPr lang="pt-BR" sz="1800" dirty="0" smtClean="0">
                <a:latin typeface="+mj-lt"/>
              </a:rPr>
              <a:t>Membro do corpo editorial da Revista de Prevenção em Saúde (REPIS).</a:t>
            </a:r>
          </a:p>
          <a:p>
            <a:pPr marL="0" lvl="0" indent="0">
              <a:buNone/>
            </a:pPr>
            <a:r>
              <a:rPr lang="pt-BR" sz="1800" dirty="0" smtClean="0">
                <a:latin typeface="+mj-lt"/>
              </a:rPr>
              <a:t>Atua como </a:t>
            </a:r>
            <a:r>
              <a:rPr lang="pt-BR" sz="1800" dirty="0" err="1" smtClean="0">
                <a:latin typeface="+mj-lt"/>
              </a:rPr>
              <a:t>parecerista</a:t>
            </a:r>
            <a:r>
              <a:rPr lang="pt-BR" sz="1800" dirty="0" smtClean="0">
                <a:latin typeface="+mj-lt"/>
              </a:rPr>
              <a:t> na BMC </a:t>
            </a:r>
            <a:r>
              <a:rPr lang="pt-BR" sz="1800" dirty="0" err="1" smtClean="0">
                <a:latin typeface="+mj-lt"/>
              </a:rPr>
              <a:t>Infectious</a:t>
            </a:r>
            <a:r>
              <a:rPr lang="pt-BR" sz="1800" dirty="0" smtClean="0">
                <a:latin typeface="+mj-lt"/>
              </a:rPr>
              <a:t> </a:t>
            </a:r>
            <a:r>
              <a:rPr lang="pt-BR" sz="1800" dirty="0" err="1" smtClean="0">
                <a:latin typeface="+mj-lt"/>
              </a:rPr>
              <a:t>Diseases</a:t>
            </a:r>
            <a:r>
              <a:rPr lang="pt-BR" sz="1800" smtClean="0">
                <a:latin typeface="+mj-lt"/>
              </a:rPr>
              <a:t>, </a:t>
            </a:r>
            <a:r>
              <a:rPr lang="pt-BR" sz="1800" dirty="0" smtClean="0">
                <a:latin typeface="+mj-lt"/>
              </a:rPr>
              <a:t>Revista Brasileira de Enfermagem, </a:t>
            </a:r>
            <a:r>
              <a:rPr lang="pt-BR" sz="1800" dirty="0" err="1" smtClean="0">
                <a:latin typeface="+mj-lt"/>
              </a:rPr>
              <a:t>Acta</a:t>
            </a:r>
            <a:r>
              <a:rPr lang="pt-BR" sz="1800" dirty="0" smtClean="0">
                <a:latin typeface="+mj-lt"/>
              </a:rPr>
              <a:t> Paulista de Enfermagem, Escola Anna Ney, Cadernos de Saúde Publica, LGBT </a:t>
            </a:r>
            <a:r>
              <a:rPr lang="pt-BR" sz="1800" dirty="0" err="1" smtClean="0">
                <a:latin typeface="+mj-lt"/>
              </a:rPr>
              <a:t>Health</a:t>
            </a:r>
            <a:r>
              <a:rPr lang="pt-BR" sz="1800" dirty="0" smtClean="0">
                <a:latin typeface="+mj-lt"/>
              </a:rPr>
              <a:t> entre outros.</a:t>
            </a:r>
          </a:p>
          <a:p>
            <a:pPr marL="0" lvl="0" indent="0">
              <a:buNone/>
            </a:pPr>
            <a:r>
              <a:rPr lang="pt-BR" sz="1800" dirty="0" smtClean="0">
                <a:latin typeface="+mj-lt"/>
              </a:rPr>
              <a:t>Fator H:3; Total de citações: 63.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3000" dirty="0" smtClean="0"/>
              <a:t>QUALIS - Para que serve?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97763" cy="2946400"/>
          </a:xfrm>
        </p:spPr>
        <p:txBody>
          <a:bodyPr/>
          <a:lstStyle/>
          <a:p>
            <a:r>
              <a:rPr lang="pt-BR" dirty="0" smtClean="0"/>
              <a:t>Pós graduação</a:t>
            </a:r>
          </a:p>
          <a:p>
            <a:r>
              <a:rPr lang="pt-BR" dirty="0" smtClean="0"/>
              <a:t>Avaliar publicações anteriores</a:t>
            </a:r>
          </a:p>
          <a:p>
            <a:r>
              <a:rPr lang="pt-BR" dirty="0" err="1" smtClean="0"/>
              <a:t>Qualis</a:t>
            </a:r>
            <a:r>
              <a:rPr lang="pt-BR" dirty="0" smtClean="0"/>
              <a:t> livros, </a:t>
            </a:r>
            <a:r>
              <a:rPr lang="pt-BR" dirty="0" err="1" smtClean="0"/>
              <a:t>Qualis</a:t>
            </a:r>
            <a:r>
              <a:rPr lang="pt-BR" dirty="0" smtClean="0"/>
              <a:t> </a:t>
            </a:r>
            <a:r>
              <a:rPr lang="pt-BR" dirty="0" err="1" smtClean="0"/>
              <a:t>artisticos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4514" name="Picture 2" descr="https://78.media.tumblr.com/56d9a675e938c6ce15fe19bbbdb641ca/tumblr_opmb4jbxrB1slhhf0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771550"/>
            <a:ext cx="37444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83568" y="339502"/>
            <a:ext cx="7497763" cy="549275"/>
          </a:xfrm>
        </p:spPr>
        <p:txBody>
          <a:bodyPr/>
          <a:lstStyle/>
          <a:p>
            <a:pPr algn="ctr"/>
            <a:r>
              <a:rPr lang="pt-BR" sz="3000" dirty="0" err="1" smtClean="0"/>
              <a:t>Qualis</a:t>
            </a:r>
            <a:r>
              <a:rPr lang="pt-BR" sz="3000" dirty="0" smtClean="0"/>
              <a:t> - Internacionalização</a:t>
            </a:r>
            <a:endParaRPr lang="pt-BR" sz="3000" dirty="0"/>
          </a:p>
        </p:txBody>
      </p:sp>
      <p:pic>
        <p:nvPicPr>
          <p:cNvPr id="4" name="Espaço Reservado para Conteúdo 3" descr="Map_of_Brazil_with_flag.svg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03598"/>
            <a:ext cx="4597400" cy="339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497000" cy="549600"/>
          </a:xfrm>
        </p:spPr>
        <p:txBody>
          <a:bodyPr/>
          <a:lstStyle/>
          <a:p>
            <a:r>
              <a:rPr lang="pt-BR" sz="2400" dirty="0" err="1" smtClean="0"/>
              <a:t>Qualis</a:t>
            </a:r>
            <a:r>
              <a:rPr lang="pt-BR" sz="2400" dirty="0" smtClean="0"/>
              <a:t> – O que determina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79512" y="699542"/>
            <a:ext cx="5112568" cy="3888432"/>
          </a:xfrm>
        </p:spPr>
        <p:txBody>
          <a:bodyPr>
            <a:noAutofit/>
          </a:bodyPr>
          <a:lstStyle/>
          <a:p>
            <a:r>
              <a:rPr lang="pt-BR" sz="1200" dirty="0" smtClean="0"/>
              <a:t>• Editor responsável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Conselho Editorial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ISSN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Normas de submissão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Periodicidade mínima semestral. No caso da Área do Direito, esta periodicidade mínima poderá ser anual.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Avaliação por pares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Publicar pelo menos 14 artigos por volume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err="1" smtClean="0"/>
              <a:t>Exogênia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Títulos, resumos e palavras-chave/descritores em português e inglês</a:t>
            </a:r>
            <a:r>
              <a:rPr lang="pt-BR" sz="1200" dirty="0" smtClean="0"/>
              <a:t>.</a:t>
            </a:r>
          </a:p>
          <a:p>
            <a:r>
              <a:rPr lang="pt-BR" sz="1200" dirty="0" smtClean="0"/>
              <a:t> </a:t>
            </a:r>
            <a:r>
              <a:rPr lang="pt-BR" sz="1200" dirty="0" smtClean="0"/>
              <a:t>• Data de recebimento e aceitação de cada artigo </a:t>
            </a:r>
            <a:endParaRPr lang="pt-BR" sz="1200" dirty="0" smtClean="0"/>
          </a:p>
          <a:p>
            <a:r>
              <a:rPr lang="pt-BR" sz="1200" dirty="0" smtClean="0"/>
              <a:t>• </a:t>
            </a:r>
            <a:r>
              <a:rPr lang="pt-BR" sz="1200" dirty="0" smtClean="0"/>
              <a:t>Pelo menos um número do ano anterior publicado </a:t>
            </a:r>
            <a:endParaRPr lang="pt-BR" sz="1200" dirty="0" smtClean="0"/>
          </a:p>
          <a:p>
            <a:r>
              <a:rPr lang="pt-BR" sz="1200" b="1" dirty="0" smtClean="0"/>
              <a:t>Fator FI pelo JCR</a:t>
            </a:r>
            <a:endParaRPr lang="pt-BR" sz="12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Artur\Google Drive\Como Publicar em periódicos de impacto\Law-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915566"/>
            <a:ext cx="3995936" cy="364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Fator de Impacto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896938"/>
            <a:ext cx="8229600" cy="40513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Foi criado em 1972 por Eugene Garfield, faz parte empresa </a:t>
            </a:r>
            <a:r>
              <a:rPr lang="pt-BR" dirty="0" err="1" smtClean="0"/>
              <a:t>Thomson</a:t>
            </a:r>
            <a:r>
              <a:rPr lang="pt-BR" dirty="0" smtClean="0"/>
              <a:t> Reuters.</a:t>
            </a:r>
          </a:p>
          <a:p>
            <a:r>
              <a:rPr lang="pt-BR" dirty="0" smtClean="0"/>
              <a:t>Desenvolvido a partir de dados do SCI (</a:t>
            </a:r>
            <a:r>
              <a:rPr lang="pt-BR" dirty="0" err="1" smtClean="0"/>
              <a:t>Science</a:t>
            </a:r>
            <a:r>
              <a:rPr lang="pt-BR" dirty="0" smtClean="0"/>
              <a:t> </a:t>
            </a:r>
            <a:r>
              <a:rPr lang="pt-BR" dirty="0" err="1" smtClean="0"/>
              <a:t>Citation</a:t>
            </a:r>
            <a:r>
              <a:rPr lang="pt-BR" dirty="0" smtClean="0"/>
              <a:t> </a:t>
            </a:r>
            <a:r>
              <a:rPr lang="pt-BR" dirty="0" err="1" smtClean="0"/>
              <a:t>Index</a:t>
            </a:r>
            <a:r>
              <a:rPr lang="pt-BR" dirty="0" smtClean="0"/>
              <a:t>) e ISI (</a:t>
            </a:r>
            <a:r>
              <a:rPr lang="pt-BR" dirty="0" err="1" smtClean="0"/>
              <a:t>Institute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Scientifc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).</a:t>
            </a:r>
          </a:p>
          <a:p>
            <a:r>
              <a:rPr lang="pt-BR" dirty="0" smtClean="0"/>
              <a:t>O JCR abrange 13 mil periódicos.</a:t>
            </a:r>
          </a:p>
          <a:p>
            <a:r>
              <a:rPr lang="pt-BR" dirty="0" smtClean="0"/>
              <a:t>Cálculo: FI = (citações recebidas em 2015 para artigos publicados em 2014 + 2013) / (nº de artigos “citáveis​​”, publicados em 2014 + 2013).</a:t>
            </a:r>
          </a:p>
          <a:p>
            <a:r>
              <a:rPr lang="pt-BR" dirty="0" smtClean="0"/>
              <a:t>Exemplo: 320 artigos científicos no biênio 2013-2014, e se no ano seguinte estes receberam 920 citações, seu FI em 2015 será 920/320 = 2,875.</a:t>
            </a:r>
          </a:p>
          <a:p>
            <a:endParaRPr lang="pt-BR" dirty="0"/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 b="33477"/>
          <a:stretch>
            <a:fillRect/>
          </a:stretch>
        </p:blipFill>
        <p:spPr bwMode="auto">
          <a:xfrm>
            <a:off x="7020272" y="-182555"/>
            <a:ext cx="2123728" cy="1059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95263"/>
            <a:ext cx="6819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228600"/>
            <a:ext cx="68199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Impacto social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Periódicos conhecidos apenas na faculdade de origem ou apenas em uma área.</a:t>
            </a:r>
          </a:p>
          <a:p>
            <a:endParaRPr lang="pt-BR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407604" y="1131590"/>
            <a:ext cx="4340860" cy="3108300"/>
          </a:xfrm>
        </p:spPr>
        <p:txBody>
          <a:bodyPr/>
          <a:lstStyle/>
          <a:p>
            <a:r>
              <a:rPr lang="pt-BR" dirty="0" smtClean="0"/>
              <a:t>Revista Latino Americana de Enfermagem</a:t>
            </a:r>
          </a:p>
          <a:p>
            <a:r>
              <a:rPr lang="pt-BR" dirty="0" smtClean="0"/>
              <a:t>É uma revista regional muito relevante.</a:t>
            </a:r>
          </a:p>
          <a:p>
            <a:r>
              <a:rPr lang="pt-BR" dirty="0" smtClean="0"/>
              <a:t>  Alto impacto social</a:t>
            </a:r>
          </a:p>
          <a:p>
            <a:r>
              <a:rPr lang="pt-BR" dirty="0" smtClean="0"/>
              <a:t>“Baixo” fator de impacto (0.5147) </a:t>
            </a:r>
          </a:p>
          <a:p>
            <a:endParaRPr lang="pt-BR" dirty="0"/>
          </a:p>
        </p:txBody>
      </p:sp>
      <p:pic>
        <p:nvPicPr>
          <p:cNvPr id="57348" name="Picture 4" descr="Resultado de imagem para revista latino americana de enferm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723878"/>
            <a:ext cx="3528392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Fator de impacto em diferentes disciplinas</a:t>
            </a:r>
            <a:endParaRPr lang="pt-BR" sz="2400" dirty="0"/>
          </a:p>
        </p:txBody>
      </p:sp>
      <p:pic>
        <p:nvPicPr>
          <p:cNvPr id="8" name="Espaço Reservado para Conteúdo 7" descr="graico F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987574"/>
            <a:ext cx="6624736" cy="4001881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24328" y="2427734"/>
            <a:ext cx="1475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Fonte: DORTA-GONZALEZ, Pablo; DORTA-GONZÁLEZ, </a:t>
            </a:r>
            <a:r>
              <a:rPr lang="pt-BR" sz="1000" dirty="0" err="1" smtClean="0">
                <a:solidFill>
                  <a:schemeClr val="bg1"/>
                </a:solidFill>
              </a:rPr>
              <a:t>María-Isabel</a:t>
            </a:r>
            <a:r>
              <a:rPr lang="pt-BR" sz="1000" dirty="0" smtClean="0">
                <a:solidFill>
                  <a:schemeClr val="bg1"/>
                </a:solidFill>
              </a:rPr>
              <a:t>. </a:t>
            </a:r>
            <a:r>
              <a:rPr lang="pt-BR" sz="1000" dirty="0" err="1" smtClean="0">
                <a:solidFill>
                  <a:schemeClr val="bg1"/>
                </a:solidFill>
              </a:rPr>
              <a:t>Comparing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journals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from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different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fields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of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science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and</a:t>
            </a:r>
            <a:r>
              <a:rPr lang="pt-BR" sz="1000" dirty="0" smtClean="0">
                <a:solidFill>
                  <a:schemeClr val="bg1"/>
                </a:solidFill>
              </a:rPr>
              <a:t> social </a:t>
            </a:r>
            <a:r>
              <a:rPr lang="pt-BR" sz="1000" dirty="0" err="1" smtClean="0">
                <a:solidFill>
                  <a:schemeClr val="bg1"/>
                </a:solidFill>
              </a:rPr>
              <a:t>science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through</a:t>
            </a:r>
            <a:r>
              <a:rPr lang="pt-BR" sz="1000" dirty="0" smtClean="0">
                <a:solidFill>
                  <a:schemeClr val="bg1"/>
                </a:solidFill>
              </a:rPr>
              <a:t> a JCR </a:t>
            </a:r>
            <a:r>
              <a:rPr lang="pt-BR" sz="1000" dirty="0" err="1" smtClean="0">
                <a:solidFill>
                  <a:schemeClr val="bg1"/>
                </a:solidFill>
              </a:rPr>
              <a:t>subject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categories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normalized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impact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factor</a:t>
            </a:r>
            <a:r>
              <a:rPr lang="pt-BR" sz="1000" dirty="0" smtClean="0">
                <a:solidFill>
                  <a:schemeClr val="bg1"/>
                </a:solidFill>
              </a:rPr>
              <a:t>. </a:t>
            </a:r>
            <a:r>
              <a:rPr lang="pt-BR" sz="1000" b="1" dirty="0" err="1" smtClean="0">
                <a:solidFill>
                  <a:schemeClr val="bg1"/>
                </a:solidFill>
              </a:rPr>
              <a:t>Scientometrics</a:t>
            </a:r>
            <a:r>
              <a:rPr lang="pt-BR" sz="1000" dirty="0" smtClean="0">
                <a:solidFill>
                  <a:schemeClr val="bg1"/>
                </a:solidFill>
              </a:rPr>
              <a:t>, v. 95, n. 2, p. 645-672, 2013.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7ACE-A2FE-4158-B9C9-DFAE38EB53D2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1026" name="Picture 2" descr="C:\Users\Artur\Desktop\Curso novafapi\SNIPCar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28" y="627534"/>
            <a:ext cx="7594323" cy="43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Tipos de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pt-BR" dirty="0" smtClean="0"/>
              <a:t>POR QUÊ PUBLICAR?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1" name="Shape 1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22" name="Shape 1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Tipos de pesquisa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57200" y="950913"/>
          <a:ext cx="8686800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Hipótese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497763" cy="29464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 que é uma hipótese?</a:t>
            </a:r>
          </a:p>
          <a:p>
            <a:endParaRPr lang="pt-BR" dirty="0" smtClean="0"/>
          </a:p>
          <a:p>
            <a:r>
              <a:rPr lang="pt-BR" b="1" dirty="0" smtClean="0"/>
              <a:t>Hipótese</a:t>
            </a:r>
            <a:r>
              <a:rPr lang="pt-BR" dirty="0" smtClean="0"/>
              <a:t> é a suposição de algo que pode (ou não) ser verossímil, que seja possível de ser verificado, a partir da qual se extrai uma conclusão.</a:t>
            </a:r>
          </a:p>
          <a:p>
            <a:endParaRPr lang="pt-BR" dirty="0" smtClean="0"/>
          </a:p>
          <a:p>
            <a:r>
              <a:rPr lang="pt-BR" dirty="0" smtClean="0"/>
              <a:t>Exemplo 1: O quê as pessoas de Teresina sabem sobre a nova CLT?</a:t>
            </a:r>
          </a:p>
          <a:p>
            <a:r>
              <a:rPr lang="pt-BR" dirty="0" smtClean="0"/>
              <a:t>Hipótese: Os teresinenses conhecem plenamente a CLT.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28184" y="471224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(Dicionário Brasil, 2006)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4273" name="Picture 1" descr="C:\Users\Artur\Desktop\Curso novafapi\stock-photo-hand-writing-hypothesis-on-a-white-board-214875364.jpg"/>
          <p:cNvPicPr>
            <a:picLocks noChangeAspect="1" noChangeArrowheads="1"/>
          </p:cNvPicPr>
          <p:nvPr/>
        </p:nvPicPr>
        <p:blipFill>
          <a:blip r:embed="rId2"/>
          <a:srcRect b="7487"/>
          <a:stretch>
            <a:fillRect/>
          </a:stretch>
        </p:blipFill>
        <p:spPr bwMode="auto">
          <a:xfrm>
            <a:off x="5580112" y="0"/>
            <a:ext cx="3563888" cy="1707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Hipótese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15566"/>
            <a:ext cx="9144000" cy="3230984"/>
          </a:xfrm>
        </p:spPr>
        <p:txBody>
          <a:bodyPr>
            <a:noAutofit/>
          </a:bodyPr>
          <a:lstStyle/>
          <a:p>
            <a:r>
              <a:rPr lang="pt-BR" sz="2000" dirty="0" smtClean="0"/>
              <a:t>Pergunta? Por que a </a:t>
            </a:r>
            <a:r>
              <a:rPr lang="pt-BR" sz="2000" dirty="0" err="1" smtClean="0"/>
              <a:t>WiFi</a:t>
            </a:r>
            <a:r>
              <a:rPr lang="pt-BR" sz="2000" dirty="0" smtClean="0"/>
              <a:t> da </a:t>
            </a:r>
            <a:r>
              <a:rPr lang="pt-BR" sz="2000" dirty="0" err="1" smtClean="0"/>
              <a:t>Novafapi</a:t>
            </a:r>
            <a:r>
              <a:rPr lang="pt-BR" sz="2000" dirty="0" smtClean="0"/>
              <a:t> não funciona?</a:t>
            </a:r>
          </a:p>
          <a:p>
            <a:endParaRPr lang="pt-BR" sz="2000" dirty="0" smtClean="0"/>
          </a:p>
          <a:p>
            <a:r>
              <a:rPr lang="pt-BR" sz="2000" dirty="0" smtClean="0"/>
              <a:t>Hipótese: O sinal está desligado</a:t>
            </a:r>
          </a:p>
          <a:p>
            <a:r>
              <a:rPr lang="pt-BR" sz="2000" dirty="0" smtClean="0"/>
              <a:t>Hipótese: A senha mudou</a:t>
            </a:r>
          </a:p>
          <a:p>
            <a:r>
              <a:rPr lang="pt-BR" sz="2000" dirty="0" smtClean="0"/>
              <a:t>Hipótese: A cobertura é ruim</a:t>
            </a:r>
          </a:p>
          <a:p>
            <a:r>
              <a:rPr lang="pt-BR" sz="2000" dirty="0" smtClean="0"/>
              <a:t>Hipótese: A estrutura do prédio impede o sinal</a:t>
            </a:r>
          </a:p>
          <a:p>
            <a:endParaRPr lang="pt-BR" sz="2000" dirty="0" smtClean="0"/>
          </a:p>
          <a:p>
            <a:r>
              <a:rPr lang="pt-BR" sz="2000" b="1" dirty="0" smtClean="0"/>
              <a:t>Principio da parcimônia.</a:t>
            </a:r>
            <a:endParaRPr lang="pt-BR" sz="2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497763" cy="549275"/>
          </a:xfrm>
        </p:spPr>
        <p:txBody>
          <a:bodyPr/>
          <a:lstStyle/>
          <a:p>
            <a:r>
              <a:rPr lang="pt-BR" sz="2400" dirty="0" smtClean="0"/>
              <a:t>Tipos de pesquisa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57200" y="950913"/>
          <a:ext cx="8686800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 smtClean="0"/>
              <a:t>Associação não é tudo</a:t>
            </a:r>
            <a:endParaRPr lang="pt-B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4220" t="21315" r="15114" b="13454"/>
          <a:stretch>
            <a:fillRect/>
          </a:stretch>
        </p:blipFill>
        <p:spPr bwMode="auto">
          <a:xfrm>
            <a:off x="827584" y="915566"/>
            <a:ext cx="74898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49600" y="195486"/>
            <a:ext cx="7497000" cy="549600"/>
          </a:xfrm>
        </p:spPr>
        <p:txBody>
          <a:bodyPr/>
          <a:lstStyle/>
          <a:p>
            <a:pPr algn="ctr"/>
            <a:r>
              <a:rPr lang="pt-BR" sz="2400" dirty="0" smtClean="0"/>
              <a:t>Método cientifico</a:t>
            </a:r>
            <a:endParaRPr lang="pt-BR" sz="2400" dirty="0"/>
          </a:p>
        </p:txBody>
      </p:sp>
      <p:pic>
        <p:nvPicPr>
          <p:cNvPr id="7" name="Espaço Reservado para Conteúdo 6" descr="6c64e4be67d50391f150d0c6cd761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769391"/>
            <a:ext cx="3960440" cy="4221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Karl Popper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457201" y="1131590"/>
            <a:ext cx="3970783" cy="4824536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Karl </a:t>
            </a:r>
            <a:r>
              <a:rPr lang="pt-BR" sz="3600" dirty="0" err="1" smtClean="0"/>
              <a:t>Raimund</a:t>
            </a:r>
            <a:r>
              <a:rPr lang="pt-BR" sz="3600" dirty="0" smtClean="0"/>
              <a:t> Popper(Viena, 28 de Julho de 1902 — Londres, 17 de Setembro de 1994) foi um filósofo da ciência austríaco naturalizado britânico. É considerado por muitos como o filósofo mais influente do século XX a </a:t>
            </a:r>
            <a:r>
              <a:rPr lang="pt-BR" sz="3600" dirty="0" err="1" smtClean="0"/>
              <a:t>tematizar</a:t>
            </a:r>
            <a:r>
              <a:rPr lang="pt-BR" sz="3600" dirty="0" smtClean="0"/>
              <a:t> a ciência.</a:t>
            </a:r>
          </a:p>
          <a:p>
            <a:endParaRPr lang="pt-BR" dirty="0"/>
          </a:p>
        </p:txBody>
      </p:sp>
      <p:pic>
        <p:nvPicPr>
          <p:cNvPr id="1026" name="Picture 2" descr="C:\Users\Artur\Downloads\200px-Karl_P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81540"/>
            <a:ext cx="3612034" cy="3484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“É como construir um prédio em areia movediça.”</a:t>
            </a:r>
          </a:p>
          <a:p>
            <a:r>
              <a:rPr lang="pt-BR" dirty="0" smtClean="0"/>
              <a:t>Gilson Luiz </a:t>
            </a:r>
            <a:r>
              <a:rPr lang="pt-BR" dirty="0" err="1" smtClean="0"/>
              <a:t>Volpato</a:t>
            </a:r>
            <a:endParaRPr lang="pt-BR" dirty="0" smtClean="0"/>
          </a:p>
        </p:txBody>
      </p:sp>
      <p:pic>
        <p:nvPicPr>
          <p:cNvPr id="7" name="Espaço Reservado para Conteúdo 6" descr="90ed1a0aa1b4837c500d64ad5f942446--degree-angle-the-victori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87574"/>
            <a:ext cx="6035675" cy="339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Incerteza é a única certeza</a:t>
            </a:r>
            <a:endParaRPr lang="pt-BR" b="1" dirty="0"/>
          </a:p>
        </p:txBody>
      </p:sp>
      <p:pic>
        <p:nvPicPr>
          <p:cNvPr id="4" name="Espaço Reservado para Conteúdo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113" y="1200151"/>
            <a:ext cx="8037775" cy="3394472"/>
          </a:xfrm>
        </p:spPr>
      </p:pic>
      <p:pic>
        <p:nvPicPr>
          <p:cNvPr id="26628" name="Picture 4" descr="Resultado de imagem para false SEE THROUGH 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7594"/>
            <a:ext cx="5832648" cy="353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Fertilidade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9582"/>
            <a:ext cx="8229600" cy="38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sultado de imagem para false SEE THROUGH 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75606"/>
            <a:ext cx="5832648" cy="353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926</Words>
  <Application>Microsoft Office PowerPoint</Application>
  <PresentationFormat>Apresentação na tela (16:9)</PresentationFormat>
  <Paragraphs>179</Paragraphs>
  <Slides>45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Arial</vt:lpstr>
      <vt:lpstr>Encode Sans</vt:lpstr>
      <vt:lpstr>Encode Sans ExtraLight</vt:lpstr>
      <vt:lpstr>Wingdings</vt:lpstr>
      <vt:lpstr>Laertes template</vt:lpstr>
      <vt:lpstr>Como Publicar em periódicos de impacto?</vt:lpstr>
      <vt:lpstr>    SOBRE O CURSO</vt:lpstr>
      <vt:lpstr>Sobre os professores</vt:lpstr>
      <vt:lpstr> POR QUÊ PUBLICAR?</vt:lpstr>
      <vt:lpstr>Método cientifico</vt:lpstr>
      <vt:lpstr>Karl Popper</vt:lpstr>
      <vt:lpstr>Slide 7</vt:lpstr>
      <vt:lpstr>Incerteza é a única certeza</vt:lpstr>
      <vt:lpstr>Fertilidade</vt:lpstr>
      <vt:lpstr>Por quê publicar?</vt:lpstr>
      <vt:lpstr>Prêmio Teses Capes</vt:lpstr>
      <vt:lpstr>Prêmio Teses Capes</vt:lpstr>
      <vt:lpstr>Prêmio Teses Capes</vt:lpstr>
      <vt:lpstr>Prêmio Teses Capes</vt:lpstr>
      <vt:lpstr>Slide 15</vt:lpstr>
      <vt:lpstr>O que essas pesquisas tem em comum?</vt:lpstr>
      <vt:lpstr>Considerações</vt:lpstr>
      <vt:lpstr>Por quê publicar?</vt:lpstr>
      <vt:lpstr>O que as revistas querem?</vt:lpstr>
      <vt:lpstr>“Precisa-se de citações”</vt:lpstr>
      <vt:lpstr> O QUÊ PUBLICAR?</vt:lpstr>
      <vt:lpstr>Slide 22</vt:lpstr>
      <vt:lpstr>Slide 23</vt:lpstr>
      <vt:lpstr>ONDE PUBLICAR?</vt:lpstr>
      <vt:lpstr>Primeiro, algumas mudanças</vt:lpstr>
      <vt:lpstr>Revista Internacional</vt:lpstr>
      <vt:lpstr>Periódico Internacional</vt:lpstr>
      <vt:lpstr>Classificação de revistas</vt:lpstr>
      <vt:lpstr>QUALIS - O que é?</vt:lpstr>
      <vt:lpstr>QUALIS - Para que serve?</vt:lpstr>
      <vt:lpstr>Qualis - Internacionalização</vt:lpstr>
      <vt:lpstr>Qualis – O que determina</vt:lpstr>
      <vt:lpstr>Fator de Impacto</vt:lpstr>
      <vt:lpstr>Slide 34</vt:lpstr>
      <vt:lpstr>Slide 35</vt:lpstr>
      <vt:lpstr>Impacto social</vt:lpstr>
      <vt:lpstr>Fator de impacto em diferentes disciplinas</vt:lpstr>
      <vt:lpstr>Slide 38</vt:lpstr>
      <vt:lpstr>Tipos de pesquisa</vt:lpstr>
      <vt:lpstr>Tipos de pesquisa</vt:lpstr>
      <vt:lpstr>Hipótese</vt:lpstr>
      <vt:lpstr>Hipótese</vt:lpstr>
      <vt:lpstr>Tipos de pesquisa</vt:lpstr>
      <vt:lpstr>Associação não é tudo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Publicar em periódicos de impacto?</dc:title>
  <dc:creator>Artur Acelino</dc:creator>
  <cp:lastModifiedBy>Artur Acelino</cp:lastModifiedBy>
  <cp:revision>22</cp:revision>
  <dcterms:modified xsi:type="dcterms:W3CDTF">2018-01-28T16:19:03Z</dcterms:modified>
</cp:coreProperties>
</file>