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5" r:id="rId4"/>
    <p:sldMasterId id="2147483666" r:id="rId5"/>
    <p:sldMasterId id="2147483667" r:id="rId6"/>
    <p:sldMasterId id="2147483668" r:id="rId7"/>
  </p:sldMasterIdLst>
  <p:notesMasterIdLst>
    <p:notesMasterId r:id="rId8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</p:sldIdLst>
  <p:sldSz cy="6858000" cx="9144000"/>
  <p:notesSz cx="6881800" cy="10002825"/>
  <p:embeddedFontLst>
    <p:embeddedFont>
      <p:font typeface="Gill Sans"/>
      <p:regular r:id="rId24"/>
      <p:bold r:id="rId25"/>
    </p:embeddedFont>
    <p:embeddedFont>
      <p:font typeface="Century Gothic"/>
      <p:regular r:id="rId26"/>
      <p:bold r:id="rId27"/>
      <p:italic r:id="rId28"/>
      <p:boldItalic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2.xml"/><Relationship Id="rId22" Type="http://schemas.openxmlformats.org/officeDocument/2006/relationships/slide" Target="slides/slide14.xml"/><Relationship Id="rId21" Type="http://schemas.openxmlformats.org/officeDocument/2006/relationships/slide" Target="slides/slide13.xml"/><Relationship Id="rId24" Type="http://schemas.openxmlformats.org/officeDocument/2006/relationships/font" Target="fonts/GillSans-regular.fntdata"/><Relationship Id="rId23" Type="http://schemas.openxmlformats.org/officeDocument/2006/relationships/slide" Target="slides/slide15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26" Type="http://schemas.openxmlformats.org/officeDocument/2006/relationships/font" Target="fonts/CenturyGothic-regular.fntdata"/><Relationship Id="rId25" Type="http://schemas.openxmlformats.org/officeDocument/2006/relationships/font" Target="fonts/GillSans-bold.fntdata"/><Relationship Id="rId28" Type="http://schemas.openxmlformats.org/officeDocument/2006/relationships/font" Target="fonts/CenturyGothic-italic.fntdata"/><Relationship Id="rId27" Type="http://schemas.openxmlformats.org/officeDocument/2006/relationships/font" Target="fonts/CenturyGothic-bold.fntdata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29" Type="http://schemas.openxmlformats.org/officeDocument/2006/relationships/font" Target="fonts/CenturyGothic-boldItalic.fntdata"/><Relationship Id="rId7" Type="http://schemas.openxmlformats.org/officeDocument/2006/relationships/slideMaster" Target="slideMasters/slideMaster4.xml"/><Relationship Id="rId8" Type="http://schemas.openxmlformats.org/officeDocument/2006/relationships/notesMaster" Target="notesMasters/notesMaster1.xml"/><Relationship Id="rId11" Type="http://schemas.openxmlformats.org/officeDocument/2006/relationships/slide" Target="slides/slide3.xml"/><Relationship Id="rId10" Type="http://schemas.openxmlformats.org/officeDocument/2006/relationships/slide" Target="slides/slide2.xml"/><Relationship Id="rId13" Type="http://schemas.openxmlformats.org/officeDocument/2006/relationships/slide" Target="slides/slide5.xml"/><Relationship Id="rId12" Type="http://schemas.openxmlformats.org/officeDocument/2006/relationships/slide" Target="slides/slide4.xml"/><Relationship Id="rId15" Type="http://schemas.openxmlformats.org/officeDocument/2006/relationships/slide" Target="slides/slide7.xml"/><Relationship Id="rId14" Type="http://schemas.openxmlformats.org/officeDocument/2006/relationships/slide" Target="slides/slide6.xml"/><Relationship Id="rId17" Type="http://schemas.openxmlformats.org/officeDocument/2006/relationships/slide" Target="slides/slide9.xml"/><Relationship Id="rId16" Type="http://schemas.openxmlformats.org/officeDocument/2006/relationships/slide" Target="slides/slide8.xml"/><Relationship Id="rId19" Type="http://schemas.openxmlformats.org/officeDocument/2006/relationships/slide" Target="slides/slide11.xml"/><Relationship Id="rId18" Type="http://schemas.openxmlformats.org/officeDocument/2006/relationships/slide" Target="slides/slide10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82912" cy="500062"/>
          </a:xfrm>
          <a:prstGeom prst="rect">
            <a:avLst/>
          </a:prstGeom>
          <a:noFill/>
          <a:ln>
            <a:noFill/>
          </a:ln>
        </p:spPr>
        <p:txBody>
          <a:bodyPr anchorCtr="0" anchor="t" bIns="48225" lIns="96475" spcFirstLastPara="1" rIns="96475" wrap="square" tIns="482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97312" y="0"/>
            <a:ext cx="2982912" cy="500062"/>
          </a:xfrm>
          <a:prstGeom prst="rect">
            <a:avLst/>
          </a:prstGeom>
          <a:noFill/>
          <a:ln>
            <a:noFill/>
          </a:ln>
        </p:spPr>
        <p:txBody>
          <a:bodyPr anchorCtr="0" anchor="t" bIns="48225" lIns="96475" spcFirstLastPara="1" rIns="96475" wrap="square" tIns="482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942975" y="750887"/>
            <a:ext cx="4997450" cy="37496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8975" y="4751387"/>
            <a:ext cx="5505450" cy="4500562"/>
          </a:xfrm>
          <a:prstGeom prst="rect">
            <a:avLst/>
          </a:prstGeom>
          <a:noFill/>
          <a:ln>
            <a:noFill/>
          </a:ln>
        </p:spPr>
        <p:txBody>
          <a:bodyPr anchorCtr="0" anchor="t" bIns="48225" lIns="96475" spcFirstLastPara="1" rIns="96475" wrap="square" tIns="482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501187"/>
            <a:ext cx="2982912" cy="500062"/>
          </a:xfrm>
          <a:prstGeom prst="rect">
            <a:avLst/>
          </a:prstGeom>
          <a:noFill/>
          <a:ln>
            <a:noFill/>
          </a:ln>
        </p:spPr>
        <p:txBody>
          <a:bodyPr anchorCtr="0" anchor="b" bIns="48225" lIns="96475" spcFirstLastPara="1" rIns="96475" wrap="square" tIns="482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97312" y="9501187"/>
            <a:ext cx="2982912" cy="500062"/>
          </a:xfrm>
          <a:prstGeom prst="rect">
            <a:avLst/>
          </a:prstGeom>
          <a:noFill/>
          <a:ln>
            <a:noFill/>
          </a:ln>
        </p:spPr>
        <p:txBody>
          <a:bodyPr anchorCtr="0" anchor="b" bIns="48225" lIns="96475" spcFirstLastPara="1" rIns="96475" wrap="square" tIns="482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Gill Sans"/>
              <a:buNone/>
            </a:pPr>
            <a:fld id="{00000000-1234-1234-1234-123412341234}" type="slidenum">
              <a:rPr b="0" i="0" lang="en-US" sz="13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:notes"/>
          <p:cNvSpPr txBox="1"/>
          <p:nvPr>
            <p:ph idx="1" type="body"/>
          </p:nvPr>
        </p:nvSpPr>
        <p:spPr>
          <a:xfrm>
            <a:off x="688975" y="4751387"/>
            <a:ext cx="5505450" cy="4500562"/>
          </a:xfrm>
          <a:prstGeom prst="rect">
            <a:avLst/>
          </a:prstGeom>
        </p:spPr>
        <p:txBody>
          <a:bodyPr anchorCtr="0" anchor="t" bIns="48225" lIns="96475" spcFirstLastPara="1" rIns="96475" wrap="square" tIns="482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:notes"/>
          <p:cNvSpPr/>
          <p:nvPr>
            <p:ph idx="2" type="sldImg"/>
          </p:nvPr>
        </p:nvSpPr>
        <p:spPr>
          <a:xfrm>
            <a:off x="942975" y="750887"/>
            <a:ext cx="4997450" cy="37496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10:notes"/>
          <p:cNvSpPr txBox="1"/>
          <p:nvPr>
            <p:ph idx="1" type="body"/>
          </p:nvPr>
        </p:nvSpPr>
        <p:spPr>
          <a:xfrm>
            <a:off x="688975" y="4751387"/>
            <a:ext cx="5505450" cy="4500562"/>
          </a:xfrm>
          <a:prstGeom prst="rect">
            <a:avLst/>
          </a:prstGeom>
        </p:spPr>
        <p:txBody>
          <a:bodyPr anchorCtr="0" anchor="t" bIns="48225" lIns="96475" spcFirstLastPara="1" rIns="96475" wrap="square" tIns="482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10:notes"/>
          <p:cNvSpPr/>
          <p:nvPr>
            <p:ph idx="2" type="sldImg"/>
          </p:nvPr>
        </p:nvSpPr>
        <p:spPr>
          <a:xfrm>
            <a:off x="942975" y="750887"/>
            <a:ext cx="4997450" cy="37496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11:notes"/>
          <p:cNvSpPr/>
          <p:nvPr>
            <p:ph idx="2" type="sldImg"/>
          </p:nvPr>
        </p:nvSpPr>
        <p:spPr>
          <a:xfrm>
            <a:off x="942975" y="750887"/>
            <a:ext cx="4997450" cy="37496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44" name="Google Shape;244;p11:notes"/>
          <p:cNvSpPr txBox="1"/>
          <p:nvPr>
            <p:ph idx="1" type="body"/>
          </p:nvPr>
        </p:nvSpPr>
        <p:spPr>
          <a:xfrm>
            <a:off x="688975" y="4751387"/>
            <a:ext cx="5505450" cy="4500562"/>
          </a:xfrm>
          <a:prstGeom prst="rect">
            <a:avLst/>
          </a:prstGeom>
          <a:noFill/>
          <a:ln>
            <a:noFill/>
          </a:ln>
        </p:spPr>
        <p:txBody>
          <a:bodyPr anchorCtr="0" anchor="t" bIns="48225" lIns="96475" spcFirstLastPara="1" rIns="96475" wrap="square" tIns="482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5" name="Google Shape;245;p11:notes"/>
          <p:cNvSpPr txBox="1"/>
          <p:nvPr/>
        </p:nvSpPr>
        <p:spPr>
          <a:xfrm>
            <a:off x="3897312" y="9501187"/>
            <a:ext cx="2982912" cy="500062"/>
          </a:xfrm>
          <a:prstGeom prst="rect">
            <a:avLst/>
          </a:prstGeom>
          <a:noFill/>
          <a:ln>
            <a:noFill/>
          </a:ln>
        </p:spPr>
        <p:txBody>
          <a:bodyPr anchorCtr="0" anchor="b" bIns="48225" lIns="96475" spcFirstLastPara="1" rIns="96475" wrap="square" tIns="482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Gill Sans"/>
              <a:buNone/>
            </a:pPr>
            <a:fld id="{00000000-1234-1234-1234-123412341234}" type="slidenum">
              <a:rPr b="0" i="0" lang="en-US" sz="1300" u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2:notes"/>
          <p:cNvSpPr/>
          <p:nvPr>
            <p:ph idx="2" type="sldImg"/>
          </p:nvPr>
        </p:nvSpPr>
        <p:spPr>
          <a:xfrm>
            <a:off x="942975" y="750887"/>
            <a:ext cx="4997450" cy="37496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251" name="Google Shape;251;p12:notes"/>
          <p:cNvSpPr txBox="1"/>
          <p:nvPr>
            <p:ph idx="1" type="body"/>
          </p:nvPr>
        </p:nvSpPr>
        <p:spPr>
          <a:xfrm>
            <a:off x="688975" y="4751387"/>
            <a:ext cx="5505450" cy="4500562"/>
          </a:xfrm>
          <a:prstGeom prst="rect">
            <a:avLst/>
          </a:prstGeom>
          <a:noFill/>
          <a:ln>
            <a:noFill/>
          </a:ln>
        </p:spPr>
        <p:txBody>
          <a:bodyPr anchorCtr="0" anchor="t" bIns="48225" lIns="96475" spcFirstLastPara="1" rIns="96475" wrap="square" tIns="482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12:notes"/>
          <p:cNvSpPr txBox="1"/>
          <p:nvPr/>
        </p:nvSpPr>
        <p:spPr>
          <a:xfrm>
            <a:off x="3897312" y="9501187"/>
            <a:ext cx="2982912" cy="500062"/>
          </a:xfrm>
          <a:prstGeom prst="rect">
            <a:avLst/>
          </a:prstGeom>
          <a:noFill/>
          <a:ln>
            <a:noFill/>
          </a:ln>
        </p:spPr>
        <p:txBody>
          <a:bodyPr anchorCtr="0" anchor="b" bIns="48225" lIns="96475" spcFirstLastPara="1" rIns="96475" wrap="square" tIns="48225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Gill Sans"/>
              <a:buNone/>
            </a:pPr>
            <a:fld id="{00000000-1234-1234-1234-123412341234}" type="slidenum">
              <a:rPr b="0" i="0" lang="en-US" sz="1300" u="non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3:notes"/>
          <p:cNvSpPr txBox="1"/>
          <p:nvPr>
            <p:ph idx="1" type="body"/>
          </p:nvPr>
        </p:nvSpPr>
        <p:spPr>
          <a:xfrm>
            <a:off x="688975" y="4751387"/>
            <a:ext cx="5505450" cy="4500562"/>
          </a:xfrm>
          <a:prstGeom prst="rect">
            <a:avLst/>
          </a:prstGeom>
        </p:spPr>
        <p:txBody>
          <a:bodyPr anchorCtr="0" anchor="t" bIns="48225" lIns="96475" spcFirstLastPara="1" rIns="96475" wrap="square" tIns="482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8" name="Google Shape;258;p13:notes"/>
          <p:cNvSpPr/>
          <p:nvPr>
            <p:ph idx="2" type="sldImg"/>
          </p:nvPr>
        </p:nvSpPr>
        <p:spPr>
          <a:xfrm>
            <a:off x="942975" y="750887"/>
            <a:ext cx="4997450" cy="37496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14:notes"/>
          <p:cNvSpPr txBox="1"/>
          <p:nvPr>
            <p:ph idx="1" type="body"/>
          </p:nvPr>
        </p:nvSpPr>
        <p:spPr>
          <a:xfrm>
            <a:off x="688975" y="4751387"/>
            <a:ext cx="5505450" cy="4500562"/>
          </a:xfrm>
          <a:prstGeom prst="rect">
            <a:avLst/>
          </a:prstGeom>
        </p:spPr>
        <p:txBody>
          <a:bodyPr anchorCtr="0" anchor="t" bIns="48225" lIns="96475" spcFirstLastPara="1" rIns="96475" wrap="square" tIns="482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14:notes"/>
          <p:cNvSpPr/>
          <p:nvPr>
            <p:ph idx="2" type="sldImg"/>
          </p:nvPr>
        </p:nvSpPr>
        <p:spPr>
          <a:xfrm>
            <a:off x="942975" y="750887"/>
            <a:ext cx="4997450" cy="37496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5:notes"/>
          <p:cNvSpPr txBox="1"/>
          <p:nvPr>
            <p:ph idx="1" type="body"/>
          </p:nvPr>
        </p:nvSpPr>
        <p:spPr>
          <a:xfrm>
            <a:off x="688975" y="4751387"/>
            <a:ext cx="5505450" cy="4500562"/>
          </a:xfrm>
          <a:prstGeom prst="rect">
            <a:avLst/>
          </a:prstGeom>
        </p:spPr>
        <p:txBody>
          <a:bodyPr anchorCtr="0" anchor="t" bIns="48225" lIns="96475" spcFirstLastPara="1" rIns="96475" wrap="square" tIns="482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4" name="Google Shape;274;p15:notes"/>
          <p:cNvSpPr/>
          <p:nvPr>
            <p:ph idx="2" type="sldImg"/>
          </p:nvPr>
        </p:nvSpPr>
        <p:spPr>
          <a:xfrm>
            <a:off x="942975" y="750887"/>
            <a:ext cx="4997450" cy="37496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:notes"/>
          <p:cNvSpPr txBox="1"/>
          <p:nvPr>
            <p:ph idx="1" type="body"/>
          </p:nvPr>
        </p:nvSpPr>
        <p:spPr>
          <a:xfrm>
            <a:off x="688975" y="4751387"/>
            <a:ext cx="5505450" cy="4500562"/>
          </a:xfrm>
          <a:prstGeom prst="rect">
            <a:avLst/>
          </a:prstGeom>
        </p:spPr>
        <p:txBody>
          <a:bodyPr anchorCtr="0" anchor="t" bIns="48225" lIns="96475" spcFirstLastPara="1" rIns="96475" wrap="square" tIns="482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:notes"/>
          <p:cNvSpPr/>
          <p:nvPr>
            <p:ph idx="2" type="sldImg"/>
          </p:nvPr>
        </p:nvSpPr>
        <p:spPr>
          <a:xfrm>
            <a:off x="942975" y="750887"/>
            <a:ext cx="4997450" cy="37496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:notes"/>
          <p:cNvSpPr txBox="1"/>
          <p:nvPr>
            <p:ph idx="1" type="body"/>
          </p:nvPr>
        </p:nvSpPr>
        <p:spPr>
          <a:xfrm>
            <a:off x="688975" y="4751387"/>
            <a:ext cx="5505450" cy="4500562"/>
          </a:xfrm>
          <a:prstGeom prst="rect">
            <a:avLst/>
          </a:prstGeom>
        </p:spPr>
        <p:txBody>
          <a:bodyPr anchorCtr="0" anchor="t" bIns="48225" lIns="96475" spcFirstLastPara="1" rIns="96475" wrap="square" tIns="482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3:notes"/>
          <p:cNvSpPr/>
          <p:nvPr>
            <p:ph idx="2" type="sldImg"/>
          </p:nvPr>
        </p:nvSpPr>
        <p:spPr>
          <a:xfrm>
            <a:off x="942975" y="750887"/>
            <a:ext cx="4997450" cy="37496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4:notes"/>
          <p:cNvSpPr txBox="1"/>
          <p:nvPr>
            <p:ph idx="1" type="body"/>
          </p:nvPr>
        </p:nvSpPr>
        <p:spPr>
          <a:xfrm>
            <a:off x="688975" y="4751387"/>
            <a:ext cx="5505450" cy="4500562"/>
          </a:xfrm>
          <a:prstGeom prst="rect">
            <a:avLst/>
          </a:prstGeom>
        </p:spPr>
        <p:txBody>
          <a:bodyPr anchorCtr="0" anchor="t" bIns="48225" lIns="96475" spcFirstLastPara="1" rIns="96475" wrap="square" tIns="482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4:notes"/>
          <p:cNvSpPr/>
          <p:nvPr>
            <p:ph idx="2" type="sldImg"/>
          </p:nvPr>
        </p:nvSpPr>
        <p:spPr>
          <a:xfrm>
            <a:off x="942975" y="750887"/>
            <a:ext cx="4997450" cy="37496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p5:notes"/>
          <p:cNvSpPr txBox="1"/>
          <p:nvPr>
            <p:ph idx="1" type="body"/>
          </p:nvPr>
        </p:nvSpPr>
        <p:spPr>
          <a:xfrm>
            <a:off x="688975" y="4751387"/>
            <a:ext cx="5505450" cy="4500562"/>
          </a:xfrm>
          <a:prstGeom prst="rect">
            <a:avLst/>
          </a:prstGeom>
        </p:spPr>
        <p:txBody>
          <a:bodyPr anchorCtr="0" anchor="t" bIns="48225" lIns="96475" spcFirstLastPara="1" rIns="96475" wrap="square" tIns="482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5:notes"/>
          <p:cNvSpPr/>
          <p:nvPr>
            <p:ph idx="2" type="sldImg"/>
          </p:nvPr>
        </p:nvSpPr>
        <p:spPr>
          <a:xfrm>
            <a:off x="942975" y="750887"/>
            <a:ext cx="4997450" cy="37496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6:notes"/>
          <p:cNvSpPr txBox="1"/>
          <p:nvPr>
            <p:ph idx="1" type="body"/>
          </p:nvPr>
        </p:nvSpPr>
        <p:spPr>
          <a:xfrm>
            <a:off x="688975" y="4751387"/>
            <a:ext cx="5505450" cy="4500562"/>
          </a:xfrm>
          <a:prstGeom prst="rect">
            <a:avLst/>
          </a:prstGeom>
        </p:spPr>
        <p:txBody>
          <a:bodyPr anchorCtr="0" anchor="t" bIns="48225" lIns="96475" spcFirstLastPara="1" rIns="96475" wrap="square" tIns="482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6:notes"/>
          <p:cNvSpPr/>
          <p:nvPr>
            <p:ph idx="2" type="sldImg"/>
          </p:nvPr>
        </p:nvSpPr>
        <p:spPr>
          <a:xfrm>
            <a:off x="942975" y="750887"/>
            <a:ext cx="4997450" cy="37496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7:notes"/>
          <p:cNvSpPr txBox="1"/>
          <p:nvPr>
            <p:ph idx="1" type="body"/>
          </p:nvPr>
        </p:nvSpPr>
        <p:spPr>
          <a:xfrm>
            <a:off x="688975" y="4751387"/>
            <a:ext cx="5505450" cy="4500562"/>
          </a:xfrm>
          <a:prstGeom prst="rect">
            <a:avLst/>
          </a:prstGeom>
        </p:spPr>
        <p:txBody>
          <a:bodyPr anchorCtr="0" anchor="t" bIns="48225" lIns="96475" spcFirstLastPara="1" rIns="96475" wrap="square" tIns="482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7:notes"/>
          <p:cNvSpPr/>
          <p:nvPr>
            <p:ph idx="2" type="sldImg"/>
          </p:nvPr>
        </p:nvSpPr>
        <p:spPr>
          <a:xfrm>
            <a:off x="942975" y="750887"/>
            <a:ext cx="4997450" cy="37496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8:notes"/>
          <p:cNvSpPr txBox="1"/>
          <p:nvPr>
            <p:ph idx="1" type="body"/>
          </p:nvPr>
        </p:nvSpPr>
        <p:spPr>
          <a:xfrm>
            <a:off x="688975" y="4751387"/>
            <a:ext cx="5505450" cy="4500562"/>
          </a:xfrm>
          <a:prstGeom prst="rect">
            <a:avLst/>
          </a:prstGeom>
        </p:spPr>
        <p:txBody>
          <a:bodyPr anchorCtr="0" anchor="t" bIns="48225" lIns="96475" spcFirstLastPara="1" rIns="96475" wrap="square" tIns="482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8:notes"/>
          <p:cNvSpPr/>
          <p:nvPr>
            <p:ph idx="2" type="sldImg"/>
          </p:nvPr>
        </p:nvSpPr>
        <p:spPr>
          <a:xfrm>
            <a:off x="942975" y="750887"/>
            <a:ext cx="4997450" cy="37496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9:notes"/>
          <p:cNvSpPr txBox="1"/>
          <p:nvPr>
            <p:ph idx="1" type="body"/>
          </p:nvPr>
        </p:nvSpPr>
        <p:spPr>
          <a:xfrm>
            <a:off x="688975" y="4751387"/>
            <a:ext cx="5505450" cy="4500562"/>
          </a:xfrm>
          <a:prstGeom prst="rect">
            <a:avLst/>
          </a:prstGeom>
        </p:spPr>
        <p:txBody>
          <a:bodyPr anchorCtr="0" anchor="t" bIns="48225" lIns="96475" spcFirstLastPara="1" rIns="96475" wrap="square" tIns="482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2" name="Google Shape;232;p9:notes"/>
          <p:cNvSpPr/>
          <p:nvPr>
            <p:ph idx="2" type="sldImg"/>
          </p:nvPr>
        </p:nvSpPr>
        <p:spPr>
          <a:xfrm>
            <a:off x="942975" y="750887"/>
            <a:ext cx="4997450" cy="37496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"/>
          <p:cNvSpPr txBox="1"/>
          <p:nvPr>
            <p:ph type="ctrTitle"/>
          </p:nvPr>
        </p:nvSpPr>
        <p:spPr>
          <a:xfrm>
            <a:off x="866442" y="1447801"/>
            <a:ext cx="6620968" cy="33295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7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"/>
          <p:cNvSpPr txBox="1"/>
          <p:nvPr>
            <p:ph idx="1" type="subTitle"/>
          </p:nvPr>
        </p:nvSpPr>
        <p:spPr>
          <a:xfrm>
            <a:off x="866442" y="4777380"/>
            <a:ext cx="6620968" cy="8614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1000"/>
              </a:spcBef>
              <a:spcAft>
                <a:spcPts val="0"/>
              </a:spcAft>
              <a:buSzPts val="1600"/>
              <a:buNone/>
              <a:defRPr cap="none">
                <a:solidFill>
                  <a:srgbClr val="86D1D8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4" name="Google Shape;24;p2"/>
          <p:cNvSpPr txBox="1"/>
          <p:nvPr>
            <p:ph idx="10" type="dt"/>
          </p:nvPr>
        </p:nvSpPr>
        <p:spPr>
          <a:xfrm rot="5400000">
            <a:off x="7494587" y="1828800"/>
            <a:ext cx="990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"/>
          <p:cNvSpPr txBox="1"/>
          <p:nvPr>
            <p:ph idx="11" type="ftr"/>
          </p:nvPr>
        </p:nvSpPr>
        <p:spPr>
          <a:xfrm rot="5400000">
            <a:off x="6233318" y="3263106"/>
            <a:ext cx="385921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"/>
          <p:cNvSpPr txBox="1"/>
          <p:nvPr>
            <p:ph idx="12" type="sldNum"/>
          </p:nvPr>
        </p:nvSpPr>
        <p:spPr>
          <a:xfrm>
            <a:off x="7766050" y="295275"/>
            <a:ext cx="628650" cy="768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 txBox="1"/>
          <p:nvPr>
            <p:ph idx="10" type="dt"/>
          </p:nvPr>
        </p:nvSpPr>
        <p:spPr>
          <a:xfrm rot="5400000">
            <a:off x="7494587" y="1828800"/>
            <a:ext cx="990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1"/>
          <p:cNvSpPr txBox="1"/>
          <p:nvPr>
            <p:ph idx="11" type="ftr"/>
          </p:nvPr>
        </p:nvSpPr>
        <p:spPr>
          <a:xfrm rot="5400000">
            <a:off x="6233318" y="3263106"/>
            <a:ext cx="385921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1"/>
          <p:cNvSpPr txBox="1"/>
          <p:nvPr>
            <p:ph idx="12" type="sldNum"/>
          </p:nvPr>
        </p:nvSpPr>
        <p:spPr>
          <a:xfrm>
            <a:off x="7766050" y="295275"/>
            <a:ext cx="628650" cy="768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2"/>
          <p:cNvSpPr txBox="1"/>
          <p:nvPr>
            <p:ph type="title"/>
          </p:nvPr>
        </p:nvSpPr>
        <p:spPr>
          <a:xfrm>
            <a:off x="484187" y="452437"/>
            <a:ext cx="7056437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0" type="dt"/>
          </p:nvPr>
        </p:nvSpPr>
        <p:spPr>
          <a:xfrm rot="5400000">
            <a:off x="7494587" y="1828800"/>
            <a:ext cx="990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idx="11" type="ftr"/>
          </p:nvPr>
        </p:nvSpPr>
        <p:spPr>
          <a:xfrm rot="5400000">
            <a:off x="6233318" y="3263106"/>
            <a:ext cx="385921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2"/>
          <p:cNvSpPr txBox="1"/>
          <p:nvPr>
            <p:ph idx="12" type="sldNum"/>
          </p:nvPr>
        </p:nvSpPr>
        <p:spPr>
          <a:xfrm>
            <a:off x="7766050" y="295275"/>
            <a:ext cx="628650" cy="768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title"/>
          </p:nvPr>
        </p:nvSpPr>
        <p:spPr>
          <a:xfrm>
            <a:off x="484187" y="452437"/>
            <a:ext cx="7056437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3"/>
          <p:cNvSpPr txBox="1"/>
          <p:nvPr>
            <p:ph idx="1" type="body"/>
          </p:nvPr>
        </p:nvSpPr>
        <p:spPr>
          <a:xfrm>
            <a:off x="827700" y="1905000"/>
            <a:ext cx="329811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>
                <a:solidFill>
                  <a:srgbClr val="86D1D8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90" name="Google Shape;90;p13"/>
          <p:cNvSpPr txBox="1"/>
          <p:nvPr>
            <p:ph idx="2" type="body"/>
          </p:nvPr>
        </p:nvSpPr>
        <p:spPr>
          <a:xfrm>
            <a:off x="827700" y="2514600"/>
            <a:ext cx="3298113" cy="3741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 sz="1800"/>
            </a:lvl1pPr>
            <a:lvl2pPr indent="-309880" lvl="1" marL="914400" algn="l">
              <a:spcBef>
                <a:spcPts val="1000"/>
              </a:spcBef>
              <a:spcAft>
                <a:spcPts val="0"/>
              </a:spcAft>
              <a:buSzPts val="1280"/>
              <a:buChar char="►"/>
              <a:defRPr sz="1600"/>
            </a:lvl2pPr>
            <a:lvl3pPr indent="-299719" lvl="2" marL="1371600" algn="l">
              <a:spcBef>
                <a:spcPts val="1000"/>
              </a:spcBef>
              <a:spcAft>
                <a:spcPts val="0"/>
              </a:spcAft>
              <a:buSzPts val="1120"/>
              <a:buChar char="►"/>
              <a:defRPr sz="1400"/>
            </a:lvl3pPr>
            <a:lvl4pPr indent="-289560" lvl="3" marL="18288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4pPr>
            <a:lvl5pPr indent="-289560" lvl="4" marL="22860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5pPr>
            <a:lvl6pPr indent="-289560" lvl="5" marL="27432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6pPr>
            <a:lvl7pPr indent="-289560" lvl="6" marL="32004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7pPr>
            <a:lvl8pPr indent="-289559" lvl="7" marL="36576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8pPr>
            <a:lvl9pPr indent="-289559" lvl="8" marL="41148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9pPr>
          </a:lstStyle>
          <a:p/>
        </p:txBody>
      </p:sp>
      <p:sp>
        <p:nvSpPr>
          <p:cNvPr id="91" name="Google Shape;91;p13"/>
          <p:cNvSpPr txBox="1"/>
          <p:nvPr>
            <p:ph idx="3" type="body"/>
          </p:nvPr>
        </p:nvSpPr>
        <p:spPr>
          <a:xfrm>
            <a:off x="4241976" y="1905000"/>
            <a:ext cx="3298113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>
                <a:solidFill>
                  <a:srgbClr val="86D1D8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92" name="Google Shape;92;p13"/>
          <p:cNvSpPr txBox="1"/>
          <p:nvPr>
            <p:ph idx="4" type="body"/>
          </p:nvPr>
        </p:nvSpPr>
        <p:spPr>
          <a:xfrm>
            <a:off x="4241976" y="2514600"/>
            <a:ext cx="3298113" cy="37417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 sz="1800"/>
            </a:lvl1pPr>
            <a:lvl2pPr indent="-309880" lvl="1" marL="914400" algn="l">
              <a:spcBef>
                <a:spcPts val="1000"/>
              </a:spcBef>
              <a:spcAft>
                <a:spcPts val="0"/>
              </a:spcAft>
              <a:buSzPts val="1280"/>
              <a:buChar char="►"/>
              <a:defRPr sz="1600"/>
            </a:lvl2pPr>
            <a:lvl3pPr indent="-299719" lvl="2" marL="1371600" algn="l">
              <a:spcBef>
                <a:spcPts val="1000"/>
              </a:spcBef>
              <a:spcAft>
                <a:spcPts val="0"/>
              </a:spcAft>
              <a:buSzPts val="1120"/>
              <a:buChar char="►"/>
              <a:defRPr sz="1400"/>
            </a:lvl3pPr>
            <a:lvl4pPr indent="-289560" lvl="3" marL="18288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4pPr>
            <a:lvl5pPr indent="-289560" lvl="4" marL="22860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5pPr>
            <a:lvl6pPr indent="-289560" lvl="5" marL="27432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6pPr>
            <a:lvl7pPr indent="-289560" lvl="6" marL="32004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7pPr>
            <a:lvl8pPr indent="-289559" lvl="7" marL="36576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8pPr>
            <a:lvl9pPr indent="-289559" lvl="8" marL="41148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9pPr>
          </a:lstStyle>
          <a:p/>
        </p:txBody>
      </p:sp>
      <p:sp>
        <p:nvSpPr>
          <p:cNvPr id="93" name="Google Shape;93;p13"/>
          <p:cNvSpPr txBox="1"/>
          <p:nvPr>
            <p:ph idx="10" type="dt"/>
          </p:nvPr>
        </p:nvSpPr>
        <p:spPr>
          <a:xfrm rot="5400000">
            <a:off x="7494587" y="1828800"/>
            <a:ext cx="990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3"/>
          <p:cNvSpPr txBox="1"/>
          <p:nvPr>
            <p:ph idx="11" type="ftr"/>
          </p:nvPr>
        </p:nvSpPr>
        <p:spPr>
          <a:xfrm rot="5400000">
            <a:off x="6233318" y="3263106"/>
            <a:ext cx="385921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3"/>
          <p:cNvSpPr txBox="1"/>
          <p:nvPr>
            <p:ph idx="12" type="sldNum"/>
          </p:nvPr>
        </p:nvSpPr>
        <p:spPr>
          <a:xfrm>
            <a:off x="7766050" y="295275"/>
            <a:ext cx="628650" cy="768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/>
          <p:nvPr>
            <p:ph type="title"/>
          </p:nvPr>
        </p:nvSpPr>
        <p:spPr>
          <a:xfrm>
            <a:off x="484187" y="452437"/>
            <a:ext cx="7056437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4"/>
          <p:cNvSpPr txBox="1"/>
          <p:nvPr>
            <p:ph idx="1" type="body"/>
          </p:nvPr>
        </p:nvSpPr>
        <p:spPr>
          <a:xfrm>
            <a:off x="827700" y="2060576"/>
            <a:ext cx="3298113" cy="4195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 sz="1800"/>
            </a:lvl1pPr>
            <a:lvl2pPr indent="-309880" lvl="1" marL="914400" algn="l">
              <a:spcBef>
                <a:spcPts val="1000"/>
              </a:spcBef>
              <a:spcAft>
                <a:spcPts val="0"/>
              </a:spcAft>
              <a:buSzPts val="1280"/>
              <a:buChar char="►"/>
              <a:defRPr sz="1600"/>
            </a:lvl2pPr>
            <a:lvl3pPr indent="-299719" lvl="2" marL="1371600" algn="l">
              <a:spcBef>
                <a:spcPts val="1000"/>
              </a:spcBef>
              <a:spcAft>
                <a:spcPts val="0"/>
              </a:spcAft>
              <a:buSzPts val="1120"/>
              <a:buChar char="►"/>
              <a:defRPr sz="1400"/>
            </a:lvl3pPr>
            <a:lvl4pPr indent="-289560" lvl="3" marL="18288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4pPr>
            <a:lvl5pPr indent="-289560" lvl="4" marL="22860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5pPr>
            <a:lvl6pPr indent="-289560" lvl="5" marL="27432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6pPr>
            <a:lvl7pPr indent="-289560" lvl="6" marL="32004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7pPr>
            <a:lvl8pPr indent="-289559" lvl="7" marL="36576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8pPr>
            <a:lvl9pPr indent="-289559" lvl="8" marL="41148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9pPr>
          </a:lstStyle>
          <a:p/>
        </p:txBody>
      </p:sp>
      <p:sp>
        <p:nvSpPr>
          <p:cNvPr id="99" name="Google Shape;99;p14"/>
          <p:cNvSpPr txBox="1"/>
          <p:nvPr>
            <p:ph idx="2" type="body"/>
          </p:nvPr>
        </p:nvSpPr>
        <p:spPr>
          <a:xfrm>
            <a:off x="4241975" y="2056093"/>
            <a:ext cx="3298115" cy="420024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 sz="1800"/>
            </a:lvl1pPr>
            <a:lvl2pPr indent="-309880" lvl="1" marL="914400" algn="l">
              <a:spcBef>
                <a:spcPts val="1000"/>
              </a:spcBef>
              <a:spcAft>
                <a:spcPts val="0"/>
              </a:spcAft>
              <a:buSzPts val="1280"/>
              <a:buChar char="►"/>
              <a:defRPr sz="1600"/>
            </a:lvl2pPr>
            <a:lvl3pPr indent="-299719" lvl="2" marL="1371600" algn="l">
              <a:spcBef>
                <a:spcPts val="1000"/>
              </a:spcBef>
              <a:spcAft>
                <a:spcPts val="0"/>
              </a:spcAft>
              <a:buSzPts val="1120"/>
              <a:buChar char="►"/>
              <a:defRPr sz="1400"/>
            </a:lvl3pPr>
            <a:lvl4pPr indent="-289560" lvl="3" marL="18288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4pPr>
            <a:lvl5pPr indent="-289560" lvl="4" marL="22860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5pPr>
            <a:lvl6pPr indent="-289560" lvl="5" marL="27432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6pPr>
            <a:lvl7pPr indent="-289560" lvl="6" marL="32004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7pPr>
            <a:lvl8pPr indent="-289559" lvl="7" marL="36576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8pPr>
            <a:lvl9pPr indent="-289559" lvl="8" marL="4114800" algn="l">
              <a:spcBef>
                <a:spcPts val="1000"/>
              </a:spcBef>
              <a:spcAft>
                <a:spcPts val="0"/>
              </a:spcAft>
              <a:buSzPts val="960"/>
              <a:buChar char="►"/>
              <a:defRPr sz="1200"/>
            </a:lvl9pPr>
          </a:lstStyle>
          <a:p/>
        </p:txBody>
      </p:sp>
      <p:sp>
        <p:nvSpPr>
          <p:cNvPr id="100" name="Google Shape;100;p14"/>
          <p:cNvSpPr txBox="1"/>
          <p:nvPr>
            <p:ph idx="10" type="dt"/>
          </p:nvPr>
        </p:nvSpPr>
        <p:spPr>
          <a:xfrm rot="5400000">
            <a:off x="7494587" y="1828800"/>
            <a:ext cx="990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14"/>
          <p:cNvSpPr txBox="1"/>
          <p:nvPr>
            <p:ph idx="11" type="ftr"/>
          </p:nvPr>
        </p:nvSpPr>
        <p:spPr>
          <a:xfrm rot="5400000">
            <a:off x="6233318" y="3263106"/>
            <a:ext cx="385921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4"/>
          <p:cNvSpPr txBox="1"/>
          <p:nvPr>
            <p:ph idx="12" type="sldNum"/>
          </p:nvPr>
        </p:nvSpPr>
        <p:spPr>
          <a:xfrm>
            <a:off x="7766050" y="295275"/>
            <a:ext cx="628650" cy="768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/>
          <p:nvPr>
            <p:ph type="title"/>
          </p:nvPr>
        </p:nvSpPr>
        <p:spPr>
          <a:xfrm>
            <a:off x="866443" y="2861734"/>
            <a:ext cx="6620967" cy="191564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15"/>
          <p:cNvSpPr txBox="1"/>
          <p:nvPr>
            <p:ph idx="1" type="body"/>
          </p:nvPr>
        </p:nvSpPr>
        <p:spPr>
          <a:xfrm>
            <a:off x="866442" y="4777381"/>
            <a:ext cx="6620968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cap="none">
                <a:solidFill>
                  <a:srgbClr val="86D1D8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6" name="Google Shape;106;p15"/>
          <p:cNvSpPr txBox="1"/>
          <p:nvPr>
            <p:ph idx="10" type="dt"/>
          </p:nvPr>
        </p:nvSpPr>
        <p:spPr>
          <a:xfrm rot="5400000">
            <a:off x="7494587" y="1828800"/>
            <a:ext cx="990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5"/>
          <p:cNvSpPr txBox="1"/>
          <p:nvPr>
            <p:ph idx="11" type="ftr"/>
          </p:nvPr>
        </p:nvSpPr>
        <p:spPr>
          <a:xfrm rot="5400000">
            <a:off x="6233318" y="3263106"/>
            <a:ext cx="385921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5"/>
          <p:cNvSpPr txBox="1"/>
          <p:nvPr>
            <p:ph idx="12" type="sldNum"/>
          </p:nvPr>
        </p:nvSpPr>
        <p:spPr>
          <a:xfrm>
            <a:off x="7766050" y="295275"/>
            <a:ext cx="628650" cy="768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tação com Legenda">
  <p:cSld name="Citação com Legenda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 txBox="1"/>
          <p:nvPr>
            <p:ph type="title"/>
          </p:nvPr>
        </p:nvSpPr>
        <p:spPr>
          <a:xfrm>
            <a:off x="1181409" y="1447800"/>
            <a:ext cx="6001049" cy="23233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17"/>
          <p:cNvSpPr txBox="1"/>
          <p:nvPr>
            <p:ph idx="1" type="body"/>
          </p:nvPr>
        </p:nvSpPr>
        <p:spPr>
          <a:xfrm>
            <a:off x="1448177" y="3771174"/>
            <a:ext cx="5461159" cy="3421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b="0" i="0" sz="1400" cap="small">
                <a:solidFill>
                  <a:srgbClr val="86D1D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126" name="Google Shape;126;p17"/>
          <p:cNvSpPr txBox="1"/>
          <p:nvPr>
            <p:ph idx="2" type="body"/>
          </p:nvPr>
        </p:nvSpPr>
        <p:spPr>
          <a:xfrm>
            <a:off x="866442" y="4350657"/>
            <a:ext cx="6620968" cy="167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127" name="Google Shape;127;p17"/>
          <p:cNvSpPr txBox="1"/>
          <p:nvPr>
            <p:ph idx="10" type="dt"/>
          </p:nvPr>
        </p:nvSpPr>
        <p:spPr>
          <a:xfrm rot="5400000">
            <a:off x="7494587" y="1828800"/>
            <a:ext cx="990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17"/>
          <p:cNvSpPr txBox="1"/>
          <p:nvPr>
            <p:ph idx="11" type="ftr"/>
          </p:nvPr>
        </p:nvSpPr>
        <p:spPr>
          <a:xfrm rot="5400000">
            <a:off x="6233318" y="3263106"/>
            <a:ext cx="385921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9" name="Google Shape;129;p17"/>
          <p:cNvSpPr txBox="1"/>
          <p:nvPr>
            <p:ph idx="12" type="sldNum"/>
          </p:nvPr>
        </p:nvSpPr>
        <p:spPr>
          <a:xfrm>
            <a:off x="7766050" y="295275"/>
            <a:ext cx="628650" cy="768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Colunas">
  <p:cSld name="3 Colunas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9"/>
          <p:cNvSpPr txBox="1"/>
          <p:nvPr>
            <p:ph type="title"/>
          </p:nvPr>
        </p:nvSpPr>
        <p:spPr>
          <a:xfrm>
            <a:off x="484187" y="452437"/>
            <a:ext cx="7056437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19"/>
          <p:cNvSpPr txBox="1"/>
          <p:nvPr>
            <p:ph idx="1" type="body"/>
          </p:nvPr>
        </p:nvSpPr>
        <p:spPr>
          <a:xfrm>
            <a:off x="474834" y="1981200"/>
            <a:ext cx="2210725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>
                <a:solidFill>
                  <a:srgbClr val="86D1D8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147" name="Google Shape;147;p19"/>
          <p:cNvSpPr txBox="1"/>
          <p:nvPr>
            <p:ph idx="2" type="body"/>
          </p:nvPr>
        </p:nvSpPr>
        <p:spPr>
          <a:xfrm>
            <a:off x="489475" y="2667000"/>
            <a:ext cx="2196084" cy="3589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148" name="Google Shape;148;p19"/>
          <p:cNvSpPr txBox="1"/>
          <p:nvPr>
            <p:ph idx="3" type="body"/>
          </p:nvPr>
        </p:nvSpPr>
        <p:spPr>
          <a:xfrm>
            <a:off x="2913504" y="1981200"/>
            <a:ext cx="2202754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>
                <a:solidFill>
                  <a:srgbClr val="86D1D8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149" name="Google Shape;149;p19"/>
          <p:cNvSpPr txBox="1"/>
          <p:nvPr>
            <p:ph idx="4" type="body"/>
          </p:nvPr>
        </p:nvSpPr>
        <p:spPr>
          <a:xfrm>
            <a:off x="2905586" y="2667000"/>
            <a:ext cx="2210671" cy="3589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150" name="Google Shape;150;p19"/>
          <p:cNvSpPr txBox="1"/>
          <p:nvPr>
            <p:ph idx="5" type="body"/>
          </p:nvPr>
        </p:nvSpPr>
        <p:spPr>
          <a:xfrm>
            <a:off x="5344917" y="1981200"/>
            <a:ext cx="219965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>
                <a:solidFill>
                  <a:srgbClr val="86D1D8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151" name="Google Shape;151;p19"/>
          <p:cNvSpPr txBox="1"/>
          <p:nvPr>
            <p:ph idx="6" type="body"/>
          </p:nvPr>
        </p:nvSpPr>
        <p:spPr>
          <a:xfrm>
            <a:off x="5344917" y="2667000"/>
            <a:ext cx="2199658" cy="3589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152" name="Google Shape;152;p19"/>
          <p:cNvSpPr txBox="1"/>
          <p:nvPr>
            <p:ph idx="10" type="dt"/>
          </p:nvPr>
        </p:nvSpPr>
        <p:spPr>
          <a:xfrm rot="5400000">
            <a:off x="7494587" y="1828800"/>
            <a:ext cx="990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19"/>
          <p:cNvSpPr txBox="1"/>
          <p:nvPr>
            <p:ph idx="11" type="ftr"/>
          </p:nvPr>
        </p:nvSpPr>
        <p:spPr>
          <a:xfrm rot="5400000">
            <a:off x="6233318" y="3263106"/>
            <a:ext cx="385921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4" name="Google Shape;154;p19"/>
          <p:cNvSpPr txBox="1"/>
          <p:nvPr>
            <p:ph idx="12" type="sldNum"/>
          </p:nvPr>
        </p:nvSpPr>
        <p:spPr>
          <a:xfrm>
            <a:off x="7766050" y="295275"/>
            <a:ext cx="628650" cy="768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 Colunas de Imagem">
  <p:cSld name="3 Colunas de Imagem"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1"/>
          <p:cNvSpPr txBox="1"/>
          <p:nvPr>
            <p:ph type="title"/>
          </p:nvPr>
        </p:nvSpPr>
        <p:spPr>
          <a:xfrm>
            <a:off x="484187" y="452437"/>
            <a:ext cx="7056437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1" name="Google Shape;171;p21"/>
          <p:cNvSpPr txBox="1"/>
          <p:nvPr>
            <p:ph idx="1" type="body"/>
          </p:nvPr>
        </p:nvSpPr>
        <p:spPr>
          <a:xfrm>
            <a:off x="489475" y="4250949"/>
            <a:ext cx="220561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>
                <a:solidFill>
                  <a:srgbClr val="86D1D8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172" name="Google Shape;172;p21"/>
          <p:cNvSpPr/>
          <p:nvPr>
            <p:ph idx="2" type="pic"/>
          </p:nvPr>
        </p:nvSpPr>
        <p:spPr>
          <a:xfrm>
            <a:off x="489475" y="2209800"/>
            <a:ext cx="2205612" cy="1524000"/>
          </a:xfrm>
          <a:prstGeom prst="roundRect">
            <a:avLst>
              <a:gd fmla="val 1858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74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73" name="Google Shape;173;p21"/>
          <p:cNvSpPr txBox="1"/>
          <p:nvPr>
            <p:ph idx="3" type="body"/>
          </p:nvPr>
        </p:nvSpPr>
        <p:spPr>
          <a:xfrm>
            <a:off x="489475" y="4827212"/>
            <a:ext cx="2205612" cy="6591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174" name="Google Shape;174;p21"/>
          <p:cNvSpPr txBox="1"/>
          <p:nvPr>
            <p:ph idx="4" type="body"/>
          </p:nvPr>
        </p:nvSpPr>
        <p:spPr>
          <a:xfrm>
            <a:off x="2917792" y="4250949"/>
            <a:ext cx="2198466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>
                <a:solidFill>
                  <a:srgbClr val="86D1D8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175" name="Google Shape;175;p21"/>
          <p:cNvSpPr/>
          <p:nvPr>
            <p:ph idx="5" type="pic"/>
          </p:nvPr>
        </p:nvSpPr>
        <p:spPr>
          <a:xfrm>
            <a:off x="2917791" y="2209800"/>
            <a:ext cx="2198466" cy="1524000"/>
          </a:xfrm>
          <a:prstGeom prst="roundRect">
            <a:avLst>
              <a:gd fmla="val 1858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74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76" name="Google Shape;176;p21"/>
          <p:cNvSpPr txBox="1"/>
          <p:nvPr>
            <p:ph idx="6" type="body"/>
          </p:nvPr>
        </p:nvSpPr>
        <p:spPr>
          <a:xfrm>
            <a:off x="2916776" y="4827211"/>
            <a:ext cx="2201378" cy="6591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177" name="Google Shape;177;p21"/>
          <p:cNvSpPr txBox="1"/>
          <p:nvPr>
            <p:ph idx="7" type="body"/>
          </p:nvPr>
        </p:nvSpPr>
        <p:spPr>
          <a:xfrm>
            <a:off x="5344917" y="4250949"/>
            <a:ext cx="2199658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920"/>
              <a:buNone/>
              <a:defRPr b="0" sz="2400">
                <a:solidFill>
                  <a:srgbClr val="86D1D8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280"/>
              <a:buNone/>
              <a:defRPr b="1" sz="1600"/>
            </a:lvl9pPr>
          </a:lstStyle>
          <a:p/>
        </p:txBody>
      </p:sp>
      <p:sp>
        <p:nvSpPr>
          <p:cNvPr id="178" name="Google Shape;178;p21"/>
          <p:cNvSpPr/>
          <p:nvPr>
            <p:ph idx="8" type="pic"/>
          </p:nvPr>
        </p:nvSpPr>
        <p:spPr>
          <a:xfrm>
            <a:off x="5344916" y="2209800"/>
            <a:ext cx="2199658" cy="1524000"/>
          </a:xfrm>
          <a:prstGeom prst="roundRect">
            <a:avLst>
              <a:gd fmla="val 1858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74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79" name="Google Shape;179;p21"/>
          <p:cNvSpPr txBox="1"/>
          <p:nvPr>
            <p:ph idx="9" type="body"/>
          </p:nvPr>
        </p:nvSpPr>
        <p:spPr>
          <a:xfrm>
            <a:off x="5344824" y="4827209"/>
            <a:ext cx="2202571" cy="6591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180" name="Google Shape;180;p21"/>
          <p:cNvSpPr txBox="1"/>
          <p:nvPr>
            <p:ph idx="10" type="dt"/>
          </p:nvPr>
        </p:nvSpPr>
        <p:spPr>
          <a:xfrm rot="5400000">
            <a:off x="7494587" y="1828800"/>
            <a:ext cx="990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1" name="Google Shape;181;p21"/>
          <p:cNvSpPr txBox="1"/>
          <p:nvPr>
            <p:ph idx="11" type="ftr"/>
          </p:nvPr>
        </p:nvSpPr>
        <p:spPr>
          <a:xfrm rot="5400000">
            <a:off x="6233318" y="3263106"/>
            <a:ext cx="385921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2" name="Google Shape;182;p21"/>
          <p:cNvSpPr txBox="1"/>
          <p:nvPr>
            <p:ph idx="12" type="sldNum"/>
          </p:nvPr>
        </p:nvSpPr>
        <p:spPr>
          <a:xfrm>
            <a:off x="7766050" y="295275"/>
            <a:ext cx="628650" cy="768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"/>
          <p:cNvSpPr txBox="1"/>
          <p:nvPr>
            <p:ph type="title"/>
          </p:nvPr>
        </p:nvSpPr>
        <p:spPr>
          <a:xfrm>
            <a:off x="484187" y="452437"/>
            <a:ext cx="7056437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3"/>
          <p:cNvSpPr txBox="1"/>
          <p:nvPr>
            <p:ph idx="1" type="body"/>
          </p:nvPr>
        </p:nvSpPr>
        <p:spPr>
          <a:xfrm>
            <a:off x="827087" y="2052637"/>
            <a:ext cx="6711950" cy="419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30" name="Google Shape;30;p3"/>
          <p:cNvSpPr txBox="1"/>
          <p:nvPr>
            <p:ph idx="10" type="dt"/>
          </p:nvPr>
        </p:nvSpPr>
        <p:spPr>
          <a:xfrm rot="5400000">
            <a:off x="7494587" y="1828800"/>
            <a:ext cx="990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3"/>
          <p:cNvSpPr txBox="1"/>
          <p:nvPr>
            <p:ph idx="11" type="ftr"/>
          </p:nvPr>
        </p:nvSpPr>
        <p:spPr>
          <a:xfrm rot="5400000">
            <a:off x="6233318" y="3263106"/>
            <a:ext cx="385921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3"/>
          <p:cNvSpPr txBox="1"/>
          <p:nvPr>
            <p:ph idx="12" type="sldNum"/>
          </p:nvPr>
        </p:nvSpPr>
        <p:spPr>
          <a:xfrm>
            <a:off x="7766050" y="295275"/>
            <a:ext cx="628650" cy="768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is" type="vertTitleAndTx">
  <p:cSld name="VERTICAL_TITLE_AND_VERTICAL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 txBox="1"/>
          <p:nvPr>
            <p:ph type="title"/>
          </p:nvPr>
        </p:nvSpPr>
        <p:spPr>
          <a:xfrm rot="5400000">
            <a:off x="3974116" y="2685880"/>
            <a:ext cx="5826125" cy="131479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"/>
          <p:cNvSpPr txBox="1"/>
          <p:nvPr>
            <p:ph idx="1" type="body"/>
          </p:nvPr>
        </p:nvSpPr>
        <p:spPr>
          <a:xfrm rot="5400000">
            <a:off x="532314" y="730366"/>
            <a:ext cx="5483134" cy="5568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36" name="Google Shape;36;p4"/>
          <p:cNvSpPr txBox="1"/>
          <p:nvPr>
            <p:ph idx="10" type="dt"/>
          </p:nvPr>
        </p:nvSpPr>
        <p:spPr>
          <a:xfrm rot="5400000">
            <a:off x="7494587" y="1828800"/>
            <a:ext cx="990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4"/>
          <p:cNvSpPr txBox="1"/>
          <p:nvPr>
            <p:ph idx="11" type="ftr"/>
          </p:nvPr>
        </p:nvSpPr>
        <p:spPr>
          <a:xfrm rot="5400000">
            <a:off x="6233318" y="3263106"/>
            <a:ext cx="385921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"/>
          <p:cNvSpPr txBox="1"/>
          <p:nvPr>
            <p:ph idx="12" type="sldNum"/>
          </p:nvPr>
        </p:nvSpPr>
        <p:spPr>
          <a:xfrm>
            <a:off x="7766050" y="295275"/>
            <a:ext cx="628650" cy="768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/>
          <p:nvPr>
            <p:ph type="title"/>
          </p:nvPr>
        </p:nvSpPr>
        <p:spPr>
          <a:xfrm>
            <a:off x="484187" y="452437"/>
            <a:ext cx="7056437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5"/>
          <p:cNvSpPr txBox="1"/>
          <p:nvPr>
            <p:ph idx="1" type="body"/>
          </p:nvPr>
        </p:nvSpPr>
        <p:spPr>
          <a:xfrm rot="5400000">
            <a:off x="2085181" y="794543"/>
            <a:ext cx="4195762" cy="67119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20040" lvl="0" marL="457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indent="-320039" lvl="2" marL="1371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indent="-320039" lvl="3" marL="1828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indent="-320039" lvl="4" marL="22860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indent="-320039" lvl="5" marL="27432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indent="-320039" lvl="6" marL="3200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indent="-320040" lvl="7" marL="36576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indent="-320040" lvl="8" marL="41148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/>
        </p:txBody>
      </p:sp>
      <p:sp>
        <p:nvSpPr>
          <p:cNvPr id="42" name="Google Shape;42;p5"/>
          <p:cNvSpPr txBox="1"/>
          <p:nvPr>
            <p:ph idx="10" type="dt"/>
          </p:nvPr>
        </p:nvSpPr>
        <p:spPr>
          <a:xfrm rot="5400000">
            <a:off x="7494587" y="1828800"/>
            <a:ext cx="990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5"/>
          <p:cNvSpPr txBox="1"/>
          <p:nvPr>
            <p:ph idx="11" type="ftr"/>
          </p:nvPr>
        </p:nvSpPr>
        <p:spPr>
          <a:xfrm rot="5400000">
            <a:off x="6233318" y="3263106"/>
            <a:ext cx="385921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5"/>
          <p:cNvSpPr txBox="1"/>
          <p:nvPr>
            <p:ph idx="12" type="sldNum"/>
          </p:nvPr>
        </p:nvSpPr>
        <p:spPr>
          <a:xfrm>
            <a:off x="7766050" y="295275"/>
            <a:ext cx="628650" cy="768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rtão de Nome">
  <p:cSld name="Cartão de Nome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6"/>
          <p:cNvSpPr txBox="1"/>
          <p:nvPr>
            <p:ph type="title"/>
          </p:nvPr>
        </p:nvSpPr>
        <p:spPr>
          <a:xfrm>
            <a:off x="866441" y="3124201"/>
            <a:ext cx="6620969" cy="165318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" type="body"/>
          </p:nvPr>
        </p:nvSpPr>
        <p:spPr>
          <a:xfrm>
            <a:off x="866442" y="4777381"/>
            <a:ext cx="6620968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cap="none">
                <a:solidFill>
                  <a:srgbClr val="86D1D8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0" type="dt"/>
          </p:nvPr>
        </p:nvSpPr>
        <p:spPr>
          <a:xfrm rot="5400000">
            <a:off x="7494587" y="1828800"/>
            <a:ext cx="990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6"/>
          <p:cNvSpPr txBox="1"/>
          <p:nvPr>
            <p:ph idx="11" type="ftr"/>
          </p:nvPr>
        </p:nvSpPr>
        <p:spPr>
          <a:xfrm rot="5400000">
            <a:off x="6233318" y="3263106"/>
            <a:ext cx="385921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6"/>
          <p:cNvSpPr txBox="1"/>
          <p:nvPr>
            <p:ph idx="12" type="sldNum"/>
          </p:nvPr>
        </p:nvSpPr>
        <p:spPr>
          <a:xfrm>
            <a:off x="7766050" y="295275"/>
            <a:ext cx="628650" cy="768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Legenda">
  <p:cSld name="Título e Legenda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 txBox="1"/>
          <p:nvPr>
            <p:ph type="title"/>
          </p:nvPr>
        </p:nvSpPr>
        <p:spPr>
          <a:xfrm>
            <a:off x="866442" y="1447800"/>
            <a:ext cx="6620968" cy="19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" type="body"/>
          </p:nvPr>
        </p:nvSpPr>
        <p:spPr>
          <a:xfrm>
            <a:off x="866442" y="3657600"/>
            <a:ext cx="6620968" cy="23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54" name="Google Shape;54;p7"/>
          <p:cNvSpPr txBox="1"/>
          <p:nvPr>
            <p:ph idx="10" type="dt"/>
          </p:nvPr>
        </p:nvSpPr>
        <p:spPr>
          <a:xfrm rot="5400000">
            <a:off x="7494587" y="1828800"/>
            <a:ext cx="990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7"/>
          <p:cNvSpPr txBox="1"/>
          <p:nvPr>
            <p:ph idx="11" type="ftr"/>
          </p:nvPr>
        </p:nvSpPr>
        <p:spPr>
          <a:xfrm rot="5400000">
            <a:off x="6233318" y="3263106"/>
            <a:ext cx="385921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7"/>
          <p:cNvSpPr txBox="1"/>
          <p:nvPr>
            <p:ph idx="12" type="sldNum"/>
          </p:nvPr>
        </p:nvSpPr>
        <p:spPr>
          <a:xfrm>
            <a:off x="7766050" y="295275"/>
            <a:ext cx="628650" cy="768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oto Panorâmica com Legenda">
  <p:cSld name="Foto Panorâmica com Legenda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/>
          <p:nvPr>
            <p:ph type="title"/>
          </p:nvPr>
        </p:nvSpPr>
        <p:spPr>
          <a:xfrm>
            <a:off x="866443" y="4800587"/>
            <a:ext cx="6620967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8"/>
          <p:cNvSpPr/>
          <p:nvPr>
            <p:ph idx="2" type="pic"/>
          </p:nvPr>
        </p:nvSpPr>
        <p:spPr>
          <a:xfrm>
            <a:off x="866442" y="685800"/>
            <a:ext cx="6620968" cy="3640666"/>
          </a:xfrm>
          <a:prstGeom prst="roundRect">
            <a:avLst>
              <a:gd fmla="val 1858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74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sz="16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60" name="Google Shape;60;p8"/>
          <p:cNvSpPr txBox="1"/>
          <p:nvPr>
            <p:ph idx="1" type="body"/>
          </p:nvPr>
        </p:nvSpPr>
        <p:spPr>
          <a:xfrm>
            <a:off x="866443" y="5367325"/>
            <a:ext cx="6620966" cy="493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61" name="Google Shape;61;p8"/>
          <p:cNvSpPr txBox="1"/>
          <p:nvPr>
            <p:ph idx="10" type="dt"/>
          </p:nvPr>
        </p:nvSpPr>
        <p:spPr>
          <a:xfrm rot="5400000">
            <a:off x="7494587" y="1828800"/>
            <a:ext cx="990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8"/>
          <p:cNvSpPr txBox="1"/>
          <p:nvPr>
            <p:ph idx="11" type="ftr"/>
          </p:nvPr>
        </p:nvSpPr>
        <p:spPr>
          <a:xfrm rot="5400000">
            <a:off x="6233318" y="3263106"/>
            <a:ext cx="385921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8"/>
          <p:cNvSpPr txBox="1"/>
          <p:nvPr>
            <p:ph idx="12" type="sldNum"/>
          </p:nvPr>
        </p:nvSpPr>
        <p:spPr>
          <a:xfrm>
            <a:off x="7766050" y="295275"/>
            <a:ext cx="628650" cy="768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9"/>
          <p:cNvSpPr txBox="1"/>
          <p:nvPr>
            <p:ph type="title"/>
          </p:nvPr>
        </p:nvSpPr>
        <p:spPr>
          <a:xfrm>
            <a:off x="865656" y="1854192"/>
            <a:ext cx="3820674" cy="157480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36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9"/>
          <p:cNvSpPr/>
          <p:nvPr>
            <p:ph idx="2" type="pic"/>
          </p:nvPr>
        </p:nvSpPr>
        <p:spPr>
          <a:xfrm>
            <a:off x="5213517" y="1143000"/>
            <a:ext cx="2400925" cy="4572000"/>
          </a:xfrm>
          <a:prstGeom prst="roundRect">
            <a:avLst>
              <a:gd fmla="val 1858" name="adj"/>
            </a:avLst>
          </a:prstGeom>
          <a:noFill/>
          <a:ln>
            <a:noFill/>
          </a:ln>
          <a:effectLst>
            <a:outerShdw blurRad="50800" rotWithShape="0" algn="tl" dir="5400000" dist="50800">
              <a:srgbClr val="000000">
                <a:alpha val="4274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sz="16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28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67" name="Google Shape;67;p9"/>
          <p:cNvSpPr txBox="1"/>
          <p:nvPr>
            <p:ph idx="1" type="body"/>
          </p:nvPr>
        </p:nvSpPr>
        <p:spPr>
          <a:xfrm>
            <a:off x="866441" y="3657600"/>
            <a:ext cx="3814728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68" name="Google Shape;68;p9"/>
          <p:cNvSpPr txBox="1"/>
          <p:nvPr>
            <p:ph idx="10" type="dt"/>
          </p:nvPr>
        </p:nvSpPr>
        <p:spPr>
          <a:xfrm rot="5400000">
            <a:off x="7494587" y="1828800"/>
            <a:ext cx="990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9"/>
          <p:cNvSpPr txBox="1"/>
          <p:nvPr>
            <p:ph idx="11" type="ftr"/>
          </p:nvPr>
        </p:nvSpPr>
        <p:spPr>
          <a:xfrm rot="5400000">
            <a:off x="6233318" y="3263106"/>
            <a:ext cx="385921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9"/>
          <p:cNvSpPr txBox="1"/>
          <p:nvPr>
            <p:ph idx="12" type="sldNum"/>
          </p:nvPr>
        </p:nvSpPr>
        <p:spPr>
          <a:xfrm>
            <a:off x="7766050" y="295275"/>
            <a:ext cx="628650" cy="768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"/>
          <p:cNvSpPr txBox="1"/>
          <p:nvPr>
            <p:ph type="title"/>
          </p:nvPr>
        </p:nvSpPr>
        <p:spPr>
          <a:xfrm>
            <a:off x="866441" y="1447800"/>
            <a:ext cx="2551462" cy="1447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0"/>
          <p:cNvSpPr txBox="1"/>
          <p:nvPr>
            <p:ph idx="1" type="body"/>
          </p:nvPr>
        </p:nvSpPr>
        <p:spPr>
          <a:xfrm>
            <a:off x="3589397" y="1447800"/>
            <a:ext cx="3898013" cy="457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30200" lvl="0" marL="457200" algn="l">
              <a:spcBef>
                <a:spcPts val="1000"/>
              </a:spcBef>
              <a:spcAft>
                <a:spcPts val="0"/>
              </a:spcAft>
              <a:buSzPts val="1600"/>
              <a:buChar char="►"/>
              <a:defRPr sz="2000"/>
            </a:lvl1pPr>
            <a:lvl2pPr indent="-320040" lvl="1" marL="91440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 sz="1800"/>
            </a:lvl2pPr>
            <a:lvl3pPr indent="-309880" lvl="2" marL="1371600" algn="l">
              <a:spcBef>
                <a:spcPts val="1000"/>
              </a:spcBef>
              <a:spcAft>
                <a:spcPts val="0"/>
              </a:spcAft>
              <a:buSzPts val="1280"/>
              <a:buChar char="►"/>
              <a:defRPr sz="1600"/>
            </a:lvl3pPr>
            <a:lvl4pPr indent="-299719" lvl="3" marL="1828800" algn="l">
              <a:spcBef>
                <a:spcPts val="1000"/>
              </a:spcBef>
              <a:spcAft>
                <a:spcPts val="0"/>
              </a:spcAft>
              <a:buSzPts val="1120"/>
              <a:buChar char="►"/>
              <a:defRPr sz="1400"/>
            </a:lvl4pPr>
            <a:lvl5pPr indent="-299720" lvl="4" marL="2286000" algn="l">
              <a:spcBef>
                <a:spcPts val="1000"/>
              </a:spcBef>
              <a:spcAft>
                <a:spcPts val="0"/>
              </a:spcAft>
              <a:buSzPts val="1120"/>
              <a:buChar char="►"/>
              <a:defRPr sz="1400"/>
            </a:lvl5pPr>
            <a:lvl6pPr indent="-299720" lvl="5" marL="2743200" algn="l">
              <a:spcBef>
                <a:spcPts val="1000"/>
              </a:spcBef>
              <a:spcAft>
                <a:spcPts val="0"/>
              </a:spcAft>
              <a:buSzPts val="1120"/>
              <a:buChar char="►"/>
              <a:defRPr sz="1400"/>
            </a:lvl6pPr>
            <a:lvl7pPr indent="-299720" lvl="6" marL="3200400" algn="l">
              <a:spcBef>
                <a:spcPts val="1000"/>
              </a:spcBef>
              <a:spcAft>
                <a:spcPts val="0"/>
              </a:spcAft>
              <a:buSzPts val="1120"/>
              <a:buChar char="►"/>
              <a:defRPr sz="1400"/>
            </a:lvl7pPr>
            <a:lvl8pPr indent="-299720" lvl="7" marL="3657600" algn="l">
              <a:spcBef>
                <a:spcPts val="1000"/>
              </a:spcBef>
              <a:spcAft>
                <a:spcPts val="0"/>
              </a:spcAft>
              <a:buSzPts val="1120"/>
              <a:buChar char="►"/>
              <a:defRPr sz="1400"/>
            </a:lvl8pPr>
            <a:lvl9pPr indent="-299720" lvl="8" marL="4114800" algn="l">
              <a:spcBef>
                <a:spcPts val="1000"/>
              </a:spcBef>
              <a:spcAft>
                <a:spcPts val="0"/>
              </a:spcAft>
              <a:buSzPts val="1120"/>
              <a:buChar char="►"/>
              <a:defRPr sz="1400"/>
            </a:lvl9pPr>
          </a:lstStyle>
          <a:p/>
        </p:txBody>
      </p:sp>
      <p:sp>
        <p:nvSpPr>
          <p:cNvPr id="74" name="Google Shape;74;p10"/>
          <p:cNvSpPr txBox="1"/>
          <p:nvPr>
            <p:ph idx="2" type="body"/>
          </p:nvPr>
        </p:nvSpPr>
        <p:spPr>
          <a:xfrm>
            <a:off x="866441" y="3129281"/>
            <a:ext cx="2551462" cy="2895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/>
        </p:txBody>
      </p:sp>
      <p:sp>
        <p:nvSpPr>
          <p:cNvPr id="75" name="Google Shape;75;p10"/>
          <p:cNvSpPr txBox="1"/>
          <p:nvPr>
            <p:ph idx="10" type="dt"/>
          </p:nvPr>
        </p:nvSpPr>
        <p:spPr>
          <a:xfrm rot="5400000">
            <a:off x="7494587" y="1828800"/>
            <a:ext cx="990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0"/>
          <p:cNvSpPr txBox="1"/>
          <p:nvPr>
            <p:ph idx="11" type="ftr"/>
          </p:nvPr>
        </p:nvSpPr>
        <p:spPr>
          <a:xfrm rot="5400000">
            <a:off x="6233318" y="3263106"/>
            <a:ext cx="385921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0"/>
          <p:cNvSpPr txBox="1"/>
          <p:nvPr>
            <p:ph idx="12" type="sldNum"/>
          </p:nvPr>
        </p:nvSpPr>
        <p:spPr>
          <a:xfrm>
            <a:off x="7766050" y="295275"/>
            <a:ext cx="628650" cy="768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3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5.xml"/><Relationship Id="rId3" Type="http://schemas.openxmlformats.org/officeDocument/2006/relationships/theme" Target="../theme/theme4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6.xml"/><Relationship Id="rId3" Type="http://schemas.openxmlformats.org/officeDocument/2006/relationships/theme" Target="../theme/theme2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7.xml"/><Relationship Id="rId3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>
            <a:gsLst>
              <a:gs pos="0">
                <a:srgbClr val="4CB9C3">
                  <a:alpha val="6666"/>
                </a:srgbClr>
              </a:gs>
              <a:gs pos="36000">
                <a:srgbClr val="4CB9C3">
                  <a:alpha val="5882"/>
                </a:srgbClr>
              </a:gs>
              <a:gs pos="69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1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>
            <a:gsLst>
              <a:gs pos="0">
                <a:srgbClr val="4CB9C3">
                  <a:alpha val="13725"/>
                </a:srgbClr>
              </a:gs>
              <a:gs pos="36000">
                <a:srgbClr val="4CB9C3">
                  <a:alpha val="6666"/>
                </a:srgbClr>
              </a:gs>
              <a:gs pos="73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1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>
            <a:gsLst>
              <a:gs pos="0">
                <a:srgbClr val="4CB9C3">
                  <a:alpha val="8627"/>
                </a:srgbClr>
              </a:gs>
              <a:gs pos="36000">
                <a:srgbClr val="4CB9C3">
                  <a:alpha val="4705"/>
                </a:srgbClr>
              </a:gs>
              <a:gs pos="66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1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>
            <a:gsLst>
              <a:gs pos="0">
                <a:srgbClr val="4CB9C3">
                  <a:alpha val="10980"/>
                </a:srgbClr>
              </a:gs>
              <a:gs pos="36000">
                <a:srgbClr val="4CB9C3">
                  <a:alpha val="9803"/>
                </a:srgbClr>
              </a:gs>
              <a:gs pos="75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>
            <a:gsLst>
              <a:gs pos="0">
                <a:srgbClr val="4CB9C3">
                  <a:alpha val="7843"/>
                </a:srgbClr>
              </a:gs>
              <a:gs pos="36000">
                <a:srgbClr val="4CB9C3">
                  <a:alpha val="7843"/>
                </a:srgbClr>
              </a:gs>
              <a:gs pos="72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1"/>
          <p:cNvSpPr/>
          <p:nvPr/>
        </p:nvSpPr>
        <p:spPr>
          <a:xfrm>
            <a:off x="7745412" y="0"/>
            <a:ext cx="685800" cy="110013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dir="5400000" dist="25400">
              <a:srgbClr val="000000">
                <a:alpha val="4470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6" name="Google Shape;16;p1"/>
          <p:cNvSpPr txBox="1"/>
          <p:nvPr>
            <p:ph type="title"/>
          </p:nvPr>
        </p:nvSpPr>
        <p:spPr>
          <a:xfrm>
            <a:off x="484187" y="452437"/>
            <a:ext cx="7056437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7" name="Google Shape;17;p1"/>
          <p:cNvSpPr txBox="1"/>
          <p:nvPr>
            <p:ph idx="1" type="body"/>
          </p:nvPr>
        </p:nvSpPr>
        <p:spPr>
          <a:xfrm>
            <a:off x="827087" y="2052637"/>
            <a:ext cx="6711950" cy="419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Char char="►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20040" lvl="1" marL="9144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09880" lvl="2" marL="13716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99719" lvl="3" marL="18288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99720" lvl="4" marL="22860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99720" lvl="5" marL="27432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299720" lvl="6" marL="32004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299720" lvl="7" marL="36576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299720" lvl="8" marL="41148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8" name="Google Shape;18;p1"/>
          <p:cNvSpPr txBox="1"/>
          <p:nvPr>
            <p:ph idx="10" type="dt"/>
          </p:nvPr>
        </p:nvSpPr>
        <p:spPr>
          <a:xfrm rot="5400000">
            <a:off x="7494587" y="1828800"/>
            <a:ext cx="990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9" name="Google Shape;19;p1"/>
          <p:cNvSpPr txBox="1"/>
          <p:nvPr>
            <p:ph idx="11" type="ftr"/>
          </p:nvPr>
        </p:nvSpPr>
        <p:spPr>
          <a:xfrm rot="5400000">
            <a:off x="6233318" y="3263106"/>
            <a:ext cx="385921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0" name="Google Shape;20;p1"/>
          <p:cNvSpPr txBox="1"/>
          <p:nvPr>
            <p:ph idx="12" type="sldNum"/>
          </p:nvPr>
        </p:nvSpPr>
        <p:spPr>
          <a:xfrm>
            <a:off x="7766050" y="295275"/>
            <a:ext cx="628650" cy="768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6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>
            <a:gsLst>
              <a:gs pos="0">
                <a:srgbClr val="4CB9C3">
                  <a:alpha val="6666"/>
                </a:srgbClr>
              </a:gs>
              <a:gs pos="36000">
                <a:srgbClr val="4CB9C3">
                  <a:alpha val="5882"/>
                </a:srgbClr>
              </a:gs>
              <a:gs pos="69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6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>
            <a:gsLst>
              <a:gs pos="0">
                <a:srgbClr val="4CB9C3">
                  <a:alpha val="13725"/>
                </a:srgbClr>
              </a:gs>
              <a:gs pos="36000">
                <a:srgbClr val="4CB9C3">
                  <a:alpha val="6666"/>
                </a:srgbClr>
              </a:gs>
              <a:gs pos="73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6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>
            <a:gsLst>
              <a:gs pos="0">
                <a:srgbClr val="4CB9C3">
                  <a:alpha val="8627"/>
                </a:srgbClr>
              </a:gs>
              <a:gs pos="36000">
                <a:srgbClr val="4CB9C3">
                  <a:alpha val="4705"/>
                </a:srgbClr>
              </a:gs>
              <a:gs pos="66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6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>
            <a:gsLst>
              <a:gs pos="0">
                <a:srgbClr val="4CB9C3">
                  <a:alpha val="10980"/>
                </a:srgbClr>
              </a:gs>
              <a:gs pos="36000">
                <a:srgbClr val="4CB9C3">
                  <a:alpha val="9803"/>
                </a:srgbClr>
              </a:gs>
              <a:gs pos="75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6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>
            <a:gsLst>
              <a:gs pos="0">
                <a:srgbClr val="4CB9C3">
                  <a:alpha val="7843"/>
                </a:srgbClr>
              </a:gs>
              <a:gs pos="36000">
                <a:srgbClr val="4CB9C3">
                  <a:alpha val="7843"/>
                </a:srgbClr>
              </a:gs>
              <a:gs pos="72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16"/>
          <p:cNvSpPr/>
          <p:nvPr/>
        </p:nvSpPr>
        <p:spPr>
          <a:xfrm>
            <a:off x="7745412" y="0"/>
            <a:ext cx="685800" cy="110013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dir="5400000" dist="25400">
              <a:srgbClr val="000000">
                <a:alpha val="4470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6" name="Google Shape;116;p16"/>
          <p:cNvSpPr txBox="1"/>
          <p:nvPr/>
        </p:nvSpPr>
        <p:spPr>
          <a:xfrm>
            <a:off x="674687" y="971550"/>
            <a:ext cx="600075" cy="1970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12200"/>
              <a:buFont typeface="Arial"/>
              <a:buNone/>
            </a:pPr>
            <a:r>
              <a:rPr b="0" i="0" lang="en-US" sz="12200" u="none">
                <a:solidFill>
                  <a:srgbClr val="8AD0D6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17" name="Google Shape;117;p16"/>
          <p:cNvSpPr txBox="1"/>
          <p:nvPr/>
        </p:nvSpPr>
        <p:spPr>
          <a:xfrm>
            <a:off x="6999287" y="2613025"/>
            <a:ext cx="601662" cy="1970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12200"/>
              <a:buFont typeface="Arial"/>
              <a:buNone/>
            </a:pPr>
            <a:r>
              <a:rPr b="0" i="0" lang="en-US" sz="12200" u="none">
                <a:solidFill>
                  <a:srgbClr val="8AD0D6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  <p:sp>
        <p:nvSpPr>
          <p:cNvPr id="118" name="Google Shape;118;p16"/>
          <p:cNvSpPr txBox="1"/>
          <p:nvPr>
            <p:ph type="title"/>
          </p:nvPr>
        </p:nvSpPr>
        <p:spPr>
          <a:xfrm>
            <a:off x="484187" y="452437"/>
            <a:ext cx="7056437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19" name="Google Shape;119;p16"/>
          <p:cNvSpPr txBox="1"/>
          <p:nvPr>
            <p:ph idx="1" type="body"/>
          </p:nvPr>
        </p:nvSpPr>
        <p:spPr>
          <a:xfrm>
            <a:off x="827087" y="2052637"/>
            <a:ext cx="6711950" cy="419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Char char="►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20040" lvl="1" marL="9144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09880" lvl="2" marL="13716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99719" lvl="3" marL="18288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99720" lvl="4" marL="22860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99720" lvl="5" marL="27432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299720" lvl="6" marL="32004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299720" lvl="7" marL="36576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299720" lvl="8" marL="41148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20" name="Google Shape;120;p16"/>
          <p:cNvSpPr txBox="1"/>
          <p:nvPr>
            <p:ph idx="10" type="dt"/>
          </p:nvPr>
        </p:nvSpPr>
        <p:spPr>
          <a:xfrm rot="5400000">
            <a:off x="7494587" y="1828800"/>
            <a:ext cx="990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21" name="Google Shape;121;p16"/>
          <p:cNvSpPr txBox="1"/>
          <p:nvPr>
            <p:ph idx="11" type="ftr"/>
          </p:nvPr>
        </p:nvSpPr>
        <p:spPr>
          <a:xfrm rot="5400000">
            <a:off x="6233318" y="3263106"/>
            <a:ext cx="385921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22" name="Google Shape;122;p16"/>
          <p:cNvSpPr txBox="1"/>
          <p:nvPr>
            <p:ph idx="12" type="sldNum"/>
          </p:nvPr>
        </p:nvSpPr>
        <p:spPr>
          <a:xfrm>
            <a:off x="7766050" y="295275"/>
            <a:ext cx="628650" cy="768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8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>
            <a:gsLst>
              <a:gs pos="0">
                <a:srgbClr val="4CB9C3">
                  <a:alpha val="6666"/>
                </a:srgbClr>
              </a:gs>
              <a:gs pos="36000">
                <a:srgbClr val="4CB9C3">
                  <a:alpha val="5882"/>
                </a:srgbClr>
              </a:gs>
              <a:gs pos="69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18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>
            <a:gsLst>
              <a:gs pos="0">
                <a:srgbClr val="4CB9C3">
                  <a:alpha val="13725"/>
                </a:srgbClr>
              </a:gs>
              <a:gs pos="36000">
                <a:srgbClr val="4CB9C3">
                  <a:alpha val="6666"/>
                </a:srgbClr>
              </a:gs>
              <a:gs pos="73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8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>
            <a:gsLst>
              <a:gs pos="0">
                <a:srgbClr val="4CB9C3">
                  <a:alpha val="8627"/>
                </a:srgbClr>
              </a:gs>
              <a:gs pos="36000">
                <a:srgbClr val="4CB9C3">
                  <a:alpha val="4705"/>
                </a:srgbClr>
              </a:gs>
              <a:gs pos="66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8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>
            <a:gsLst>
              <a:gs pos="0">
                <a:srgbClr val="4CB9C3">
                  <a:alpha val="10980"/>
                </a:srgbClr>
              </a:gs>
              <a:gs pos="36000">
                <a:srgbClr val="4CB9C3">
                  <a:alpha val="9803"/>
                </a:srgbClr>
              </a:gs>
              <a:gs pos="75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8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>
            <a:gsLst>
              <a:gs pos="0">
                <a:srgbClr val="4CB9C3">
                  <a:alpha val="7843"/>
                </a:srgbClr>
              </a:gs>
              <a:gs pos="36000">
                <a:srgbClr val="4CB9C3">
                  <a:alpha val="7843"/>
                </a:srgbClr>
              </a:gs>
              <a:gs pos="72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18"/>
          <p:cNvSpPr/>
          <p:nvPr/>
        </p:nvSpPr>
        <p:spPr>
          <a:xfrm>
            <a:off x="7745412" y="0"/>
            <a:ext cx="685800" cy="110013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dir="5400000" dist="25400">
              <a:srgbClr val="000000">
                <a:alpha val="4470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137" name="Google Shape;137;p18"/>
          <p:cNvCxnSpPr/>
          <p:nvPr/>
        </p:nvCxnSpPr>
        <p:spPr>
          <a:xfrm>
            <a:off x="2795587" y="2133600"/>
            <a:ext cx="0" cy="3962400"/>
          </a:xfrm>
          <a:prstGeom prst="straightConnector1">
            <a:avLst/>
          </a:prstGeom>
          <a:noFill/>
          <a:ln cap="rnd" cmpd="sng" w="12700">
            <a:solidFill>
              <a:srgbClr val="8AD0D6">
                <a:alpha val="39607"/>
              </a:srgbClr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38" name="Google Shape;138;p18"/>
          <p:cNvCxnSpPr/>
          <p:nvPr/>
        </p:nvCxnSpPr>
        <p:spPr>
          <a:xfrm>
            <a:off x="5222875" y="2133600"/>
            <a:ext cx="0" cy="3967162"/>
          </a:xfrm>
          <a:prstGeom prst="straightConnector1">
            <a:avLst/>
          </a:prstGeom>
          <a:noFill/>
          <a:ln cap="rnd" cmpd="sng" w="12700">
            <a:solidFill>
              <a:srgbClr val="8AD0D6">
                <a:alpha val="39607"/>
              </a:srgbClr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39" name="Google Shape;139;p18"/>
          <p:cNvSpPr txBox="1"/>
          <p:nvPr>
            <p:ph type="title"/>
          </p:nvPr>
        </p:nvSpPr>
        <p:spPr>
          <a:xfrm>
            <a:off x="484187" y="452437"/>
            <a:ext cx="7056437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40" name="Google Shape;140;p18"/>
          <p:cNvSpPr txBox="1"/>
          <p:nvPr>
            <p:ph idx="1" type="body"/>
          </p:nvPr>
        </p:nvSpPr>
        <p:spPr>
          <a:xfrm>
            <a:off x="827087" y="2052637"/>
            <a:ext cx="6711950" cy="419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Char char="►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20040" lvl="1" marL="9144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09880" lvl="2" marL="13716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99719" lvl="3" marL="18288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99720" lvl="4" marL="22860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99720" lvl="5" marL="27432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299720" lvl="6" marL="32004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299720" lvl="7" marL="36576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299720" lvl="8" marL="41148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41" name="Google Shape;141;p18"/>
          <p:cNvSpPr txBox="1"/>
          <p:nvPr>
            <p:ph idx="10" type="dt"/>
          </p:nvPr>
        </p:nvSpPr>
        <p:spPr>
          <a:xfrm rot="5400000">
            <a:off x="7494587" y="1828800"/>
            <a:ext cx="990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42" name="Google Shape;142;p18"/>
          <p:cNvSpPr txBox="1"/>
          <p:nvPr>
            <p:ph idx="11" type="ftr"/>
          </p:nvPr>
        </p:nvSpPr>
        <p:spPr>
          <a:xfrm rot="5400000">
            <a:off x="6233318" y="3263106"/>
            <a:ext cx="385921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43" name="Google Shape;143;p18"/>
          <p:cNvSpPr txBox="1"/>
          <p:nvPr>
            <p:ph idx="12" type="sldNum"/>
          </p:nvPr>
        </p:nvSpPr>
        <p:spPr>
          <a:xfrm>
            <a:off x="7766050" y="295275"/>
            <a:ext cx="628650" cy="768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3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0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>
            <a:gsLst>
              <a:gs pos="0">
                <a:srgbClr val="4CB9C3">
                  <a:alpha val="6666"/>
                </a:srgbClr>
              </a:gs>
              <a:gs pos="36000">
                <a:srgbClr val="4CB9C3">
                  <a:alpha val="5882"/>
                </a:srgbClr>
              </a:gs>
              <a:gs pos="69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" name="Google Shape;157;p20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>
            <a:gsLst>
              <a:gs pos="0">
                <a:srgbClr val="4CB9C3">
                  <a:alpha val="13725"/>
                </a:srgbClr>
              </a:gs>
              <a:gs pos="36000">
                <a:srgbClr val="4CB9C3">
                  <a:alpha val="6666"/>
                </a:srgbClr>
              </a:gs>
              <a:gs pos="73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20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>
            <a:gsLst>
              <a:gs pos="0">
                <a:srgbClr val="4CB9C3">
                  <a:alpha val="8627"/>
                </a:srgbClr>
              </a:gs>
              <a:gs pos="36000">
                <a:srgbClr val="4CB9C3">
                  <a:alpha val="4705"/>
                </a:srgbClr>
              </a:gs>
              <a:gs pos="66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20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>
            <a:gsLst>
              <a:gs pos="0">
                <a:srgbClr val="4CB9C3">
                  <a:alpha val="10980"/>
                </a:srgbClr>
              </a:gs>
              <a:gs pos="36000">
                <a:srgbClr val="4CB9C3">
                  <a:alpha val="9803"/>
                </a:srgbClr>
              </a:gs>
              <a:gs pos="75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>
            <a:gsLst>
              <a:gs pos="0">
                <a:srgbClr val="4CB9C3">
                  <a:alpha val="7843"/>
                </a:srgbClr>
              </a:gs>
              <a:gs pos="36000">
                <a:srgbClr val="4CB9C3">
                  <a:alpha val="7843"/>
                </a:srgbClr>
              </a:gs>
              <a:gs pos="72000">
                <a:srgbClr val="4CB9C3">
                  <a:alpha val="0"/>
                </a:srgbClr>
              </a:gs>
              <a:gs pos="100000">
                <a:srgbClr val="4CB9C3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20"/>
          <p:cNvSpPr/>
          <p:nvPr/>
        </p:nvSpPr>
        <p:spPr>
          <a:xfrm>
            <a:off x="7745412" y="0"/>
            <a:ext cx="685800" cy="110013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63500" dir="5400000" dist="25400">
              <a:srgbClr val="000000">
                <a:alpha val="44705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cxnSp>
        <p:nvCxnSpPr>
          <p:cNvPr id="162" name="Google Shape;162;p20"/>
          <p:cNvCxnSpPr/>
          <p:nvPr/>
        </p:nvCxnSpPr>
        <p:spPr>
          <a:xfrm>
            <a:off x="2795587" y="2133600"/>
            <a:ext cx="0" cy="3962400"/>
          </a:xfrm>
          <a:prstGeom prst="straightConnector1">
            <a:avLst/>
          </a:prstGeom>
          <a:noFill/>
          <a:ln cap="rnd" cmpd="sng" w="12700">
            <a:solidFill>
              <a:srgbClr val="8AD0D6">
                <a:alpha val="39607"/>
              </a:srgbClr>
            </a:solidFill>
            <a:prstDash val="solid"/>
            <a:miter lim="800000"/>
            <a:headEnd len="med" w="med" type="none"/>
            <a:tailEnd len="med" w="med" type="none"/>
          </a:ln>
        </p:spPr>
      </p:cxnSp>
      <p:cxnSp>
        <p:nvCxnSpPr>
          <p:cNvPr id="163" name="Google Shape;163;p20"/>
          <p:cNvCxnSpPr/>
          <p:nvPr/>
        </p:nvCxnSpPr>
        <p:spPr>
          <a:xfrm>
            <a:off x="5222875" y="2133600"/>
            <a:ext cx="0" cy="3967162"/>
          </a:xfrm>
          <a:prstGeom prst="straightConnector1">
            <a:avLst/>
          </a:prstGeom>
          <a:noFill/>
          <a:ln cap="rnd" cmpd="sng" w="12700">
            <a:solidFill>
              <a:srgbClr val="8AD0D6">
                <a:alpha val="39607"/>
              </a:srgbClr>
            </a:solidFill>
            <a:prstDash val="solid"/>
            <a:miter lim="800000"/>
            <a:headEnd len="med" w="med" type="none"/>
            <a:tailEnd len="med" w="med" type="none"/>
          </a:ln>
        </p:spPr>
      </p:cxnSp>
      <p:sp>
        <p:nvSpPr>
          <p:cNvPr id="164" name="Google Shape;164;p20"/>
          <p:cNvSpPr txBox="1"/>
          <p:nvPr>
            <p:ph type="title"/>
          </p:nvPr>
        </p:nvSpPr>
        <p:spPr>
          <a:xfrm>
            <a:off x="484187" y="452437"/>
            <a:ext cx="7056437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lt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65" name="Google Shape;165;p20"/>
          <p:cNvSpPr txBox="1"/>
          <p:nvPr>
            <p:ph idx="1" type="body"/>
          </p:nvPr>
        </p:nvSpPr>
        <p:spPr>
          <a:xfrm>
            <a:off x="827087" y="2052637"/>
            <a:ext cx="6711950" cy="419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0200" lvl="0" marL="4572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Char char="►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20040" lvl="1" marL="9144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440"/>
              <a:buFont typeface="Noto Sans Symbols"/>
              <a:buChar char="►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09880" lvl="2" marL="13716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280"/>
              <a:buFont typeface="Noto Sans Symbols"/>
              <a:buChar char="►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99719" lvl="3" marL="18288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99720" lvl="4" marL="22860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99720" lvl="5" marL="27432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299720" lvl="6" marL="32004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299720" lvl="7" marL="36576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299720" lvl="8" marL="4114800" marR="0" rtl="0" algn="l">
              <a:spcBef>
                <a:spcPts val="1000"/>
              </a:spcBef>
              <a:spcAft>
                <a:spcPts val="0"/>
              </a:spcAft>
              <a:buClr>
                <a:srgbClr val="86D1D8"/>
              </a:buClr>
              <a:buSzPts val="1120"/>
              <a:buFont typeface="Noto Sans Symbols"/>
              <a:buChar char="►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166" name="Google Shape;166;p20"/>
          <p:cNvSpPr txBox="1"/>
          <p:nvPr>
            <p:ph idx="10" type="dt"/>
          </p:nvPr>
        </p:nvSpPr>
        <p:spPr>
          <a:xfrm rot="5400000">
            <a:off x="7494587" y="1828800"/>
            <a:ext cx="990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67" name="Google Shape;167;p20"/>
          <p:cNvSpPr txBox="1"/>
          <p:nvPr>
            <p:ph idx="11" type="ftr"/>
          </p:nvPr>
        </p:nvSpPr>
        <p:spPr>
          <a:xfrm rot="5400000">
            <a:off x="6233318" y="3263106"/>
            <a:ext cx="3859212" cy="228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168" name="Google Shape;168;p20"/>
          <p:cNvSpPr txBox="1"/>
          <p:nvPr>
            <p:ph idx="12" type="sldNum"/>
          </p:nvPr>
        </p:nvSpPr>
        <p:spPr>
          <a:xfrm>
            <a:off x="7766050" y="295275"/>
            <a:ext cx="628650" cy="768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ill Sans"/>
              <a:buNone/>
              <a:defRPr b="0" i="0" sz="2800" u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4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2"/>
          <p:cNvSpPr txBox="1"/>
          <p:nvPr>
            <p:ph idx="1" type="subTitle"/>
          </p:nvPr>
        </p:nvSpPr>
        <p:spPr>
          <a:xfrm>
            <a:off x="1116012" y="5084762"/>
            <a:ext cx="4953000" cy="153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b="1" i="0" lang="en-US" sz="2000" u="none">
                <a:solidFill>
                  <a:srgbClr val="8AD0D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AULA 1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rPr b="0" i="0" lang="en-US" sz="2000" u="none">
                <a:solidFill>
                  <a:srgbClr val="8AD0D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TURMA </a:t>
            </a:r>
            <a:r>
              <a:rPr lang="en-US">
                <a:solidFill>
                  <a:srgbClr val="8AD0D6"/>
                </a:solidFill>
              </a:rPr>
              <a:t>1 - 12 de agosto de 2021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600"/>
              <a:buNone/>
            </a:pPr>
            <a:r>
              <a:t/>
            </a:r>
            <a:endParaRPr b="0" i="0" sz="2000" u="none">
              <a:solidFill>
                <a:srgbClr val="8AD0D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88" name="Google Shape;188;p22"/>
          <p:cNvSpPr/>
          <p:nvPr/>
        </p:nvSpPr>
        <p:spPr>
          <a:xfrm>
            <a:off x="899592" y="476672"/>
            <a:ext cx="6912768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ill Sans"/>
              <a:buNone/>
            </a:pPr>
            <a:r>
              <a:t/>
            </a:r>
            <a:endParaRPr b="1" i="0" sz="4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ill Sans"/>
              <a:buNone/>
            </a:pPr>
            <a:r>
              <a:rPr b="1" i="0" lang="en-US" sz="4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GESTÃO DE PROJETOS  E ORÇAMENTOS</a:t>
            </a:r>
            <a:endParaRPr b="1" i="0" sz="4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Gill Sans"/>
              <a:buNone/>
            </a:pPr>
            <a:r>
              <a:rPr b="1" i="0" lang="en-US" sz="4800" u="none" cap="none" strike="noStrik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1"/>
          <p:cNvSpPr txBox="1"/>
          <p:nvPr>
            <p:ph type="title"/>
          </p:nvPr>
        </p:nvSpPr>
        <p:spPr>
          <a:xfrm>
            <a:off x="484187" y="452437"/>
            <a:ext cx="7056437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200"/>
              <a:buFont typeface="Century Gothic"/>
              <a:buNone/>
            </a:pPr>
            <a: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7 </a:t>
            </a:r>
            <a:r>
              <a:rPr b="1" i="0" lang="en-US" sz="4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</a:t>
            </a:r>
            <a: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Três Dimensões:</a:t>
            </a:r>
            <a:endParaRPr/>
          </a:p>
        </p:txBody>
      </p:sp>
      <p:sp>
        <p:nvSpPr>
          <p:cNvPr id="241" name="Google Shape;241;p31"/>
          <p:cNvSpPr txBox="1"/>
          <p:nvPr>
            <p:ph idx="1" type="body"/>
          </p:nvPr>
        </p:nvSpPr>
        <p:spPr>
          <a:xfrm>
            <a:off x="611187" y="1700212"/>
            <a:ext cx="7499350" cy="4548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2575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0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1- TÉCNICA:</a:t>
            </a:r>
            <a:br>
              <a:rPr b="0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 conceitos e ferramentas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t/>
            </a:r>
            <a:endParaRPr b="0" i="0" sz="2400" u="none">
              <a:solidFill>
                <a:srgbClr val="EBEBEB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0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2- CULTURAL:</a:t>
            </a:r>
            <a:br>
              <a:rPr b="0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 história e cultura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t/>
            </a:r>
            <a:endParaRPr b="0" i="0" sz="2400" u="none">
              <a:solidFill>
                <a:srgbClr val="EBEBEB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0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3- UTÓPICA:</a:t>
            </a:r>
            <a:br>
              <a:rPr b="0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0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 propósito pessoal, sonho</a:t>
            </a:r>
            <a:br>
              <a:rPr b="0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endParaRPr b="0" i="0" sz="20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41300" lvl="0" marL="3429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32"/>
          <p:cNvSpPr txBox="1"/>
          <p:nvPr>
            <p:ph type="title"/>
          </p:nvPr>
        </p:nvSpPr>
        <p:spPr>
          <a:xfrm>
            <a:off x="484187" y="452437"/>
            <a:ext cx="7056437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200"/>
              <a:buFont typeface="Century Gothic"/>
              <a:buNone/>
            </a:pPr>
            <a: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8 </a:t>
            </a:r>
            <a:r>
              <a:rPr b="1" i="0" lang="en-US" sz="4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</a:t>
            </a:r>
            <a: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O que é Projeto?</a:t>
            </a:r>
            <a:endParaRPr/>
          </a:p>
        </p:txBody>
      </p:sp>
      <p:pic>
        <p:nvPicPr>
          <p:cNvPr id="248" name="Google Shape;248;p3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1700" y="1255712"/>
            <a:ext cx="6913562" cy="50657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3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3"/>
          <p:cNvSpPr txBox="1"/>
          <p:nvPr>
            <p:ph type="title"/>
          </p:nvPr>
        </p:nvSpPr>
        <p:spPr>
          <a:xfrm>
            <a:off x="-396875" y="228600"/>
            <a:ext cx="7540625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200"/>
              <a:buFont typeface="Century Gothic"/>
              <a:buNone/>
            </a:pPr>
            <a: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9 </a:t>
            </a:r>
            <a:r>
              <a:rPr b="1" i="0" lang="en-US" sz="40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</a:t>
            </a:r>
            <a: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DIRETRIZES DE UM PROJETO:</a:t>
            </a:r>
            <a:endParaRPr/>
          </a:p>
        </p:txBody>
      </p:sp>
      <p:sp>
        <p:nvSpPr>
          <p:cNvPr id="255" name="Google Shape;255;p33"/>
          <p:cNvSpPr txBox="1"/>
          <p:nvPr>
            <p:ph idx="1" type="body"/>
          </p:nvPr>
        </p:nvSpPr>
        <p:spPr>
          <a:xfrm>
            <a:off x="395287" y="1570037"/>
            <a:ext cx="7499350" cy="4968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2575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0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Nome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0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Meta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0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Abrangência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0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Estratégia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0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Plano de trabalho </a:t>
            </a:r>
            <a:r>
              <a:rPr b="0" i="1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(ação)</a:t>
            </a:r>
            <a:endParaRPr/>
          </a:p>
          <a:p>
            <a:pPr indent="-220980" lvl="0" marL="3429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t/>
            </a:r>
            <a:endParaRPr b="0" i="1" sz="24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5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4"/>
          <p:cNvSpPr txBox="1"/>
          <p:nvPr>
            <p:ph type="title"/>
          </p:nvPr>
        </p:nvSpPr>
        <p:spPr>
          <a:xfrm>
            <a:off x="484187" y="452437"/>
            <a:ext cx="7056437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3800"/>
              <a:buFont typeface="Century Gothic"/>
              <a:buNone/>
            </a:pPr>
            <a:r>
              <a:rPr b="1" i="0" lang="en-US" sz="38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10 </a:t>
            </a:r>
            <a:r>
              <a:rPr b="1" i="0" lang="en-US" sz="40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</a:t>
            </a:r>
            <a:r>
              <a:rPr b="1" i="0" lang="en-US" sz="38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LEITURA DE TEXTO PARA CASA:</a:t>
            </a:r>
            <a:endParaRPr/>
          </a:p>
        </p:txBody>
      </p:sp>
      <p:sp>
        <p:nvSpPr>
          <p:cNvPr id="261" name="Google Shape;261;p34"/>
          <p:cNvSpPr txBox="1"/>
          <p:nvPr>
            <p:ph idx="1" type="body"/>
          </p:nvPr>
        </p:nvSpPr>
        <p:spPr>
          <a:xfrm>
            <a:off x="261937" y="2133600"/>
            <a:ext cx="7499350" cy="4475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2575" lvl="0" marL="365125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2240"/>
              <a:buFont typeface="Noto Sans Symbols"/>
              <a:buNone/>
            </a:pPr>
            <a:r>
              <a:rPr b="1" i="0" lang="en-US" sz="28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 A Utopia </a:t>
            </a:r>
            <a:r>
              <a:rPr b="1" i="0" lang="en-US" sz="20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1" i="0" lang="en-US" sz="28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George Minois – História do Futuro – Dos Profetas à Prospectiva;</a:t>
            </a:r>
            <a:endParaRPr/>
          </a:p>
          <a:p>
            <a:pPr indent="-282575" lvl="0" marL="36512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240"/>
              <a:buFont typeface="Noto Sans Symbols"/>
              <a:buNone/>
            </a:pPr>
            <a:r>
              <a:rPr b="1" i="0" lang="en-US" sz="28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 O que é uma Teoria;</a:t>
            </a:r>
            <a:endParaRPr/>
          </a:p>
          <a:p>
            <a:pPr indent="-282575" lvl="0" marL="36512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240"/>
              <a:buFont typeface="Noto Sans Symbols"/>
              <a:buNone/>
            </a:pPr>
            <a:r>
              <a:rPr b="1" i="0" lang="en-US" sz="28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 Grécia</a:t>
            </a:r>
            <a:endParaRPr/>
          </a:p>
          <a:p>
            <a:pPr indent="-282575" lvl="0" marL="36512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240"/>
              <a:buFont typeface="Noto Sans Symbols"/>
              <a:buNone/>
            </a:pPr>
            <a:r>
              <a:rPr b="1" i="0" lang="en-US" sz="28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 Roma e a Igreja Católica;</a:t>
            </a:r>
            <a:endParaRPr/>
          </a:p>
          <a:p>
            <a:pPr indent="-282575" lvl="0" marL="36512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2240"/>
              <a:buFont typeface="Noto Sans Symbols"/>
              <a:buNone/>
            </a:pPr>
            <a:r>
              <a:rPr b="1" i="0" lang="en-US" sz="28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 Maquiavel.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6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35"/>
          <p:cNvSpPr txBox="1"/>
          <p:nvPr>
            <p:ph type="title"/>
          </p:nvPr>
        </p:nvSpPr>
        <p:spPr>
          <a:xfrm>
            <a:off x="484187" y="452437"/>
            <a:ext cx="7056437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200"/>
              <a:buFont typeface="Century Gothic"/>
              <a:buNone/>
            </a:pPr>
            <a: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11 - Aonde chegar?</a:t>
            </a:r>
            <a:endParaRPr/>
          </a:p>
        </p:txBody>
      </p:sp>
      <p:sp>
        <p:nvSpPr>
          <p:cNvPr id="267" name="Google Shape;267;p35"/>
          <p:cNvSpPr txBox="1"/>
          <p:nvPr>
            <p:ph idx="1" type="body"/>
          </p:nvPr>
        </p:nvSpPr>
        <p:spPr>
          <a:xfrm>
            <a:off x="600075" y="1916112"/>
            <a:ext cx="7499350" cy="4548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2575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None/>
            </a:pPr>
            <a:r>
              <a:t/>
            </a:r>
            <a:endParaRPr b="1" i="0" sz="2000" u="none">
              <a:solidFill>
                <a:srgbClr val="EBEBEB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None/>
            </a:pPr>
            <a:r>
              <a:rPr b="0" i="0" lang="en-US" sz="20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41300" lvl="0" marL="3429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68" name="Google Shape;268;p35"/>
          <p:cNvSpPr/>
          <p:nvPr/>
        </p:nvSpPr>
        <p:spPr>
          <a:xfrm>
            <a:off x="613899" y="2801896"/>
            <a:ext cx="3024336" cy="2074745"/>
          </a:xfrm>
          <a:prstGeom prst="ellipse">
            <a:avLst/>
          </a:prstGeom>
          <a:solidFill>
            <a:schemeClr val="accent1"/>
          </a:solidFill>
          <a:ln cap="rnd" cmpd="sng" w="19050">
            <a:solidFill>
              <a:srgbClr val="800F0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entury Gothic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Situação Atual</a:t>
            </a:r>
            <a:endParaRPr/>
          </a:p>
        </p:txBody>
      </p:sp>
      <p:sp>
        <p:nvSpPr>
          <p:cNvPr id="269" name="Google Shape;269;p35"/>
          <p:cNvSpPr/>
          <p:nvPr/>
        </p:nvSpPr>
        <p:spPr>
          <a:xfrm>
            <a:off x="5364088" y="2869733"/>
            <a:ext cx="3024336" cy="2074745"/>
          </a:xfrm>
          <a:prstGeom prst="ellipse">
            <a:avLst/>
          </a:prstGeom>
          <a:solidFill>
            <a:schemeClr val="accent1"/>
          </a:solidFill>
          <a:ln cap="rnd" cmpd="sng" w="19050">
            <a:solidFill>
              <a:srgbClr val="800F0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entury Gothic"/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META</a:t>
            </a:r>
            <a:endParaRPr/>
          </a:p>
        </p:txBody>
      </p:sp>
      <p:sp>
        <p:nvSpPr>
          <p:cNvPr id="270" name="Google Shape;270;p35"/>
          <p:cNvSpPr txBox="1"/>
          <p:nvPr/>
        </p:nvSpPr>
        <p:spPr>
          <a:xfrm>
            <a:off x="3652837" y="2205037"/>
            <a:ext cx="1638300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Gill Sans"/>
              <a:buNone/>
            </a:pPr>
            <a:r>
              <a:rPr b="0" i="0" lang="en-US" sz="2400" u="none">
                <a:solidFill>
                  <a:schemeClr val="lt1"/>
                </a:solidFill>
                <a:latin typeface="Gill Sans"/>
                <a:ea typeface="Gill Sans"/>
                <a:cs typeface="Gill Sans"/>
                <a:sym typeface="Gill Sans"/>
              </a:rPr>
              <a:t>CAMINHO</a:t>
            </a:r>
            <a:endParaRPr/>
          </a:p>
        </p:txBody>
      </p:sp>
      <p:sp>
        <p:nvSpPr>
          <p:cNvPr id="271" name="Google Shape;271;p35"/>
          <p:cNvSpPr/>
          <p:nvPr/>
        </p:nvSpPr>
        <p:spPr>
          <a:xfrm>
            <a:off x="2411412" y="1628775"/>
            <a:ext cx="4105275" cy="1038225"/>
          </a:xfrm>
          <a:prstGeom prst="curvedDownArrow">
            <a:avLst>
              <a:gd fmla="val 18869" name="adj1"/>
              <a:gd fmla="val 20917" name="adj2"/>
              <a:gd fmla="val 16200" name="adj3"/>
            </a:avLst>
          </a:prstGeom>
          <a:solidFill>
            <a:schemeClr val="accent1"/>
          </a:solidFill>
          <a:ln cap="rnd" cmpd="sng" w="19050">
            <a:solidFill>
              <a:srgbClr val="800C0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6"/>
          <p:cNvSpPr txBox="1"/>
          <p:nvPr>
            <p:ph type="title"/>
          </p:nvPr>
        </p:nvSpPr>
        <p:spPr>
          <a:xfrm>
            <a:off x="484187" y="452437"/>
            <a:ext cx="7056437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200"/>
              <a:buFont typeface="Century Gothic"/>
              <a:buNone/>
            </a:pPr>
            <a: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12 </a:t>
            </a:r>
            <a:r>
              <a:rPr b="1" i="0" lang="en-US" sz="4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</a:t>
            </a:r>
            <a: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INÍCIO DO PROJETO:</a:t>
            </a:r>
            <a:endParaRPr/>
          </a:p>
        </p:txBody>
      </p:sp>
      <p:sp>
        <p:nvSpPr>
          <p:cNvPr id="277" name="Google Shape;277;p36"/>
          <p:cNvSpPr txBox="1"/>
          <p:nvPr>
            <p:ph idx="1" type="body"/>
          </p:nvPr>
        </p:nvSpPr>
        <p:spPr>
          <a:xfrm>
            <a:off x="484187" y="2205037"/>
            <a:ext cx="7497762" cy="24479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2575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1760"/>
              <a:buFont typeface="Noto Sans Symbols"/>
              <a:buNone/>
            </a:pPr>
            <a:r>
              <a:rPr b="1" i="0" lang="en-US" sz="2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0" i="0" lang="en-US" sz="22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Cada aluno define e inicia o respectivo projeto.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760"/>
              <a:buFont typeface="Noto Sans Symbols"/>
              <a:buNone/>
            </a:pPr>
            <a:r>
              <a:t/>
            </a:r>
            <a:endParaRPr b="0" i="0" sz="22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760"/>
              <a:buFont typeface="Noto Sans Symbols"/>
              <a:buChar char="⭶"/>
            </a:pPr>
            <a:r>
              <a:rPr b="0" i="0" lang="en-US" sz="22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DÚVIDA sobre a escolha</a:t>
            </a:r>
            <a:endParaRPr/>
          </a:p>
          <a:p>
            <a:pPr indent="-17081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760"/>
              <a:buFont typeface="Noto Sans Symbols"/>
              <a:buNone/>
            </a:pPr>
            <a:r>
              <a:t/>
            </a:r>
            <a:endParaRPr b="0" i="0" sz="22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760"/>
              <a:buFont typeface="Noto Sans Symbols"/>
              <a:buChar char="⭶"/>
            </a:pPr>
            <a:r>
              <a:rPr b="0" i="0" lang="en-US" sz="22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-DISCUSSÃO CAMINHÃO</a:t>
            </a:r>
            <a:endParaRPr/>
          </a:p>
          <a:p>
            <a:pPr indent="-231140" lvl="0" marL="3429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760"/>
              <a:buFont typeface="Noto Sans Symbols"/>
              <a:buNone/>
            </a:pPr>
            <a:r>
              <a:t/>
            </a:r>
            <a:endParaRPr b="0" i="0" sz="22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23"/>
          <p:cNvSpPr txBox="1"/>
          <p:nvPr>
            <p:ph type="title"/>
          </p:nvPr>
        </p:nvSpPr>
        <p:spPr>
          <a:xfrm>
            <a:off x="395287" y="452437"/>
            <a:ext cx="7054850" cy="27606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200"/>
              <a:buFont typeface="Century Gothic"/>
              <a:buNone/>
            </a:pPr>
            <a:b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b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Reiterando sugestões básicas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4"/>
          <p:cNvSpPr txBox="1"/>
          <p:nvPr>
            <p:ph type="title"/>
          </p:nvPr>
        </p:nvSpPr>
        <p:spPr>
          <a:xfrm>
            <a:off x="395287" y="452437"/>
            <a:ext cx="7054850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200"/>
              <a:buFont typeface="Century Gothic"/>
              <a:buNone/>
            </a:pPr>
            <a: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 – APRESENTAÇÃO CURSO</a:t>
            </a:r>
            <a:endParaRPr/>
          </a:p>
        </p:txBody>
      </p:sp>
      <p:sp>
        <p:nvSpPr>
          <p:cNvPr id="199" name="Google Shape;199;p24"/>
          <p:cNvSpPr txBox="1"/>
          <p:nvPr>
            <p:ph idx="1" type="body"/>
          </p:nvPr>
        </p:nvSpPr>
        <p:spPr>
          <a:xfrm>
            <a:off x="539750" y="2133600"/>
            <a:ext cx="7499350" cy="34464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2575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PROJETO</a:t>
            </a:r>
            <a:endParaRPr/>
          </a:p>
          <a:p>
            <a:pPr indent="-1809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809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ORÇAMENTO</a:t>
            </a:r>
            <a:endParaRPr/>
          </a:p>
          <a:p>
            <a:pPr indent="-1809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1809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None/>
            </a:pPr>
            <a:r>
              <a:t/>
            </a:r>
            <a:endParaRPr b="1" i="0" sz="20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None/>
            </a:pPr>
            <a:r>
              <a:rPr b="1" i="0" lang="en-US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UM PROJETO COM ORÇAMENTO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5"/>
          <p:cNvSpPr txBox="1"/>
          <p:nvPr>
            <p:ph type="title"/>
          </p:nvPr>
        </p:nvSpPr>
        <p:spPr>
          <a:xfrm>
            <a:off x="484187" y="452437"/>
            <a:ext cx="7056437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300"/>
              <a:buFont typeface="Century Gothic"/>
              <a:buNone/>
            </a:pPr>
            <a:r>
              <a:rPr b="1" i="0" lang="en-US" sz="43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 – IDEIA CURSO: </a:t>
            </a:r>
            <a:br>
              <a:rPr b="0" i="0" lang="en-US" sz="38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endParaRPr/>
          </a:p>
        </p:txBody>
      </p:sp>
      <p:sp>
        <p:nvSpPr>
          <p:cNvPr id="205" name="Google Shape;205;p25"/>
          <p:cNvSpPr txBox="1"/>
          <p:nvPr>
            <p:ph idx="1" type="body"/>
          </p:nvPr>
        </p:nvSpPr>
        <p:spPr>
          <a:xfrm>
            <a:off x="827087" y="2052637"/>
            <a:ext cx="6711950" cy="419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2575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 cap="none" strike="noStrik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0" i="0" lang="en-U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Saber como se faz um projeto; 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 cap="none" strike="noStrik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0" i="0" lang="en-U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Entender os conceitos;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 cap="none" strike="noStrik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0" i="0" lang="en-U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Saber aplicar na prática;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 cap="none" strike="noStrik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0" i="0" lang="en-U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Saber como lidar com Orçamento;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6"/>
          <p:cNvSpPr txBox="1"/>
          <p:nvPr>
            <p:ph idx="1" type="body"/>
          </p:nvPr>
        </p:nvSpPr>
        <p:spPr>
          <a:xfrm>
            <a:off x="407987" y="1628775"/>
            <a:ext cx="7499350" cy="5699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2575" lvl="0" marL="365125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 cap="none" strike="noStrik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0" i="0" lang="en-U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Entender os conceitos e funções do orçamento;</a:t>
            </a:r>
            <a:endParaRPr/>
          </a:p>
          <a:p>
            <a:pPr indent="-282575" lvl="0" marL="36512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 cap="none" strike="noStrik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0" i="0" lang="en-U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Lidar com os obstáculos mais comuns e paralisantes: Legislação, Diretrizes, Aplicação Prática, Formas de Otimização;</a:t>
            </a:r>
            <a:endParaRPr/>
          </a:p>
          <a:p>
            <a:pPr indent="-282575" lvl="0" marL="36512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Ter um Plano de Ação com respectivo orçamento</a:t>
            </a:r>
            <a:endParaRPr/>
          </a:p>
          <a:p>
            <a:pPr indent="-220980" lvl="0" marL="3429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1" name="Google Shape;211;p26"/>
          <p:cNvSpPr txBox="1"/>
          <p:nvPr>
            <p:ph type="title"/>
          </p:nvPr>
        </p:nvSpPr>
        <p:spPr>
          <a:xfrm>
            <a:off x="358775" y="404812"/>
            <a:ext cx="7054850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300"/>
              <a:buFont typeface="Century Gothic"/>
              <a:buNone/>
            </a:pPr>
            <a:r>
              <a:rPr b="1" i="0" lang="en-US" sz="43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 – IDEIA CURSO: </a:t>
            </a:r>
            <a:br>
              <a:rPr b="0" i="0" lang="en-US" sz="38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7"/>
          <p:cNvSpPr txBox="1"/>
          <p:nvPr>
            <p:ph type="title"/>
          </p:nvPr>
        </p:nvSpPr>
        <p:spPr>
          <a:xfrm>
            <a:off x="484187" y="452437"/>
            <a:ext cx="7056437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200"/>
              <a:buFont typeface="Century Gothic"/>
              <a:buNone/>
            </a:pPr>
            <a: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 </a:t>
            </a:r>
            <a:r>
              <a:rPr b="1" i="0" lang="en-US" sz="40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Sentido do Curso</a:t>
            </a:r>
            <a:endParaRPr/>
          </a:p>
        </p:txBody>
      </p:sp>
      <p:sp>
        <p:nvSpPr>
          <p:cNvPr id="217" name="Google Shape;217;p27"/>
          <p:cNvSpPr txBox="1"/>
          <p:nvPr>
            <p:ph idx="1" type="body"/>
          </p:nvPr>
        </p:nvSpPr>
        <p:spPr>
          <a:xfrm>
            <a:off x="827087" y="2052637"/>
            <a:ext cx="6711950" cy="419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Char char="►"/>
            </a:pPr>
            <a:r>
              <a:rPr b="0" i="0" lang="en-US" sz="20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SABER SISTÊMICO</a:t>
            </a:r>
            <a:endParaRPr/>
          </a:p>
          <a:p>
            <a:pPr indent="-241300" lvl="0" marL="3429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Char char="►"/>
            </a:pPr>
            <a:r>
              <a:rPr b="0" i="0" lang="en-US" sz="20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INFORMAÇÃO  X  SABER</a:t>
            </a:r>
            <a:endParaRPr/>
          </a:p>
          <a:p>
            <a:pPr indent="-241300" lvl="0" marL="3429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Char char="►"/>
            </a:pPr>
            <a:r>
              <a:rPr b="0" i="0" lang="en-US" sz="20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APLICAÇÃO IMEDIATA</a:t>
            </a:r>
            <a:endParaRPr/>
          </a:p>
          <a:p>
            <a:pPr indent="-241300" lvl="0" marL="3429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Char char="►"/>
            </a:pPr>
            <a:r>
              <a:rPr b="0" i="0" lang="en-US" sz="20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MEDIR RESULTADO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8"/>
          <p:cNvSpPr txBox="1"/>
          <p:nvPr>
            <p:ph type="title"/>
          </p:nvPr>
        </p:nvSpPr>
        <p:spPr>
          <a:xfrm>
            <a:off x="484187" y="452437"/>
            <a:ext cx="7056437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200"/>
              <a:buFont typeface="Century Gothic"/>
              <a:buNone/>
            </a:pPr>
            <a: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4 </a:t>
            </a:r>
            <a:r>
              <a:rPr b="1" i="0" lang="en-US" sz="4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Trabalho </a:t>
            </a:r>
            <a:endParaRPr/>
          </a:p>
        </p:txBody>
      </p:sp>
      <p:sp>
        <p:nvSpPr>
          <p:cNvPr id="223" name="Google Shape;223;p28"/>
          <p:cNvSpPr txBox="1"/>
          <p:nvPr>
            <p:ph idx="1" type="body"/>
          </p:nvPr>
        </p:nvSpPr>
        <p:spPr>
          <a:xfrm>
            <a:off x="179387" y="1874837"/>
            <a:ext cx="7499350" cy="4548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0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 Apresentar uma forma de medição do impacto do respectivo projeto e proposta do modo de correção ao longo da implantação.</a:t>
            </a:r>
            <a:endParaRPr/>
          </a:p>
          <a:p>
            <a:pPr indent="-220980" lvl="0" marL="3429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9"/>
          <p:cNvSpPr txBox="1"/>
          <p:nvPr>
            <p:ph type="title"/>
          </p:nvPr>
        </p:nvSpPr>
        <p:spPr>
          <a:xfrm>
            <a:off x="484187" y="452437"/>
            <a:ext cx="7056437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200"/>
              <a:buFont typeface="Century Gothic"/>
              <a:buNone/>
            </a:pPr>
            <a: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 </a:t>
            </a:r>
            <a:r>
              <a:rPr b="1" i="0" lang="en-US" sz="4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</a:t>
            </a:r>
            <a: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ESCREVER:</a:t>
            </a:r>
            <a:endParaRPr/>
          </a:p>
        </p:txBody>
      </p:sp>
      <p:sp>
        <p:nvSpPr>
          <p:cNvPr id="229" name="Google Shape;229;p29"/>
          <p:cNvSpPr txBox="1"/>
          <p:nvPr>
            <p:ph idx="1" type="body"/>
          </p:nvPr>
        </p:nvSpPr>
        <p:spPr>
          <a:xfrm>
            <a:off x="611187" y="1700212"/>
            <a:ext cx="7499350" cy="4548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2575" lvl="0" marL="36512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0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 </a:t>
            </a:r>
            <a:r>
              <a:rPr b="0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 que provoca mais problemas no processo de Gestão?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t/>
            </a:r>
            <a:endParaRPr b="1" i="0" sz="2400" u="none">
              <a:solidFill>
                <a:srgbClr val="EBEBEB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0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 Qual conceito que você tem de “gerente”?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Char char="⭶"/>
            </a:pPr>
            <a:r>
              <a:rPr b="0" i="0" lang="en-US" sz="20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Qual é a ideia que tem sobre Projeto?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Char char="⭶"/>
            </a:pPr>
            <a:r>
              <a:rPr b="0" i="0" lang="en-US" sz="20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Qual a ideia que tem sobre Orçamento?</a:t>
            </a:r>
            <a:endParaRPr/>
          </a:p>
          <a:p>
            <a:pPr indent="-282575" lvl="0" marL="365125" marR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Char char="⭶"/>
            </a:pPr>
            <a:r>
              <a:rPr b="0" i="0" lang="en-US" sz="20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Qual é a expectativa sobre o curso?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9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0"/>
          <p:cNvSpPr txBox="1"/>
          <p:nvPr>
            <p:ph type="title"/>
          </p:nvPr>
        </p:nvSpPr>
        <p:spPr>
          <a:xfrm>
            <a:off x="484187" y="452437"/>
            <a:ext cx="7056437" cy="1400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BEBEB"/>
              </a:buClr>
              <a:buSzPts val="4200"/>
              <a:buFont typeface="Century Gothic"/>
              <a:buNone/>
            </a:pPr>
            <a: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 </a:t>
            </a:r>
            <a:r>
              <a:rPr b="1" i="0" lang="en-US" sz="4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1" i="0" lang="en-US" sz="42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 QUE É UM PROJETO?</a:t>
            </a:r>
            <a:endParaRPr/>
          </a:p>
        </p:txBody>
      </p:sp>
      <p:sp>
        <p:nvSpPr>
          <p:cNvPr id="235" name="Google Shape;235;p30"/>
          <p:cNvSpPr txBox="1"/>
          <p:nvPr>
            <p:ph idx="1" type="body"/>
          </p:nvPr>
        </p:nvSpPr>
        <p:spPr>
          <a:xfrm>
            <a:off x="261937" y="1700212"/>
            <a:ext cx="7499350" cy="4967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2575" lvl="0" marL="365125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0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É um plano de trabalho com início, meio e fim, com objetivo de atingir meta(s) clara(s), possível de ser mensurado e avaliado, com plano de ação (trabalho) explicitado.</a:t>
            </a:r>
            <a:endParaRPr/>
          </a:p>
          <a:p>
            <a:pPr indent="-282575" lvl="0" marL="36512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 </a:t>
            </a:r>
            <a:r>
              <a:rPr b="0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Um projeto é a realização de uma utopia.</a:t>
            </a:r>
            <a:endParaRPr/>
          </a:p>
          <a:p>
            <a:pPr indent="-282575" lvl="0" marL="36512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t/>
            </a:r>
            <a:endParaRPr b="0" i="0" sz="24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2575" lvl="0" marL="36512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920"/>
              <a:buFont typeface="Noto Sans Symbols"/>
              <a:buNone/>
            </a:pPr>
            <a:r>
              <a:rPr b="1" i="0" lang="en-US" sz="2400" u="none">
                <a:solidFill>
                  <a:srgbClr val="EBEBEB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–</a:t>
            </a:r>
            <a:r>
              <a:rPr b="0" i="0" lang="en-US" sz="2400" u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 Possui 3 dimensões.</a:t>
            </a:r>
            <a:endParaRPr/>
          </a:p>
          <a:p>
            <a:pPr indent="-282575" lvl="0" marL="365125" marR="0" rtl="0" algn="just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41300" lvl="0" marL="342900" marR="0" rtl="0" algn="l">
              <a:spcBef>
                <a:spcPts val="1000"/>
              </a:spcBef>
              <a:spcAft>
                <a:spcPts val="0"/>
              </a:spcAft>
              <a:buClr>
                <a:srgbClr val="8AD0D6"/>
              </a:buClr>
              <a:buSzPts val="1600"/>
              <a:buFont typeface="Noto Sans Symbols"/>
              <a:buNone/>
            </a:pPr>
            <a:r>
              <a:t/>
            </a:r>
            <a:endParaRPr b="0" i="0" sz="2000" u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5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Íon">
  <a:themeElements>
    <a:clrScheme name="Íon">
      <a:dk1>
        <a:srgbClr val="000000"/>
      </a:dk1>
      <a:lt1>
        <a:srgbClr val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2_Íon">
  <a:themeElements>
    <a:clrScheme name="Íon">
      <a:dk1>
        <a:srgbClr val="000000"/>
      </a:dk1>
      <a:lt1>
        <a:srgbClr val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3_Íon">
  <a:themeElements>
    <a:clrScheme name="Íon">
      <a:dk1>
        <a:srgbClr val="000000"/>
      </a:dk1>
      <a:lt1>
        <a:srgbClr val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1_Íon">
  <a:themeElements>
    <a:clrScheme name="Íon">
      <a:dk1>
        <a:srgbClr val="000000"/>
      </a:dk1>
      <a:lt1>
        <a:srgbClr val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