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8" r:id="rId10"/>
    <p:sldId id="269" r:id="rId11"/>
    <p:sldId id="263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ísa" initials="L" lastIdx="1" clrIdx="0">
    <p:extLst>
      <p:ext uri="{19B8F6BF-5375-455C-9EA6-DF929625EA0E}">
        <p15:presenceInfo xmlns:p15="http://schemas.microsoft.com/office/powerpoint/2012/main" userId="00fd210b876ca9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30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15T15:29:59.192" idx="1">
    <p:pos x="4768" y="216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6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59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11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32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44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479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62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45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55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89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DF1301D-4909-4EC2-86FC-954350EC4BA3}" type="datetimeFigureOut">
              <a:rPr lang="pt-BR" smtClean="0"/>
              <a:t>15/09/2020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BEB6B2-1297-4AAE-B4B7-9A729B6F06EE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0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FBD2D3-FF4E-4D43-ADB6-09C7FE6C25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Introdução a Evolução</a:t>
            </a:r>
          </a:p>
        </p:txBody>
      </p:sp>
    </p:spTree>
    <p:extLst>
      <p:ext uri="{BB962C8B-B14F-4D97-AF65-F5344CB8AC3E}">
        <p14:creationId xmlns:p14="http://schemas.microsoft.com/office/powerpoint/2010/main" val="1753228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22428-64D7-4E8D-A324-0D31C9FD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Questionamento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B2573-F098-48EC-B479-D343E6B0C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 as espécies mudam com o </a:t>
            </a:r>
            <a:br>
              <a:rPr lang="pt-BR" dirty="0"/>
            </a:br>
            <a:r>
              <a:rPr lang="pt-BR" dirty="0"/>
              <a:t>tempo, deveríamos ver fósseis de </a:t>
            </a:r>
            <a:br>
              <a:rPr lang="pt-BR" dirty="0"/>
            </a:br>
            <a:r>
              <a:rPr lang="pt-BR" dirty="0"/>
              <a:t>espécies gradualmente mudando</a:t>
            </a:r>
            <a:br>
              <a:rPr lang="pt-BR" dirty="0"/>
            </a:b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392CB17-B289-4D7B-9E22-4A45D4880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509" y="197757"/>
            <a:ext cx="5352516" cy="646248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A7809E7-5CFE-416C-84C8-749B7DB1DC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437" y="4023807"/>
            <a:ext cx="1663947" cy="166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92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6A500-B3D8-402B-9DF5-35C935D5A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Princípios importantes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223DAD-4BC9-4897-BCC5-C87F0AF72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Seleção Natural</a:t>
            </a:r>
          </a:p>
          <a:p>
            <a:r>
              <a:rPr lang="pt-BR" dirty="0"/>
              <a:t>Ancestral em comum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6EBADAC-6AFB-4C72-A74E-D547A2963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931" y="2213114"/>
            <a:ext cx="5677747" cy="449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B8A08-60FF-4EAE-AAAF-E22F957F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os fósseis de transição?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39A90-9900-4BEE-B549-C8A42C80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 há a transição de uma espécie para a outra, onde estão os fósseis de transição?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EC30647-25FE-4092-AD58-0F5940697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513" y="3429000"/>
            <a:ext cx="3395957" cy="23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88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B8A08-60FF-4EAE-AAAF-E22F957F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 os fósseis de transição?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39A90-9900-4BEE-B549-C8A42C80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 há a transição de uma espécie para a outra, onde estão os fósseis de transição?</a:t>
            </a:r>
          </a:p>
          <a:p>
            <a:endParaRPr lang="pt-BR" dirty="0"/>
          </a:p>
          <a:p>
            <a:r>
              <a:rPr lang="pt-BR" dirty="0"/>
              <a:t>Pena e Bico</a:t>
            </a:r>
          </a:p>
          <a:p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FDC0DA6-998C-4930-BAC8-05FB9A357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378" y="3070513"/>
            <a:ext cx="43815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293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B55F61-615F-4F8A-A137-0FBA58C3F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838956">
            <a:off x="3276600" y="1965324"/>
            <a:ext cx="10515600" cy="1325563"/>
          </a:xfrm>
        </p:spPr>
        <p:txBody>
          <a:bodyPr>
            <a:normAutofit/>
          </a:bodyPr>
          <a:lstStyle/>
          <a:p>
            <a:r>
              <a:rPr lang="pt-BR" sz="8000" dirty="0"/>
              <a:t>Obrigada!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668E118-D7F6-417B-926E-494A2C09BC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>
            <a:off x="-200901" y="0"/>
            <a:ext cx="8382017" cy="346364"/>
          </a:xfrm>
        </p:spPr>
      </p:pic>
      <p:pic>
        <p:nvPicPr>
          <p:cNvPr id="6" name="Espaço Reservado para Conteúdo 4">
            <a:extLst>
              <a:ext uri="{FF2B5EF4-FFF2-40B4-BE49-F238E27FC236}">
                <a16:creationId xmlns:a16="http://schemas.microsoft.com/office/drawing/2014/main" id="{A73D9C72-33D5-4CB6-8FB2-3D4BB98887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>
            <a:off x="7774556" y="66530"/>
            <a:ext cx="8382017" cy="346364"/>
          </a:xfrm>
          <a:prstGeom prst="rect">
            <a:avLst/>
          </a:prstGeom>
        </p:spPr>
      </p:pic>
      <p:pic>
        <p:nvPicPr>
          <p:cNvPr id="7" name="Espaço Reservado para Conteúdo 4">
            <a:extLst>
              <a:ext uri="{FF2B5EF4-FFF2-40B4-BE49-F238E27FC236}">
                <a16:creationId xmlns:a16="http://schemas.microsoft.com/office/drawing/2014/main" id="{79C0D17C-230F-4F1C-8566-B1A2BCC52E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 rot="5400000">
            <a:off x="7804654" y="3255818"/>
            <a:ext cx="8382017" cy="346364"/>
          </a:xfrm>
          <a:prstGeom prst="rect">
            <a:avLst/>
          </a:prstGeom>
        </p:spPr>
      </p:pic>
      <p:pic>
        <p:nvPicPr>
          <p:cNvPr id="8" name="Espaço Reservado para Conteúdo 4">
            <a:extLst>
              <a:ext uri="{FF2B5EF4-FFF2-40B4-BE49-F238E27FC236}">
                <a16:creationId xmlns:a16="http://schemas.microsoft.com/office/drawing/2014/main" id="{B347CB7B-08BE-43E3-9874-5B32C35DAC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>
            <a:off x="3990107" y="6445106"/>
            <a:ext cx="8382017" cy="346364"/>
          </a:xfrm>
          <a:prstGeom prst="rect">
            <a:avLst/>
          </a:prstGeom>
        </p:spPr>
      </p:pic>
      <p:pic>
        <p:nvPicPr>
          <p:cNvPr id="9" name="Espaço Reservado para Conteúdo 4">
            <a:extLst>
              <a:ext uri="{FF2B5EF4-FFF2-40B4-BE49-F238E27FC236}">
                <a16:creationId xmlns:a16="http://schemas.microsoft.com/office/drawing/2014/main" id="{5E6F64E8-BA3D-41F5-B3A1-9D4D95BD4E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>
            <a:off x="-333712" y="6443664"/>
            <a:ext cx="8382017" cy="346364"/>
          </a:xfrm>
          <a:prstGeom prst="rect">
            <a:avLst/>
          </a:prstGeom>
        </p:spPr>
      </p:pic>
      <p:pic>
        <p:nvPicPr>
          <p:cNvPr id="10" name="Espaço Reservado para Conteúdo 4">
            <a:extLst>
              <a:ext uri="{FF2B5EF4-FFF2-40B4-BE49-F238E27FC236}">
                <a16:creationId xmlns:a16="http://schemas.microsoft.com/office/drawing/2014/main" id="{DE30D38C-37D9-45AA-A361-0A4971FEA5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5" b="71251"/>
          <a:stretch/>
        </p:blipFill>
        <p:spPr>
          <a:xfrm rot="5400000">
            <a:off x="-3975077" y="2750128"/>
            <a:ext cx="8382017" cy="34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02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2F4A1-D91B-4099-A6A8-5736C454F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Evolução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F8265A-76E2-4BF1-96D4-96E2789E8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Mudanças com o tempo</a:t>
            </a:r>
          </a:p>
          <a:p>
            <a:pPr lvl="1"/>
            <a:r>
              <a:rPr lang="pt-BR" dirty="0"/>
              <a:t>Gerações</a:t>
            </a:r>
          </a:p>
          <a:p>
            <a:pPr lvl="1"/>
            <a:r>
              <a:rPr lang="pt-BR" dirty="0"/>
              <a:t>Diferente de desenvolvimento (indivíduo)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17F9B83-91A1-4139-A68E-96DB79F50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5" y="3958881"/>
            <a:ext cx="4237645" cy="271793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29093B0-4175-4D82-8843-907CF2FFAE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905" y="3546959"/>
            <a:ext cx="4559262" cy="2945916"/>
          </a:xfrm>
          <a:prstGeom prst="rect">
            <a:avLst/>
          </a:prstGeom>
        </p:spPr>
      </p:pic>
      <p:sp>
        <p:nvSpPr>
          <p:cNvPr id="8" name="Diferente de 7">
            <a:extLst>
              <a:ext uri="{FF2B5EF4-FFF2-40B4-BE49-F238E27FC236}">
                <a16:creationId xmlns:a16="http://schemas.microsoft.com/office/drawing/2014/main" id="{7D4BDEF0-E8F4-4A8F-81CF-B5AA4670784A}"/>
              </a:ext>
            </a:extLst>
          </p:cNvPr>
          <p:cNvSpPr/>
          <p:nvPr/>
        </p:nvSpPr>
        <p:spPr>
          <a:xfrm>
            <a:off x="4815383" y="5005111"/>
            <a:ext cx="1881809" cy="755374"/>
          </a:xfrm>
          <a:prstGeom prst="mathNotEqual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362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2F4A1-D91B-4099-A6A8-5736C454F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Evolução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F8265A-76E2-4BF1-96D4-96E2789E8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Mudanças com o tempo</a:t>
            </a:r>
          </a:p>
          <a:p>
            <a:pPr lvl="1"/>
            <a:r>
              <a:rPr lang="pt-BR" dirty="0"/>
              <a:t>Gerações</a:t>
            </a:r>
          </a:p>
          <a:p>
            <a:pPr lvl="1"/>
            <a:r>
              <a:rPr lang="pt-BR" dirty="0"/>
              <a:t>Diferente de desenvolvimento (indivíduo)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r>
              <a:rPr lang="pt-BR" dirty="0"/>
              <a:t>Uma causa é a seleção Natural</a:t>
            </a:r>
          </a:p>
          <a:p>
            <a:pPr lvl="1"/>
            <a:r>
              <a:rPr lang="pt-BR" dirty="0"/>
              <a:t>Força que guia</a:t>
            </a:r>
          </a:p>
          <a:p>
            <a:pPr lvl="1"/>
            <a:r>
              <a:rPr lang="pt-BR" dirty="0"/>
              <a:t>Não é a única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7194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F0678-25E7-4436-9DDE-72B198129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Exemplificando...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A71BED5D-AF0C-46A8-AC27-DF59C98D76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24"/>
          <a:stretch/>
        </p:blipFill>
        <p:spPr>
          <a:xfrm>
            <a:off x="3169539" y="2869704"/>
            <a:ext cx="5429250" cy="3988296"/>
          </a:xfr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513D3A78-EA42-4037-8684-2E920458BFBB}"/>
              </a:ext>
            </a:extLst>
          </p:cNvPr>
          <p:cNvSpPr txBox="1"/>
          <p:nvPr/>
        </p:nvSpPr>
        <p:spPr>
          <a:xfrm>
            <a:off x="838200" y="1690688"/>
            <a:ext cx="7241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Qual das duas mariposas você nota com mais facilidade?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763D465-7B5F-4FEA-8B53-60CCDF706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99841">
            <a:off x="8231904" y="528476"/>
            <a:ext cx="3620005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95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D9D352-5C6E-4B5E-9E66-7E778D29F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579"/>
          </a:xfrm>
        </p:spPr>
        <p:txBody>
          <a:bodyPr/>
          <a:lstStyle/>
          <a:p>
            <a:r>
              <a:rPr lang="pt-BR" dirty="0"/>
              <a:t>Revolução Industrial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37DF01-6820-4CBA-9E17-1BAC4159B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/>
          <a:lstStyle/>
          <a:p>
            <a:r>
              <a:rPr lang="pt-BR" dirty="0"/>
              <a:t>Líquens morreram</a:t>
            </a:r>
          </a:p>
          <a:p>
            <a:r>
              <a:rPr lang="pt-BR" dirty="0"/>
              <a:t>98% das mariposas eram escuras</a:t>
            </a:r>
          </a:p>
          <a:p>
            <a:r>
              <a:rPr lang="pt-BR" dirty="0"/>
              <a:t>Descendentes sobreviveram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1260B63-38D5-4A8F-8311-24DD1B5530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5870713" y="2291226"/>
            <a:ext cx="6182592" cy="45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196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F7174-02E4-409F-9F9B-BB372DE0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É só uma teoria?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F6AD04-400A-4B2F-91AB-059054E12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matemática!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C57D77B-DCA3-46C2-BA1B-2694D7CB9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682" y="2519154"/>
            <a:ext cx="2342323" cy="264372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DF901AB-ECD8-43D0-9501-439A7F0FF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996" y="2614949"/>
            <a:ext cx="2590237" cy="259023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9F223BE-55D9-403B-B833-A201A808ECA8}"/>
              </a:ext>
            </a:extLst>
          </p:cNvPr>
          <p:cNvSpPr txBox="1"/>
          <p:nvPr/>
        </p:nvSpPr>
        <p:spPr>
          <a:xfrm>
            <a:off x="1141361" y="5561410"/>
            <a:ext cx="3903569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/>
              <a:t>Não tem medo de Asfalto</a:t>
            </a:r>
          </a:p>
          <a:p>
            <a:r>
              <a:rPr lang="pt-BR" sz="2800" dirty="0"/>
              <a:t>1 descendente na vida</a:t>
            </a:r>
          </a:p>
          <a:p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6E386A4-65BC-487D-8CBC-6A33F2686352}"/>
              </a:ext>
            </a:extLst>
          </p:cNvPr>
          <p:cNvSpPr txBox="1"/>
          <p:nvPr/>
        </p:nvSpPr>
        <p:spPr>
          <a:xfrm>
            <a:off x="7934905" y="5592540"/>
            <a:ext cx="345242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/>
              <a:t>Tem medo de Asfalto</a:t>
            </a:r>
          </a:p>
          <a:p>
            <a:r>
              <a:rPr lang="pt-BR" sz="2800" dirty="0"/>
              <a:t>2 descendente na vida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3505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B360B-49E5-4A71-B146-68868C9F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Previsão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CD27D7-1E76-4B2F-A7B8-0D6853DA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Quanto mais antigos os registros fósseis, mais primitivas as formas de vida devem ser.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1C6A400-E851-4602-9D35-8EBF595EE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202" y="3429000"/>
            <a:ext cx="3901440" cy="219456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5AE5017-444F-4BE5-AC30-782C170F0718}"/>
              </a:ext>
            </a:extLst>
          </p:cNvPr>
          <p:cNvSpPr txBox="1"/>
          <p:nvPr/>
        </p:nvSpPr>
        <p:spPr>
          <a:xfrm>
            <a:off x="4122743" y="5782907"/>
            <a:ext cx="2992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/>
              <a:t>Período Cambriano</a:t>
            </a:r>
          </a:p>
        </p:txBody>
      </p:sp>
    </p:spTree>
    <p:extLst>
      <p:ext uri="{BB962C8B-B14F-4D97-AF65-F5344CB8AC3E}">
        <p14:creationId xmlns:p14="http://schemas.microsoft.com/office/powerpoint/2010/main" val="3416284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B360B-49E5-4A71-B146-68868C9F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Previsão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CD27D7-1E76-4B2F-A7B8-0D6853DA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Quanto mais antigos os registros fósseis, mais primitivas as formas de vida devem ser.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1C6A400-E851-4602-9D35-8EBF595EE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202" y="3429000"/>
            <a:ext cx="3901440" cy="219456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5AE5017-444F-4BE5-AC30-782C170F0718}"/>
              </a:ext>
            </a:extLst>
          </p:cNvPr>
          <p:cNvSpPr txBox="1"/>
          <p:nvPr/>
        </p:nvSpPr>
        <p:spPr>
          <a:xfrm>
            <a:off x="4122743" y="5782907"/>
            <a:ext cx="2992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/>
              <a:t>Período Cambriano</a:t>
            </a:r>
          </a:p>
        </p:txBody>
      </p:sp>
      <p:sp>
        <p:nvSpPr>
          <p:cNvPr id="4" name="Sinal de Multiplicação 3">
            <a:extLst>
              <a:ext uri="{FF2B5EF4-FFF2-40B4-BE49-F238E27FC236}">
                <a16:creationId xmlns:a16="http://schemas.microsoft.com/office/drawing/2014/main" id="{F8022E4D-99B1-4F63-8D27-C5DA6FFB799F}"/>
              </a:ext>
            </a:extLst>
          </p:cNvPr>
          <p:cNvSpPr/>
          <p:nvPr/>
        </p:nvSpPr>
        <p:spPr>
          <a:xfrm>
            <a:off x="3997940" y="1594081"/>
            <a:ext cx="3241963" cy="6447155"/>
          </a:xfrm>
          <a:prstGeom prst="mathMultiply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232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22428-64D7-4E8D-A324-0D31C9FD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Questionamento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B2573-F098-48EC-B479-D343E6B0C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 as espécies mudam com o </a:t>
            </a:r>
            <a:br>
              <a:rPr lang="pt-BR" dirty="0"/>
            </a:br>
            <a:r>
              <a:rPr lang="pt-BR" dirty="0"/>
              <a:t>tempo, deveríamos ver fósseis de </a:t>
            </a:r>
            <a:br>
              <a:rPr lang="pt-BR" dirty="0"/>
            </a:br>
            <a:r>
              <a:rPr lang="pt-BR" dirty="0"/>
              <a:t>espécies gradualmente mudando</a:t>
            </a:r>
          </a:p>
        </p:txBody>
      </p:sp>
    </p:spTree>
    <p:extLst>
      <p:ext uri="{BB962C8B-B14F-4D97-AF65-F5344CB8AC3E}">
        <p14:creationId xmlns:p14="http://schemas.microsoft.com/office/powerpoint/2010/main" val="1509624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130</TotalTime>
  <Words>224</Words>
  <Application>Microsoft Office PowerPoint</Application>
  <PresentationFormat>Widescreen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</vt:lpstr>
      <vt:lpstr>Introdução a Evolução</vt:lpstr>
      <vt:lpstr>Evolução</vt:lpstr>
      <vt:lpstr>Evolução</vt:lpstr>
      <vt:lpstr>Exemplificando...</vt:lpstr>
      <vt:lpstr>Revolução Industrial</vt:lpstr>
      <vt:lpstr>É só uma teoria?</vt:lpstr>
      <vt:lpstr>Previsão</vt:lpstr>
      <vt:lpstr>Previsão</vt:lpstr>
      <vt:lpstr>Questionamento</vt:lpstr>
      <vt:lpstr>Questionamento</vt:lpstr>
      <vt:lpstr>Princípios importantes</vt:lpstr>
      <vt:lpstr>E os fósseis de transição?</vt:lpstr>
      <vt:lpstr>E os fósseis de transição?</vt:lpstr>
      <vt:lpstr>Obrigada!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Luísa</dc:creator>
  <cp:lastModifiedBy>Luísa</cp:lastModifiedBy>
  <cp:revision>9</cp:revision>
  <dcterms:created xsi:type="dcterms:W3CDTF">2020-09-15T17:54:18Z</dcterms:created>
  <dcterms:modified xsi:type="dcterms:W3CDTF">2020-09-15T20:04:52Z</dcterms:modified>
</cp:coreProperties>
</file>