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Retângulo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Retângulo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Retângulo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Elipse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Elipse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3042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927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00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34AC4D-988F-46D8-9FF6-531CC52B5436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9345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Retângulo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Retângulo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Retângulo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Elipse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Elipse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833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879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39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FFF39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FFF39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Retângulo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Retângulo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Elipse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Elipse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lipse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88917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8977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612201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52702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90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75210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1405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7931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92421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09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39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FFF39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FFF39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Retângulo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Retângulo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Elipse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Elipse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lipse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67808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9260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82022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294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66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3100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64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318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A7821-5A32-47C5-BE97-65717B78DD23}" type="datetimeFigureOut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21/03/2017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rgbClr val="575F6D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7FF4C8-B60D-471B-B27D-0F011BFAA5D4}" type="slidenum">
              <a:rPr kumimoji="0" lang="pt-BR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pt-BR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14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Exercício</a:t>
            </a:r>
            <a:endParaRPr lang="en-US" dirty="0"/>
          </a:p>
        </p:txBody>
      </p:sp>
      <p:graphicFrame>
        <p:nvGraphicFramePr>
          <p:cNvPr id="28703" name="Group 31"/>
          <p:cNvGraphicFramePr>
            <a:graphicFrameLocks noGrp="1"/>
          </p:cNvGraphicFramePr>
          <p:nvPr/>
        </p:nvGraphicFramePr>
        <p:xfrm>
          <a:off x="2398713" y="2909888"/>
          <a:ext cx="2760662" cy="2679700"/>
        </p:xfrm>
        <a:graphic>
          <a:graphicData uri="http://schemas.openxmlformats.org/drawingml/2006/table">
            <a:tbl>
              <a:tblPr/>
              <a:tblGrid>
                <a:gridCol w="690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733" name="Group 61"/>
          <p:cNvGraphicFramePr>
            <a:graphicFrameLocks noGrp="1"/>
          </p:cNvGraphicFramePr>
          <p:nvPr>
            <p:ph idx="1"/>
          </p:nvPr>
        </p:nvGraphicFramePr>
        <p:xfrm>
          <a:off x="6169026" y="2924175"/>
          <a:ext cx="2879725" cy="2663826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609600" y="1401646"/>
            <a:ext cx="1070775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Estes </a:t>
            </a:r>
            <a:r>
              <a:rPr lang="en-US" sz="2000" dirty="0" err="1"/>
              <a:t>números</a:t>
            </a:r>
            <a:r>
              <a:rPr lang="en-US" sz="2000" dirty="0"/>
              <a:t> </a:t>
            </a:r>
            <a:r>
              <a:rPr lang="en-US" sz="2000" dirty="0" err="1"/>
              <a:t>representam</a:t>
            </a:r>
            <a:r>
              <a:rPr lang="en-US" sz="2000" dirty="0"/>
              <a:t> a </a:t>
            </a:r>
            <a:r>
              <a:rPr lang="en-US" sz="2000" dirty="0" err="1"/>
              <a:t>quantidade</a:t>
            </a:r>
            <a:r>
              <a:rPr lang="en-US" sz="2000" dirty="0"/>
              <a:t> de </a:t>
            </a:r>
            <a:r>
              <a:rPr lang="en-US" sz="2000" dirty="0" err="1"/>
              <a:t>vezes</a:t>
            </a:r>
            <a:r>
              <a:rPr lang="en-US" sz="2000" dirty="0"/>
              <a:t> que </a:t>
            </a:r>
            <a:r>
              <a:rPr lang="en-US" sz="2000" dirty="0" err="1"/>
              <a:t>cada</a:t>
            </a:r>
            <a:r>
              <a:rPr lang="en-US" sz="2000" dirty="0"/>
              <a:t> </a:t>
            </a:r>
            <a:r>
              <a:rPr lang="en-US" sz="2000" dirty="0" err="1"/>
              <a:t>indivíduo</a:t>
            </a:r>
            <a:r>
              <a:rPr lang="en-US" sz="2000" dirty="0"/>
              <a:t> </a:t>
            </a:r>
            <a:r>
              <a:rPr lang="en-US" sz="2000" dirty="0" err="1"/>
              <a:t>participante</a:t>
            </a:r>
            <a:r>
              <a:rPr lang="en-US" sz="2000" dirty="0"/>
              <a:t> de um </a:t>
            </a:r>
            <a:r>
              <a:rPr lang="en-US" sz="2000" dirty="0" err="1"/>
              <a:t>projeto</a:t>
            </a:r>
            <a:r>
              <a:rPr lang="en-US" sz="2000" dirty="0"/>
              <a:t> de </a:t>
            </a:r>
            <a:r>
              <a:rPr lang="en-US" sz="2000" dirty="0" err="1"/>
              <a:t>educação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saúde</a:t>
            </a:r>
            <a:r>
              <a:rPr lang="en-US" sz="2000" dirty="0"/>
              <a:t> de </a:t>
            </a:r>
            <a:r>
              <a:rPr lang="en-US" sz="2000" dirty="0" err="1"/>
              <a:t>duas</a:t>
            </a:r>
            <a:r>
              <a:rPr lang="en-US" sz="2000" dirty="0"/>
              <a:t> </a:t>
            </a:r>
            <a:r>
              <a:rPr lang="en-US" sz="2000" dirty="0" err="1"/>
              <a:t>Universidades</a:t>
            </a:r>
            <a:r>
              <a:rPr lang="en-US" sz="2000" dirty="0"/>
              <a:t> </a:t>
            </a:r>
            <a:r>
              <a:rPr lang="en-US" sz="2000" dirty="0" err="1"/>
              <a:t>compareceram</a:t>
            </a:r>
            <a:r>
              <a:rPr lang="en-US" sz="2000" dirty="0"/>
              <a:t> </a:t>
            </a:r>
            <a:r>
              <a:rPr lang="en-US" sz="2000" dirty="0" err="1"/>
              <a:t>nas</a:t>
            </a:r>
            <a:r>
              <a:rPr lang="en-US" sz="2000" dirty="0"/>
              <a:t> </a:t>
            </a:r>
            <a:r>
              <a:rPr lang="en-US" sz="2000" dirty="0" err="1"/>
              <a:t>reuniões</a:t>
            </a:r>
            <a:r>
              <a:rPr lang="en-US" sz="2000" dirty="0"/>
              <a:t> </a:t>
            </a:r>
            <a:r>
              <a:rPr lang="en-US" sz="2000" dirty="0" err="1"/>
              <a:t>mensais</a:t>
            </a:r>
            <a:r>
              <a:rPr lang="en-US" sz="2000" dirty="0"/>
              <a:t> </a:t>
            </a:r>
            <a:r>
              <a:rPr lang="en-US" sz="2000" dirty="0" err="1"/>
              <a:t>realizadas</a:t>
            </a:r>
            <a:r>
              <a:rPr lang="en-US" sz="2000" dirty="0"/>
              <a:t> </a:t>
            </a:r>
            <a:r>
              <a:rPr lang="en-US" sz="2000" dirty="0" err="1"/>
              <a:t>durante</a:t>
            </a:r>
            <a:r>
              <a:rPr lang="en-US" sz="2000" dirty="0"/>
              <a:t> o </a:t>
            </a:r>
            <a:r>
              <a:rPr lang="en-US" sz="2000" dirty="0" err="1"/>
              <a:t>ano</a:t>
            </a:r>
            <a:r>
              <a:rPr lang="en-US" sz="2000" dirty="0"/>
              <a:t> de 2016</a:t>
            </a:r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2547938" y="2414588"/>
            <a:ext cx="11913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Grupo A</a:t>
            </a: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6292851" y="2420938"/>
            <a:ext cx="11961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Grupo B</a:t>
            </a:r>
          </a:p>
        </p:txBody>
      </p:sp>
    </p:spTree>
    <p:extLst>
      <p:ext uri="{BB962C8B-B14F-4D97-AF65-F5344CB8AC3E}">
        <p14:creationId xmlns:p14="http://schemas.microsoft.com/office/powerpoint/2010/main" val="355388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dirty="0" err="1"/>
              <a:t>Qual</a:t>
            </a:r>
            <a:r>
              <a:rPr lang="en-US" sz="2800" dirty="0"/>
              <a:t> é a </a:t>
            </a:r>
            <a:r>
              <a:rPr lang="en-US" sz="2800" dirty="0" err="1"/>
              <a:t>média</a:t>
            </a:r>
            <a:r>
              <a:rPr lang="en-US" sz="2800" dirty="0"/>
              <a:t> de </a:t>
            </a:r>
            <a:r>
              <a:rPr lang="en-US" sz="2800" dirty="0" err="1"/>
              <a:t>comparecimento</a:t>
            </a:r>
            <a:r>
              <a:rPr lang="en-US" sz="2800" dirty="0"/>
              <a:t> de 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Universidade</a:t>
            </a:r>
            <a:r>
              <a:rPr lang="en-US" sz="2800" dirty="0"/>
              <a:t>?</a:t>
            </a:r>
          </a:p>
          <a:p>
            <a:pPr marL="609600" indent="-609600">
              <a:buFontTx/>
              <a:buAutoNum type="arabicPeriod"/>
            </a:pPr>
            <a:r>
              <a:rPr lang="en-US" sz="2800" dirty="0" err="1"/>
              <a:t>Qual</a:t>
            </a:r>
            <a:r>
              <a:rPr lang="en-US" sz="2800" dirty="0"/>
              <a:t> é o </a:t>
            </a:r>
            <a:r>
              <a:rPr lang="en-US" sz="2800" dirty="0" err="1"/>
              <a:t>desvio</a:t>
            </a:r>
            <a:r>
              <a:rPr lang="en-US" sz="2800" dirty="0"/>
              <a:t> </a:t>
            </a:r>
            <a:r>
              <a:rPr lang="en-US" sz="2800" dirty="0" err="1"/>
              <a:t>padrão</a:t>
            </a:r>
            <a:r>
              <a:rPr lang="en-US" sz="2800" dirty="0"/>
              <a:t>?</a:t>
            </a:r>
          </a:p>
          <a:p>
            <a:pPr marL="609600" indent="-609600">
              <a:buFontTx/>
              <a:buAutoNum type="arabicPeriod"/>
            </a:pPr>
            <a:r>
              <a:rPr lang="en-US" sz="2800" dirty="0" err="1"/>
              <a:t>Qual</a:t>
            </a:r>
            <a:r>
              <a:rPr lang="en-US" sz="2800" dirty="0"/>
              <a:t> dos </a:t>
            </a:r>
            <a:r>
              <a:rPr lang="en-US" sz="2800" dirty="0" err="1"/>
              <a:t>dois</a:t>
            </a:r>
            <a:r>
              <a:rPr lang="en-US" sz="2800" dirty="0"/>
              <a:t> </a:t>
            </a:r>
            <a:r>
              <a:rPr lang="en-US" sz="2800" dirty="0" err="1"/>
              <a:t>grupos</a:t>
            </a:r>
            <a:r>
              <a:rPr lang="en-US" sz="2800" dirty="0"/>
              <a:t> é o </a:t>
            </a:r>
            <a:r>
              <a:rPr lang="en-US" sz="2800" dirty="0" err="1"/>
              <a:t>mais</a:t>
            </a:r>
            <a:r>
              <a:rPr lang="en-US" sz="2800" dirty="0"/>
              <a:t> </a:t>
            </a:r>
            <a:r>
              <a:rPr lang="en-US" sz="2800" dirty="0" err="1"/>
              <a:t>homogêneo</a:t>
            </a:r>
            <a:r>
              <a:rPr lang="en-US" sz="2800" dirty="0"/>
              <a:t> </a:t>
            </a:r>
            <a:r>
              <a:rPr lang="en-US" sz="2800" dirty="0" err="1"/>
              <a:t>levando</a:t>
            </a:r>
            <a:r>
              <a:rPr lang="en-US" sz="2800" dirty="0"/>
              <a:t>-se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consideração</a:t>
            </a:r>
            <a:r>
              <a:rPr lang="en-US" sz="2800" dirty="0"/>
              <a:t> a </a:t>
            </a:r>
            <a:r>
              <a:rPr lang="en-US" sz="2800" dirty="0" err="1"/>
              <a:t>variabilidade</a:t>
            </a:r>
            <a:r>
              <a:rPr lang="en-US" sz="2800" dirty="0"/>
              <a:t> de </a:t>
            </a:r>
            <a:r>
              <a:rPr lang="en-US" sz="2800" dirty="0" err="1"/>
              <a:t>comparecimento</a:t>
            </a:r>
            <a:r>
              <a:rPr lang="en-US" sz="2800" dirty="0"/>
              <a:t>?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Responda a partir dos dados fornecidos</a:t>
            </a:r>
          </a:p>
        </p:txBody>
      </p:sp>
    </p:spTree>
    <p:extLst>
      <p:ext uri="{BB962C8B-B14F-4D97-AF65-F5344CB8AC3E}">
        <p14:creationId xmlns:p14="http://schemas.microsoft.com/office/powerpoint/2010/main" val="116561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desvio padrão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135560" y="2204864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ct val="70000"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S</a:t>
            </a:r>
            <a:endParaRPr kumimoji="0" lang="pt-BR" sz="40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287688" y="1916832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ct val="70000"/>
              <a:buFontTx/>
              <a:buNone/>
              <a:tabLst/>
              <a:defRPr/>
            </a:pP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Σ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xi</a:t>
            </a:r>
            <a:r>
              <a:rPr kumimoji="0" lang="pt-BR" sz="4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2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 </a:t>
            </a:r>
            <a:endParaRPr kumimoji="0" lang="pt-BR" sz="4000" b="0" i="0" u="none" strike="noStrike" kern="120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728120" y="2420888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ct val="70000"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n-1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719736" y="2564904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783632" y="220486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ct val="70000"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=</a:t>
            </a:r>
          </a:p>
        </p:txBody>
      </p:sp>
      <p:cxnSp>
        <p:nvCxnSpPr>
          <p:cNvPr id="12" name="Conector reto 11"/>
          <p:cNvCxnSpPr/>
          <p:nvPr/>
        </p:nvCxnSpPr>
        <p:spPr>
          <a:xfrm rot="16200000" flipH="1">
            <a:off x="2999656" y="2420888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rot="5400000" flipH="1" flipV="1">
            <a:off x="3071664" y="2420888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3719736" y="1844824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 rot="16200000" flipH="1">
            <a:off x="4799856" y="1844824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6609806" y="3424138"/>
            <a:ext cx="499001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Σ</a:t>
            </a:r>
            <a:r>
              <a:rPr lang="pt-BR" sz="2400" dirty="0"/>
              <a:t> = soma</a:t>
            </a:r>
          </a:p>
          <a:p>
            <a:r>
              <a:rPr lang="pt-BR" sz="2400" dirty="0"/>
              <a:t>Xi = valor observado</a:t>
            </a:r>
          </a:p>
          <a:p>
            <a:r>
              <a:rPr lang="pt-BR" sz="2400" dirty="0"/>
              <a:t>xi = diferença entre o Xi e a X</a:t>
            </a:r>
            <a:endParaRPr lang="en-US" sz="2400" dirty="0">
              <a:solidFill>
                <a:prstClr val="black"/>
              </a:solidFill>
              <a:latin typeface="Perpetua"/>
            </a:endParaRPr>
          </a:p>
          <a:p>
            <a:r>
              <a:rPr lang="pt-BR" sz="2400" dirty="0"/>
              <a:t>n = tamanho da amostra</a:t>
            </a:r>
          </a:p>
          <a:p>
            <a:endParaRPr lang="pt-BR" dirty="0"/>
          </a:p>
        </p:txBody>
      </p:sp>
      <p:sp>
        <p:nvSpPr>
          <p:cNvPr id="15" name="Line 23"/>
          <p:cNvSpPr>
            <a:spLocks noChangeShapeType="1"/>
          </p:cNvSpPr>
          <p:nvPr/>
        </p:nvSpPr>
        <p:spPr bwMode="auto">
          <a:xfrm>
            <a:off x="9349547" y="4577034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prstClr val="black"/>
              </a:solidFill>
              <a:latin typeface="Perpetua"/>
            </a:endParaRPr>
          </a:p>
        </p:txBody>
      </p:sp>
    </p:spTree>
    <p:extLst>
      <p:ext uri="{BB962C8B-B14F-4D97-AF65-F5344CB8AC3E}">
        <p14:creationId xmlns:p14="http://schemas.microsoft.com/office/powerpoint/2010/main" val="300527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134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</vt:lpstr>
      <vt:lpstr>Century Schoolbook</vt:lpstr>
      <vt:lpstr>Perpetua</vt:lpstr>
      <vt:lpstr>Wingdings</vt:lpstr>
      <vt:lpstr>Wingdings 2</vt:lpstr>
      <vt:lpstr>Balcão Envidraçado</vt:lpstr>
      <vt:lpstr>1_Balcão Envidraçado</vt:lpstr>
      <vt:lpstr>Exercício</vt:lpstr>
      <vt:lpstr>Responda a partir dos dados fornecidos</vt:lpstr>
      <vt:lpstr>desvio padrão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Exercício</dc:title>
  <dc:creator>Átila Trapé</dc:creator>
  <cp:lastModifiedBy>Átila Trapé</cp:lastModifiedBy>
  <cp:revision>3</cp:revision>
  <dcterms:created xsi:type="dcterms:W3CDTF">2016-03-13T22:28:19Z</dcterms:created>
  <dcterms:modified xsi:type="dcterms:W3CDTF">2017-03-22T02:17:20Z</dcterms:modified>
</cp:coreProperties>
</file>