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439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97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4298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1792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1507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8620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755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199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976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76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0057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6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36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755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99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80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74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AC559E-F183-4D76-867B-B3691F8CCC04}" type="datetimeFigureOut">
              <a:rPr lang="pt-BR" smtClean="0"/>
              <a:t>27/11/2021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CE54FF3-4D05-4A49-BDCB-0F294CF3C2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29383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lanosdeaula.novaescola.org.br/fundamental/9ano/ciencias/caracteristicas-dos-astros-do-sistema-solar/2587" TargetMode="External"/><Relationship Id="rId2" Type="http://schemas.openxmlformats.org/officeDocument/2006/relationships/hyperlink" Target="https://escolakids.uol.com.br/geografia/sistema-solar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scolakids.uol.com.br/geografia/lua-satelite-da-terra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D27DC-934C-4EB6-8663-A2CA2A4E4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2574" y="-742538"/>
            <a:ext cx="8711579" cy="3204866"/>
          </a:xfrm>
        </p:spPr>
        <p:txBody>
          <a:bodyPr/>
          <a:lstStyle/>
          <a:p>
            <a:r>
              <a:rPr lang="pt-BR" b="1" cap="none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Caracteristicas</a:t>
            </a:r>
            <a:r>
              <a:rPr lang="pt-BR" b="1" cap="none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dos Astros do Sistema Solar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15CB614-ED87-4481-A5F1-7942A4B765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1777" y="3284701"/>
            <a:ext cx="6400800" cy="1947333"/>
          </a:xfrm>
        </p:spPr>
        <p:txBody>
          <a:bodyPr>
            <a:normAutofit lnSpcReduction="10000"/>
          </a:bodyPr>
          <a:lstStyle/>
          <a:p>
            <a:r>
              <a:rPr lang="pt-BR" dirty="0"/>
              <a:t>9° ano.</a:t>
            </a:r>
          </a:p>
          <a:p>
            <a:r>
              <a:rPr lang="pt-BR" dirty="0"/>
              <a:t>Objetivos da aprendizagem: Reconhecer e classificar as características que compõem os astros do sistema solar.</a:t>
            </a:r>
          </a:p>
          <a:p>
            <a:r>
              <a:rPr lang="pt-BR" dirty="0"/>
              <a:t>HBNCC: </a:t>
            </a:r>
            <a:r>
              <a:rPr lang="pt-BR" i="1" dirty="0"/>
              <a:t>EF09CI14.</a:t>
            </a:r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F33D692-E8AA-43F2-9872-4DB4F5EE69AB}"/>
              </a:ext>
            </a:extLst>
          </p:cNvPr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172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5F0B2-83E2-454B-B6D0-DAD1CDE44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5CE388-4773-4B63-9142-D866E8B1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229" y="1321904"/>
            <a:ext cx="8534400" cy="3615267"/>
          </a:xfrm>
        </p:spPr>
        <p:txBody>
          <a:bodyPr>
            <a:normAutofit fontScale="92500" lnSpcReduction="20000"/>
          </a:bodyPr>
          <a:lstStyle/>
          <a:p>
            <a:r>
              <a:rPr lang="pt-BR" sz="2800" dirty="0"/>
              <a:t>Marte:</a:t>
            </a:r>
          </a:p>
          <a:p>
            <a:endParaRPr lang="pt-BR" sz="2800" dirty="0"/>
          </a:p>
          <a:p>
            <a:r>
              <a:rPr lang="pt-BR" dirty="0"/>
              <a:t>Planeta rochoso conhecido como Planeta Vermelho, devido a sua coloração avermelhada advinda de seu solo rico em silício e ferro.</a:t>
            </a:r>
          </a:p>
          <a:p>
            <a:r>
              <a:rPr lang="pt-BR" dirty="0"/>
              <a:t>Encontra-se a 227.940.000 km do Sol.</a:t>
            </a:r>
          </a:p>
          <a:p>
            <a:r>
              <a:rPr lang="pt-BR" dirty="0"/>
              <a:t>A temperatura em Marte varia entre -76°C e -10°C.</a:t>
            </a:r>
          </a:p>
          <a:p>
            <a:r>
              <a:rPr lang="pt-BR" dirty="0"/>
              <a:t>Constituído por silicatos e basaltos.</a:t>
            </a:r>
          </a:p>
          <a:p>
            <a:r>
              <a:rPr lang="pt-BR" dirty="0"/>
              <a:t>Possui dois satélites naturais.</a:t>
            </a:r>
          </a:p>
          <a:p>
            <a:r>
              <a:rPr lang="pt-BR" dirty="0"/>
              <a:t>Atmosfera composta por gás carbônico, nitrogênio, monóxido de carbono e vestígios de oxigênio.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3986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CD0996-5F6B-46FD-9404-FECFFDDEF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960" y="4487332"/>
            <a:ext cx="8534400" cy="1507067"/>
          </a:xfrm>
        </p:spPr>
        <p:txBody>
          <a:bodyPr/>
          <a:lstStyle/>
          <a:p>
            <a:r>
              <a:rPr lang="pt-BR" dirty="0"/>
              <a:t>Qual planeta é e sua característica?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C5D48C15-F541-4344-A981-14C91F0FEF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262" y="-36077"/>
            <a:ext cx="8040455" cy="4523409"/>
          </a:xfrm>
        </p:spPr>
      </p:pic>
    </p:spTree>
    <p:extLst>
      <p:ext uri="{BB962C8B-B14F-4D97-AF65-F5344CB8AC3E}">
        <p14:creationId xmlns:p14="http://schemas.microsoft.com/office/powerpoint/2010/main" val="555387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94AC9E-33B1-4DC8-AEF7-C6DB201CB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A301C4-4B58-4A03-B0E4-E8098D043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247" y="1176131"/>
            <a:ext cx="8534400" cy="3615267"/>
          </a:xfrm>
        </p:spPr>
        <p:txBody>
          <a:bodyPr/>
          <a:lstStyle/>
          <a:p>
            <a:r>
              <a:rPr lang="pt-BR" sz="2800" dirty="0"/>
              <a:t>Júpiter:</a:t>
            </a:r>
          </a:p>
          <a:p>
            <a:endParaRPr lang="pt-BR" dirty="0"/>
          </a:p>
          <a:p>
            <a:r>
              <a:rPr lang="pt-BR" dirty="0"/>
              <a:t>Planeta gasoso considerado o maior do Sistema Solar.</a:t>
            </a:r>
          </a:p>
          <a:p>
            <a:r>
              <a:rPr lang="pt-BR" sz="1900" dirty="0"/>
              <a:t>Encontra-se</a:t>
            </a:r>
            <a:r>
              <a:rPr lang="pt-BR" dirty="0"/>
              <a:t> a 778.330.000 km do Sol.</a:t>
            </a:r>
          </a:p>
          <a:p>
            <a:r>
              <a:rPr lang="pt-BR" dirty="0"/>
              <a:t>A temperatura no planeta pode chegar a -100°C.</a:t>
            </a:r>
          </a:p>
          <a:p>
            <a:r>
              <a:rPr lang="pt-BR" dirty="0"/>
              <a:t>Constituído por gases, como hidrogênio, hélio e metano.</a:t>
            </a:r>
          </a:p>
          <a:p>
            <a:r>
              <a:rPr lang="pt-BR" dirty="0"/>
              <a:t>Possui seis satélites naturais.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3361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838B3E-32E9-498D-B2F7-723138FA0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742" y="4664765"/>
            <a:ext cx="8534400" cy="1507067"/>
          </a:xfrm>
        </p:spPr>
        <p:txBody>
          <a:bodyPr/>
          <a:lstStyle/>
          <a:p>
            <a:r>
              <a:rPr lang="pt-BR" dirty="0"/>
              <a:t>Qual planeta é e sua característica?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CCE986D4-5EC3-4477-BE3B-5684A5A07B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99" y="0"/>
            <a:ext cx="8292915" cy="4664765"/>
          </a:xfrm>
        </p:spPr>
      </p:pic>
    </p:spTree>
    <p:extLst>
      <p:ext uri="{BB962C8B-B14F-4D97-AF65-F5344CB8AC3E}">
        <p14:creationId xmlns:p14="http://schemas.microsoft.com/office/powerpoint/2010/main" val="3411297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0F2387-0110-4CF9-8E76-B8BF8DC21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63B2C4-07A9-46F9-87F3-7C108DC97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230" y="1242391"/>
            <a:ext cx="8534400" cy="3615267"/>
          </a:xfrm>
        </p:spPr>
        <p:txBody>
          <a:bodyPr>
            <a:normAutofit/>
          </a:bodyPr>
          <a:lstStyle/>
          <a:p>
            <a:r>
              <a:rPr lang="pt-BR" sz="2800" dirty="0"/>
              <a:t>Saturno:</a:t>
            </a:r>
          </a:p>
          <a:p>
            <a:endParaRPr lang="pt-BR" sz="2800" dirty="0"/>
          </a:p>
          <a:p>
            <a:r>
              <a:rPr lang="pt-BR" dirty="0"/>
              <a:t>Planeta gasoso conhecido por seus anéis compostos por gelo.</a:t>
            </a:r>
          </a:p>
          <a:p>
            <a:r>
              <a:rPr lang="pt-BR" dirty="0"/>
              <a:t>Encontra-se a 1.429.400.000 km do Sol.</a:t>
            </a:r>
          </a:p>
          <a:p>
            <a:r>
              <a:rPr lang="pt-BR" dirty="0"/>
              <a:t>A temperatura no planeta pode chegar a -140°C.</a:t>
            </a:r>
          </a:p>
          <a:p>
            <a:r>
              <a:rPr lang="pt-BR" dirty="0"/>
              <a:t>Constituído por gases como hidrogênio, hélio e metano.</a:t>
            </a:r>
          </a:p>
          <a:p>
            <a:r>
              <a:rPr lang="pt-BR" dirty="0"/>
              <a:t>Possui 18 satélites naturais.</a:t>
            </a:r>
          </a:p>
          <a:p>
            <a:endParaRPr lang="pt-BR" sz="2800" dirty="0"/>
          </a:p>
          <a:p>
            <a:endParaRPr lang="pt-BR" sz="2800" dirty="0"/>
          </a:p>
          <a:p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4264726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731484-20B4-4E7C-9DD8-773F05437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760" y="4702508"/>
            <a:ext cx="8534400" cy="1507067"/>
          </a:xfrm>
        </p:spPr>
        <p:txBody>
          <a:bodyPr/>
          <a:lstStyle/>
          <a:p>
            <a:r>
              <a:rPr lang="pt-BR" dirty="0"/>
              <a:t>Qual planeta é e sua característica?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CDC7EC01-A99A-40A9-895C-1FBBD1DB1A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300" y="-60458"/>
            <a:ext cx="6350621" cy="4762966"/>
          </a:xfrm>
        </p:spPr>
      </p:pic>
    </p:spTree>
    <p:extLst>
      <p:ext uri="{BB962C8B-B14F-4D97-AF65-F5344CB8AC3E}">
        <p14:creationId xmlns:p14="http://schemas.microsoft.com/office/powerpoint/2010/main" val="2566815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980EEC-C050-4F46-9F99-77D2B5417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01F4B0-7E56-4C58-BCBD-79E9BADDE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977" y="1242391"/>
            <a:ext cx="8534400" cy="3615267"/>
          </a:xfrm>
        </p:spPr>
        <p:txBody>
          <a:bodyPr/>
          <a:lstStyle/>
          <a:p>
            <a:r>
              <a:rPr lang="pt-BR" sz="2800" dirty="0"/>
              <a:t>Urano:</a:t>
            </a:r>
          </a:p>
          <a:p>
            <a:endParaRPr lang="pt-BR" dirty="0"/>
          </a:p>
          <a:p>
            <a:r>
              <a:rPr lang="pt-BR" dirty="0"/>
              <a:t>Planeta gasoso, considerado o terceiro maior do Sistema Solar.</a:t>
            </a:r>
          </a:p>
          <a:p>
            <a:r>
              <a:rPr lang="pt-BR" dirty="0"/>
              <a:t>Encontra-se a 2.880.990.000 km do Sol.</a:t>
            </a:r>
          </a:p>
          <a:p>
            <a:r>
              <a:rPr lang="pt-BR" dirty="0"/>
              <a:t>Temperatura no planeta pode chegar a -200°C.</a:t>
            </a:r>
          </a:p>
          <a:p>
            <a:r>
              <a:rPr lang="pt-BR" dirty="0"/>
              <a:t>Constituído por gases como hidrogênio, hélio e metano.</a:t>
            </a:r>
          </a:p>
          <a:p>
            <a:r>
              <a:rPr lang="pt-BR" dirty="0"/>
              <a:t>Possui cerca de 27 satélites naturais.</a:t>
            </a:r>
          </a:p>
          <a:p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3134257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E3854E-6BEF-44BA-86E0-A35C15ECE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5046" y="4487332"/>
            <a:ext cx="8534400" cy="1507067"/>
          </a:xfrm>
        </p:spPr>
        <p:txBody>
          <a:bodyPr/>
          <a:lstStyle/>
          <a:p>
            <a:r>
              <a:rPr lang="pt-BR" dirty="0"/>
              <a:t>Qual planeta é e sua característica?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494A5AB0-8986-4B22-9453-57E996DE07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548" y="0"/>
            <a:ext cx="7977478" cy="4487332"/>
          </a:xfrm>
        </p:spPr>
      </p:pic>
    </p:spTree>
    <p:extLst>
      <p:ext uri="{BB962C8B-B14F-4D97-AF65-F5344CB8AC3E}">
        <p14:creationId xmlns:p14="http://schemas.microsoft.com/office/powerpoint/2010/main" val="4224813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772B37-6CA2-4140-A74A-BDBF45503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4872BC-E6DF-48CD-8F73-FECEB8D6C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482" y="1202634"/>
            <a:ext cx="8534400" cy="3615267"/>
          </a:xfrm>
        </p:spPr>
        <p:txBody>
          <a:bodyPr>
            <a:normAutofit lnSpcReduction="10000"/>
          </a:bodyPr>
          <a:lstStyle/>
          <a:p>
            <a:r>
              <a:rPr lang="pt-BR" sz="2800" dirty="0"/>
              <a:t>Netuno:</a:t>
            </a:r>
          </a:p>
          <a:p>
            <a:endParaRPr lang="pt-BR" sz="2800" dirty="0"/>
          </a:p>
          <a:p>
            <a:r>
              <a:rPr lang="pt-BR" dirty="0"/>
              <a:t>Planeta gasoso de cor azulada devido à presença de metano, é o último do Sistema Solar.</a:t>
            </a:r>
          </a:p>
          <a:p>
            <a:r>
              <a:rPr lang="pt-BR" dirty="0"/>
              <a:t>Encontra-se a 4.504.300.000 km do Sol.</a:t>
            </a:r>
          </a:p>
          <a:p>
            <a:r>
              <a:rPr lang="pt-BR" dirty="0"/>
              <a:t>Temperatura no planeta pode atingir -218°C.</a:t>
            </a:r>
          </a:p>
          <a:p>
            <a:r>
              <a:rPr lang="pt-BR" dirty="0"/>
              <a:t>Constituído por gases, como hidrogênio, hélio e metano.</a:t>
            </a:r>
          </a:p>
          <a:p>
            <a:r>
              <a:rPr lang="pt-BR" dirty="0"/>
              <a:t>Possui cerca de 13 satélites naturais.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32601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15415-6EEE-40ED-911C-A87D5D32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6869" y="5182661"/>
            <a:ext cx="8534400" cy="1507067"/>
          </a:xfrm>
        </p:spPr>
        <p:txBody>
          <a:bodyPr/>
          <a:lstStyle/>
          <a:p>
            <a:r>
              <a:rPr lang="pt-BR" dirty="0"/>
              <a:t>Qual planeta é e sua característica?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F1F68751-5EE3-4B07-80A2-20DB4BFC64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869" y="-5912"/>
            <a:ext cx="6047287" cy="5188573"/>
          </a:xfrm>
        </p:spPr>
      </p:pic>
    </p:spTree>
    <p:extLst>
      <p:ext uri="{BB962C8B-B14F-4D97-AF65-F5344CB8AC3E}">
        <p14:creationId xmlns:p14="http://schemas.microsoft.com/office/powerpoint/2010/main" val="277317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18418-9D96-4C15-85B8-21AFDD544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66A87C31-BAC8-4446-B77D-AEFA8E6CE0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3799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A9B408-BC07-4453-9BC6-CD1C9B2A1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D12212-12B9-47A1-B126-9E63161C5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421" y="314739"/>
            <a:ext cx="10823576" cy="5516217"/>
          </a:xfrm>
        </p:spPr>
        <p:txBody>
          <a:bodyPr>
            <a:normAutofit/>
          </a:bodyPr>
          <a:lstStyle/>
          <a:p>
            <a:r>
              <a:rPr lang="pt-BR" sz="2800" dirty="0"/>
              <a:t>Plutão:</a:t>
            </a:r>
          </a:p>
          <a:p>
            <a:endParaRPr lang="pt-BR" dirty="0"/>
          </a:p>
          <a:p>
            <a:r>
              <a:rPr lang="pt-BR" dirty="0"/>
              <a:t>Até o ano de</a:t>
            </a:r>
            <a:r>
              <a:rPr lang="pt-BR" b="1" dirty="0"/>
              <a:t> 2006</a:t>
            </a:r>
            <a:r>
              <a:rPr lang="pt-BR" dirty="0"/>
              <a:t>, Plutão compunha o conjunto de planetas do Sistema Solar. A partir desse ano, a União Astronômica Internacional, que regula as definições, nomenclaturas e classificações na astronomia, anunciou uma</a:t>
            </a:r>
            <a:r>
              <a:rPr lang="pt-BR" b="1" dirty="0"/>
              <a:t> nova definição para a palavra planeta</a:t>
            </a:r>
            <a:r>
              <a:rPr lang="pt-BR" dirty="0"/>
              <a:t>. Essa mudança decorreu das novas descobertas astronômicas a respeito da existência de corpos celestes que se assemelhavam a Plutão.</a:t>
            </a:r>
          </a:p>
          <a:p>
            <a:r>
              <a:rPr lang="pt-BR" dirty="0"/>
              <a:t>Sendo assim seria necessário aumentar o número de planetas do Sistema Solar ou criar uma nova classificação para esses corpos. A UAI então apresentou, juntamente à definição de planeta, a definição de</a:t>
            </a:r>
            <a:r>
              <a:rPr lang="pt-BR" b="1" dirty="0"/>
              <a:t> planeta anão</a:t>
            </a:r>
            <a:r>
              <a:rPr lang="pt-BR" dirty="0"/>
              <a:t>, como agora é classificado </a:t>
            </a:r>
            <a:r>
              <a:rPr lang="pt-BR" b="1" dirty="0"/>
              <a:t>Plutão</a:t>
            </a:r>
            <a:r>
              <a:rPr lang="pt-BR" dirty="0"/>
              <a:t> e os demais corpos celestes com características semelhantes. Atualmente o Sistema Solar é, portanto, composto por oito planetas e </a:t>
            </a:r>
            <a:r>
              <a:rPr lang="pt-BR" b="1" dirty="0"/>
              <a:t>cinco planetas anões</a:t>
            </a:r>
            <a:r>
              <a:rPr lang="pt-BR" dirty="0"/>
              <a:t>: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4395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B840F5-D582-4199-9F49-243DBA156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D2F4BC-D9CA-4BB9-BFAD-B330C3955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Referências: </a:t>
            </a:r>
          </a:p>
          <a:p>
            <a:r>
              <a:rPr lang="pt-BR" dirty="0">
                <a:hlinkClick r:id="rId2"/>
              </a:rPr>
              <a:t>https://escolakids.uol.com.br/geografia/sistema-solar.htm</a:t>
            </a:r>
            <a:endParaRPr lang="pt-BR" dirty="0"/>
          </a:p>
          <a:p>
            <a:r>
              <a:rPr lang="pt-BR" dirty="0">
                <a:hlinkClick r:id="rId3"/>
              </a:rPr>
              <a:t>https://planosdeaula.novaescola.org.br/fundamental/9ano/ciencias/caracteristicas-dos-astros-do-sistema-solar/2587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497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3CA04-AAF3-4DE8-A8D6-A45C5A269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5777" y="4990915"/>
            <a:ext cx="8534400" cy="1507067"/>
          </a:xfrm>
        </p:spPr>
        <p:txBody>
          <a:bodyPr/>
          <a:lstStyle/>
          <a:p>
            <a:r>
              <a:rPr lang="pt-BR" dirty="0"/>
              <a:t>Qual planeta é e sua característica?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59795003-BC9B-4EDF-84BF-5EF2F65922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647" y="25091"/>
            <a:ext cx="6499501" cy="4868352"/>
          </a:xfrm>
        </p:spPr>
      </p:pic>
    </p:spTree>
    <p:extLst>
      <p:ext uri="{BB962C8B-B14F-4D97-AF65-F5344CB8AC3E}">
        <p14:creationId xmlns:p14="http://schemas.microsoft.com/office/powerpoint/2010/main" val="285320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3FFF91-62BB-45FB-A818-CC6497E80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A331EC-73A4-4BD3-8EB0-FF7F139F2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295400"/>
            <a:ext cx="8534400" cy="3615267"/>
          </a:xfrm>
        </p:spPr>
        <p:txBody>
          <a:bodyPr>
            <a:normAutofit fontScale="92500" lnSpcReduction="10000"/>
          </a:bodyPr>
          <a:lstStyle/>
          <a:p>
            <a:r>
              <a:rPr lang="pt-BR" sz="3000" dirty="0"/>
              <a:t>Mercúrio:</a:t>
            </a:r>
          </a:p>
          <a:p>
            <a:endParaRPr lang="pt-BR" dirty="0"/>
          </a:p>
          <a:p>
            <a:r>
              <a:rPr lang="pt-BR" dirty="0"/>
              <a:t>Planeta rochoso mais próximo ao Sol, estando a 57.910.000 km de distância.</a:t>
            </a:r>
          </a:p>
          <a:p>
            <a:r>
              <a:rPr lang="pt-BR" dirty="0"/>
              <a:t>É o menor dos planetas do Sistema Solar.</a:t>
            </a:r>
          </a:p>
          <a:p>
            <a:r>
              <a:rPr lang="pt-BR" dirty="0"/>
              <a:t>A temperatura pode atingir 550 °C em sua superfície.</a:t>
            </a:r>
          </a:p>
          <a:p>
            <a:r>
              <a:rPr lang="pt-BR" dirty="0"/>
              <a:t>Composto por basaltos e silicatos.</a:t>
            </a:r>
          </a:p>
          <a:p>
            <a:r>
              <a:rPr lang="pt-BR" dirty="0"/>
              <a:t>Não possui satélites.</a:t>
            </a:r>
          </a:p>
          <a:p>
            <a:r>
              <a:rPr lang="pt-BR" dirty="0"/>
              <a:t>Atmosfera composta por hélio e hidrogênio em menor quantidade.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3117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B4D30-EEE0-49C9-ADA5-8C22D7103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2612" y="4860270"/>
            <a:ext cx="8534400" cy="1507067"/>
          </a:xfrm>
        </p:spPr>
        <p:txBody>
          <a:bodyPr/>
          <a:lstStyle/>
          <a:p>
            <a:r>
              <a:rPr lang="pt-BR" dirty="0"/>
              <a:t>Qual planeta é e sua característica?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B72B87F3-181D-4040-B269-EEE1884BFE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388" y="0"/>
            <a:ext cx="4860270" cy="4860270"/>
          </a:xfrm>
        </p:spPr>
      </p:pic>
    </p:spTree>
    <p:extLst>
      <p:ext uri="{BB962C8B-B14F-4D97-AF65-F5344CB8AC3E}">
        <p14:creationId xmlns:p14="http://schemas.microsoft.com/office/powerpoint/2010/main" val="386815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B2651E-C4E3-4A1A-B8B6-898902956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7E3CDE-705C-4470-8797-A099D09F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215887"/>
            <a:ext cx="8534400" cy="3615267"/>
          </a:xfrm>
        </p:spPr>
        <p:txBody>
          <a:bodyPr>
            <a:normAutofit fontScale="92500" lnSpcReduction="20000"/>
          </a:bodyPr>
          <a:lstStyle/>
          <a:p>
            <a:r>
              <a:rPr lang="pt-BR" sz="2800" dirty="0"/>
              <a:t>Vênus:</a:t>
            </a:r>
          </a:p>
          <a:p>
            <a:endParaRPr lang="pt-BR" sz="2800" dirty="0"/>
          </a:p>
          <a:p>
            <a:r>
              <a:rPr lang="pt-BR" dirty="0"/>
              <a:t>Planeta rochoso conhecido como Estrela Dalva, bastante visível a olho nu.</a:t>
            </a:r>
          </a:p>
          <a:p>
            <a:r>
              <a:rPr lang="pt-BR" dirty="0"/>
              <a:t>Encontra-se a 108.200.000 km do Sol.</a:t>
            </a:r>
          </a:p>
          <a:p>
            <a:r>
              <a:rPr lang="pt-BR" dirty="0"/>
              <a:t>Temperatura pode alcançar 460°C.</a:t>
            </a:r>
          </a:p>
          <a:p>
            <a:r>
              <a:rPr lang="pt-BR" dirty="0"/>
              <a:t>Constituído por silicatos e basaltos.</a:t>
            </a:r>
          </a:p>
          <a:p>
            <a:r>
              <a:rPr lang="pt-BR" dirty="0"/>
              <a:t>Não possui satélites naturais.</a:t>
            </a:r>
          </a:p>
          <a:p>
            <a:r>
              <a:rPr lang="pt-BR" dirty="0"/>
              <a:t>Atmosfera composta por nitrogênio, gás carbônico e vapor d'água.</a:t>
            </a:r>
          </a:p>
          <a:p>
            <a:endParaRPr lang="pt-BR" sz="1900" dirty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83728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AA522-45C9-4F57-B297-67683FFEE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0977" y="4757958"/>
            <a:ext cx="8534400" cy="1507067"/>
          </a:xfrm>
        </p:spPr>
        <p:txBody>
          <a:bodyPr/>
          <a:lstStyle/>
          <a:p>
            <a:r>
              <a:rPr lang="pt-BR" dirty="0"/>
              <a:t>Qual planeta é e sua característica?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55202119-3222-42A1-8757-F63EC354F3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735" y="-16622"/>
            <a:ext cx="5957353" cy="4774580"/>
          </a:xfrm>
        </p:spPr>
      </p:pic>
    </p:spTree>
    <p:extLst>
      <p:ext uri="{BB962C8B-B14F-4D97-AF65-F5344CB8AC3E}">
        <p14:creationId xmlns:p14="http://schemas.microsoft.com/office/powerpoint/2010/main" val="3061668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61FE73-9764-4B1F-A5B7-4BE0E7B0D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ACAD4-77C5-4B65-9047-A7B4E259D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742" y="1202635"/>
            <a:ext cx="8534400" cy="3615267"/>
          </a:xfrm>
        </p:spPr>
        <p:txBody>
          <a:bodyPr>
            <a:normAutofit fontScale="92500" lnSpcReduction="20000"/>
          </a:bodyPr>
          <a:lstStyle/>
          <a:p>
            <a:r>
              <a:rPr lang="pt-BR" sz="2800" dirty="0"/>
              <a:t>Terra</a:t>
            </a:r>
            <a:r>
              <a:rPr lang="pt-BR" dirty="0"/>
              <a:t>:</a:t>
            </a:r>
          </a:p>
          <a:p>
            <a:endParaRPr lang="pt-BR" dirty="0"/>
          </a:p>
          <a:p>
            <a:r>
              <a:rPr lang="pt-BR" sz="1900" dirty="0"/>
              <a:t>É o planeta em que vivemos e o único que apresenta condições favoráveis para a existência de vida.</a:t>
            </a:r>
          </a:p>
          <a:p>
            <a:r>
              <a:rPr lang="pt-BR" sz="1900" dirty="0"/>
              <a:t>Encontra-se a 149.600.000 km do Sol.</a:t>
            </a:r>
          </a:p>
          <a:p>
            <a:r>
              <a:rPr lang="pt-BR" sz="1900" dirty="0"/>
              <a:t>A temperatura média no planeta é de 14°C.</a:t>
            </a:r>
          </a:p>
          <a:p>
            <a:r>
              <a:rPr lang="pt-BR" sz="1900" dirty="0"/>
              <a:t>Constituído por silicatos e basaltos.</a:t>
            </a:r>
          </a:p>
          <a:p>
            <a:r>
              <a:rPr lang="pt-BR" sz="1900" dirty="0"/>
              <a:t>Possui um satélite natural, a </a:t>
            </a:r>
            <a:r>
              <a:rPr lang="pt-BR" sz="1900" dirty="0">
                <a:hlinkClick r:id="rId2"/>
              </a:rPr>
              <a:t>Lua</a:t>
            </a:r>
            <a:r>
              <a:rPr lang="pt-BR" sz="1900" dirty="0"/>
              <a:t>.</a:t>
            </a:r>
          </a:p>
          <a:p>
            <a:r>
              <a:rPr lang="pt-BR" sz="1900" dirty="0"/>
              <a:t>Atmosfera composta por nitrogênio, oxigênio, vapor d'água e outros gases.</a:t>
            </a:r>
          </a:p>
          <a:p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9190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BBBD0E-BC96-4965-9D15-DA45D88D4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7725" y="4487332"/>
            <a:ext cx="8534400" cy="1507067"/>
          </a:xfrm>
        </p:spPr>
        <p:txBody>
          <a:bodyPr/>
          <a:lstStyle/>
          <a:p>
            <a:r>
              <a:rPr lang="pt-BR" dirty="0"/>
              <a:t>Qual planeta é e sua característica?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97CC9FCB-7F94-409E-9545-3E4490A116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569" y="0"/>
            <a:ext cx="7965677" cy="4487332"/>
          </a:xfrm>
        </p:spPr>
      </p:pic>
    </p:spTree>
    <p:extLst>
      <p:ext uri="{BB962C8B-B14F-4D97-AF65-F5344CB8AC3E}">
        <p14:creationId xmlns:p14="http://schemas.microsoft.com/office/powerpoint/2010/main" val="3825233864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</TotalTime>
  <Words>709</Words>
  <Application>Microsoft Office PowerPoint</Application>
  <PresentationFormat>Widescreen</PresentationFormat>
  <Paragraphs>81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Fatia</vt:lpstr>
      <vt:lpstr>Caracteristicas dos Astros do Sistema Solar</vt:lpstr>
      <vt:lpstr>Apresentação do PowerPoint</vt:lpstr>
      <vt:lpstr>Qual planeta é e sua característica?</vt:lpstr>
      <vt:lpstr>Apresentação do PowerPoint</vt:lpstr>
      <vt:lpstr>Qual planeta é e sua característica?</vt:lpstr>
      <vt:lpstr>Apresentação do PowerPoint</vt:lpstr>
      <vt:lpstr>Qual planeta é e sua característica?</vt:lpstr>
      <vt:lpstr>Apresentação do PowerPoint</vt:lpstr>
      <vt:lpstr>Qual planeta é e sua característica?</vt:lpstr>
      <vt:lpstr>Apresentação do PowerPoint</vt:lpstr>
      <vt:lpstr>Qual planeta é e sua característica?</vt:lpstr>
      <vt:lpstr>Apresentação do PowerPoint</vt:lpstr>
      <vt:lpstr>Qual planeta é e sua característica?</vt:lpstr>
      <vt:lpstr>Apresentação do PowerPoint</vt:lpstr>
      <vt:lpstr>Qual planeta é e sua característica?</vt:lpstr>
      <vt:lpstr>Apresentação do PowerPoint</vt:lpstr>
      <vt:lpstr>Qual planeta é e sua característica?</vt:lpstr>
      <vt:lpstr>Apresentação do PowerPoint</vt:lpstr>
      <vt:lpstr>Qual planeta é e sua característica?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Caracteristicas dos Astros do Sistema Solar</dc:title>
  <dc:creator>Usuario</dc:creator>
  <cp:lastModifiedBy>Usuario</cp:lastModifiedBy>
  <cp:revision>2</cp:revision>
  <dcterms:created xsi:type="dcterms:W3CDTF">2021-11-28T01:44:01Z</dcterms:created>
  <dcterms:modified xsi:type="dcterms:W3CDTF">2021-11-28T02:24:01Z</dcterms:modified>
</cp:coreProperties>
</file>