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2" r:id="rId6"/>
    <p:sldId id="263" r:id="rId7"/>
    <p:sldId id="267" r:id="rId8"/>
    <p:sldId id="27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8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95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58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57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27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21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6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8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97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1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15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32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B9E11-B050-417E-B6DB-E505A8BD1D73}" type="datetimeFigureOut">
              <a:rPr lang="en-GB" smtClean="0"/>
              <a:t>12/02/2025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8609E-FD94-49E0-BC07-BA04BE8179C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16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ibge.gov.br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bge.gov.br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50605" y="2041452"/>
            <a:ext cx="108026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smtClean="0"/>
              <a:t>AULA </a:t>
            </a:r>
            <a:r>
              <a:rPr lang="en-GB" sz="4400" b="1" smtClean="0"/>
              <a:t>7.2 </a:t>
            </a:r>
            <a:r>
              <a:rPr lang="en-GB" sz="4400" b="1" dirty="0" smtClean="0"/>
              <a:t>– USO DE BASES DE DADOS DO IBGE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101692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2893" y="595423"/>
            <a:ext cx="108877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Acessar</a:t>
            </a:r>
            <a:r>
              <a:rPr lang="en-GB" sz="2800" dirty="0" smtClean="0"/>
              <a:t> o Portal de </a:t>
            </a:r>
            <a:r>
              <a:rPr lang="en-GB" sz="2800" dirty="0" err="1" smtClean="0"/>
              <a:t>Mapas</a:t>
            </a:r>
            <a:r>
              <a:rPr lang="en-GB" sz="2800" dirty="0" smtClean="0"/>
              <a:t> do IBGE: </a:t>
            </a:r>
          </a:p>
          <a:p>
            <a:endParaRPr lang="en-GB" sz="2800" dirty="0"/>
          </a:p>
          <a:p>
            <a:r>
              <a:rPr lang="en-GB" sz="2800" dirty="0" smtClean="0">
                <a:hlinkClick r:id="rId2"/>
              </a:rPr>
              <a:t>https://www.ibge.gov.br/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err="1" smtClean="0"/>
              <a:t>Acesse</a:t>
            </a:r>
            <a:r>
              <a:rPr lang="en-GB" sz="2800" dirty="0" smtClean="0"/>
              <a:t> o menu no canto superior </a:t>
            </a:r>
            <a:r>
              <a:rPr lang="en-GB" sz="2800" dirty="0" err="1" smtClean="0"/>
              <a:t>esquerdo</a:t>
            </a:r>
            <a:r>
              <a:rPr lang="en-GB" sz="2800" dirty="0" smtClean="0"/>
              <a:t> 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723" y="3062178"/>
            <a:ext cx="8278639" cy="3795822"/>
          </a:xfrm>
          <a:prstGeom prst="rect">
            <a:avLst/>
          </a:prstGeom>
        </p:spPr>
      </p:pic>
      <p:cxnSp>
        <p:nvCxnSpPr>
          <p:cNvPr id="5" name="Conector de Seta Reta 4"/>
          <p:cNvCxnSpPr/>
          <p:nvPr/>
        </p:nvCxnSpPr>
        <p:spPr>
          <a:xfrm flipH="1">
            <a:off x="3636335" y="2842192"/>
            <a:ext cx="2849525" cy="1942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35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747" y="807270"/>
            <a:ext cx="4783948" cy="3160367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708837" y="119452"/>
            <a:ext cx="11483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Vá</a:t>
            </a:r>
            <a:r>
              <a:rPr lang="en-GB" sz="2800" dirty="0" smtClean="0"/>
              <a:t> </a:t>
            </a:r>
            <a:r>
              <a:rPr lang="en-GB" sz="2800" dirty="0" err="1" smtClean="0"/>
              <a:t>em</a:t>
            </a:r>
            <a:r>
              <a:rPr lang="en-GB" sz="2800" dirty="0" smtClean="0"/>
              <a:t> </a:t>
            </a:r>
            <a:r>
              <a:rPr lang="en-GB" sz="2800" dirty="0" err="1" smtClean="0"/>
              <a:t>Geociências</a:t>
            </a:r>
            <a:r>
              <a:rPr lang="en-GB" sz="2800" dirty="0" smtClean="0"/>
              <a:t> &gt; </a:t>
            </a:r>
            <a:r>
              <a:rPr lang="en-GB" sz="2800" dirty="0" err="1" smtClean="0"/>
              <a:t>Organização</a:t>
            </a:r>
            <a:r>
              <a:rPr lang="en-GB" sz="2800" dirty="0" smtClean="0"/>
              <a:t> do </a:t>
            </a:r>
            <a:r>
              <a:rPr lang="en-GB" sz="2800" dirty="0" err="1" smtClean="0"/>
              <a:t>território</a:t>
            </a:r>
            <a:r>
              <a:rPr lang="en-GB" sz="2800" dirty="0" smtClean="0"/>
              <a:t> &gt; </a:t>
            </a:r>
            <a:r>
              <a:rPr lang="en-GB" sz="2800" dirty="0" err="1" smtClean="0"/>
              <a:t>Malhas</a:t>
            </a:r>
            <a:r>
              <a:rPr lang="en-GB" sz="2800" dirty="0" smtClean="0"/>
              <a:t> </a:t>
            </a:r>
            <a:r>
              <a:rPr lang="en-GB" sz="2800" dirty="0" err="1" smtClean="0"/>
              <a:t>territoriais</a:t>
            </a:r>
            <a:endParaRPr lang="en-GB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329874" y="4275894"/>
            <a:ext cx="11483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Em</a:t>
            </a:r>
            <a:r>
              <a:rPr lang="en-GB" sz="2800" dirty="0" smtClean="0"/>
              <a:t> ‘</a:t>
            </a:r>
            <a:r>
              <a:rPr lang="en-GB" sz="2800" dirty="0" err="1" smtClean="0"/>
              <a:t>Malhas</a:t>
            </a:r>
            <a:r>
              <a:rPr lang="en-GB" sz="2800" dirty="0" smtClean="0"/>
              <a:t> </a:t>
            </a:r>
            <a:r>
              <a:rPr lang="en-GB" sz="2800" dirty="0" err="1" smtClean="0"/>
              <a:t>territoriais</a:t>
            </a:r>
            <a:r>
              <a:rPr lang="en-GB" sz="2800" dirty="0" smtClean="0"/>
              <a:t>’, </a:t>
            </a:r>
            <a:r>
              <a:rPr lang="en-GB" sz="2800" dirty="0" err="1" smtClean="0"/>
              <a:t>escolha</a:t>
            </a:r>
            <a:r>
              <a:rPr lang="en-GB" sz="2800" dirty="0" smtClean="0"/>
              <a:t> ‘</a:t>
            </a:r>
            <a:r>
              <a:rPr lang="en-GB" sz="2800" dirty="0" err="1" smtClean="0"/>
              <a:t>Malha</a:t>
            </a:r>
            <a:r>
              <a:rPr lang="en-GB" sz="2800" dirty="0" smtClean="0"/>
              <a:t> de </a:t>
            </a:r>
            <a:r>
              <a:rPr lang="en-GB" sz="2800" dirty="0" err="1" smtClean="0"/>
              <a:t>Setores</a:t>
            </a:r>
            <a:r>
              <a:rPr lang="en-GB" sz="2800" dirty="0" smtClean="0"/>
              <a:t> </a:t>
            </a:r>
            <a:r>
              <a:rPr lang="en-GB" sz="2800" dirty="0" err="1" smtClean="0"/>
              <a:t>Censitários</a:t>
            </a:r>
            <a:r>
              <a:rPr lang="en-GB" sz="2800" dirty="0" smtClean="0"/>
              <a:t>’ e </a:t>
            </a:r>
            <a:r>
              <a:rPr lang="en-GB" sz="2800" dirty="0" err="1" smtClean="0"/>
              <a:t>vá</a:t>
            </a:r>
            <a:r>
              <a:rPr lang="en-GB" sz="2800" dirty="0" smtClean="0"/>
              <a:t> </a:t>
            </a:r>
            <a:r>
              <a:rPr lang="en-GB" sz="2800" dirty="0" err="1" smtClean="0"/>
              <a:t>em</a:t>
            </a:r>
            <a:r>
              <a:rPr lang="en-GB" sz="2800" dirty="0" smtClean="0"/>
              <a:t> </a:t>
            </a:r>
            <a:r>
              <a:rPr lang="en-GB" sz="2800" dirty="0" smtClean="0"/>
              <a:t>‘</a:t>
            </a:r>
            <a:r>
              <a:rPr lang="en-GB" sz="2800" dirty="0" err="1" smtClean="0"/>
              <a:t>Malhas</a:t>
            </a:r>
            <a:r>
              <a:rPr lang="en-GB" sz="2800" dirty="0" smtClean="0"/>
              <a:t> de </a:t>
            </a:r>
            <a:r>
              <a:rPr lang="en-GB" sz="2800" dirty="0" err="1" smtClean="0"/>
              <a:t>Setores</a:t>
            </a:r>
            <a:r>
              <a:rPr lang="en-GB" sz="2800" dirty="0" smtClean="0"/>
              <a:t> </a:t>
            </a:r>
            <a:r>
              <a:rPr lang="en-GB" sz="2800" dirty="0" err="1" smtClean="0"/>
              <a:t>Censitários</a:t>
            </a:r>
            <a:r>
              <a:rPr lang="en-GB" sz="2800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UF (</a:t>
            </a:r>
            <a:r>
              <a:rPr lang="en-GB" sz="2800" dirty="0" err="1" smtClean="0"/>
              <a:t>shp</a:t>
            </a:r>
            <a:r>
              <a:rPr lang="en-GB" sz="2800" dirty="0" smtClean="0"/>
              <a:t>)’ e </a:t>
            </a:r>
            <a:r>
              <a:rPr lang="en-GB" sz="2800" dirty="0" err="1" smtClean="0"/>
              <a:t>baixe</a:t>
            </a:r>
            <a:r>
              <a:rPr lang="en-GB" sz="2800" dirty="0" smtClean="0"/>
              <a:t> ‘AC_setores_CD2022.zip’</a:t>
            </a:r>
            <a:endParaRPr lang="en-GB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329874" y="5559828"/>
            <a:ext cx="114831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Em</a:t>
            </a:r>
            <a:r>
              <a:rPr lang="en-GB" sz="2800" dirty="0" smtClean="0"/>
              <a:t> ‘</a:t>
            </a:r>
            <a:r>
              <a:rPr lang="en-GB" sz="2800" dirty="0" err="1" smtClean="0"/>
              <a:t>Malhas</a:t>
            </a:r>
            <a:r>
              <a:rPr lang="en-GB" sz="2800" dirty="0" smtClean="0"/>
              <a:t> </a:t>
            </a:r>
            <a:r>
              <a:rPr lang="en-GB" sz="2800" dirty="0" err="1" smtClean="0"/>
              <a:t>territoriais</a:t>
            </a:r>
            <a:r>
              <a:rPr lang="en-GB" sz="2800" dirty="0" smtClean="0"/>
              <a:t>’, </a:t>
            </a:r>
            <a:r>
              <a:rPr lang="en-GB" sz="2800" dirty="0" err="1" smtClean="0"/>
              <a:t>escolha</a:t>
            </a:r>
            <a:r>
              <a:rPr lang="en-GB" sz="2800" dirty="0" smtClean="0"/>
              <a:t> ‘</a:t>
            </a:r>
            <a:r>
              <a:rPr lang="en-GB" sz="2800" dirty="0" err="1" smtClean="0"/>
              <a:t>Malha</a:t>
            </a:r>
            <a:r>
              <a:rPr lang="en-GB" sz="2800" dirty="0" smtClean="0"/>
              <a:t> </a:t>
            </a:r>
            <a:r>
              <a:rPr lang="en-GB" sz="2800" dirty="0" smtClean="0"/>
              <a:t>Munic</a:t>
            </a:r>
            <a:r>
              <a:rPr lang="en-GB" sz="2800" dirty="0" smtClean="0"/>
              <a:t>ipal’</a:t>
            </a:r>
            <a:r>
              <a:rPr lang="en-GB" sz="2800" dirty="0" smtClean="0"/>
              <a:t> , </a:t>
            </a:r>
            <a:r>
              <a:rPr lang="en-GB" sz="2800" dirty="0" err="1" smtClean="0"/>
              <a:t>depois</a:t>
            </a:r>
            <a:r>
              <a:rPr lang="en-GB" sz="2800" dirty="0" smtClean="0"/>
              <a:t> ‘Acre’ e ‘</a:t>
            </a:r>
            <a:r>
              <a:rPr lang="en-GB" sz="2800" dirty="0" err="1" smtClean="0"/>
              <a:t>Municípios</a:t>
            </a:r>
            <a:r>
              <a:rPr lang="en-GB" sz="2800" dirty="0" smtClean="0"/>
              <a:t>’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2913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97712" y="616688"/>
            <a:ext cx="114193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r>
              <a:rPr lang="en-GB" sz="2800" dirty="0" err="1"/>
              <a:t>Descompactar</a:t>
            </a:r>
            <a:r>
              <a:rPr lang="en-GB" sz="2800" dirty="0"/>
              <a:t> </a:t>
            </a:r>
            <a:r>
              <a:rPr lang="en-GB" sz="2800" dirty="0" err="1" smtClean="0"/>
              <a:t>os</a:t>
            </a:r>
            <a:r>
              <a:rPr lang="en-GB" sz="2800" dirty="0" smtClean="0"/>
              <a:t> </a:t>
            </a:r>
            <a:r>
              <a:rPr lang="en-GB" sz="2800" dirty="0" err="1" smtClean="0"/>
              <a:t>arquivos</a:t>
            </a:r>
            <a:r>
              <a:rPr lang="en-GB" sz="2800" dirty="0" smtClean="0"/>
              <a:t> ‘AC_municipios_2023.zip</a:t>
            </a:r>
            <a:r>
              <a:rPr lang="en-GB" sz="2800" dirty="0" smtClean="0"/>
              <a:t>’ e </a:t>
            </a:r>
            <a:r>
              <a:rPr lang="en-GB" sz="2800" dirty="0" smtClean="0"/>
              <a:t>‘AC_setores_CD_2022’.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err="1" smtClean="0"/>
              <a:t>Abrir</a:t>
            </a:r>
            <a:r>
              <a:rPr lang="en-GB" sz="2800" dirty="0" smtClean="0"/>
              <a:t> </a:t>
            </a:r>
            <a:r>
              <a:rPr lang="en-GB" sz="2800" dirty="0" err="1" smtClean="0"/>
              <a:t>esses</a:t>
            </a:r>
            <a:r>
              <a:rPr lang="en-GB" sz="2800" dirty="0" smtClean="0"/>
              <a:t> shapes </a:t>
            </a:r>
            <a:r>
              <a:rPr lang="en-GB" sz="2800" dirty="0"/>
              <a:t>no QGIS e </a:t>
            </a:r>
            <a:r>
              <a:rPr lang="en-GB" sz="2800" dirty="0" err="1" smtClean="0"/>
              <a:t>verficar</a:t>
            </a:r>
            <a:r>
              <a:rPr lang="en-GB" sz="2800" dirty="0" smtClean="0"/>
              <a:t> </a:t>
            </a:r>
            <a:r>
              <a:rPr lang="en-GB" sz="2800" dirty="0" err="1"/>
              <a:t>qual</a:t>
            </a:r>
            <a:r>
              <a:rPr lang="en-GB" sz="2800" dirty="0"/>
              <a:t> o SRC </a:t>
            </a:r>
            <a:r>
              <a:rPr lang="en-GB" sz="2800" dirty="0" smtClean="0"/>
              <a:t>das </a:t>
            </a:r>
            <a:r>
              <a:rPr lang="en-GB" sz="2800" dirty="0" err="1" smtClean="0"/>
              <a:t>camadas</a:t>
            </a:r>
            <a:r>
              <a:rPr lang="en-GB" sz="2800" dirty="0" smtClean="0"/>
              <a:t> </a:t>
            </a:r>
            <a:r>
              <a:rPr lang="en-GB" sz="2800" dirty="0"/>
              <a:t>(</a:t>
            </a:r>
            <a:r>
              <a:rPr lang="en-GB" sz="2800" dirty="0" err="1"/>
              <a:t>Sirgas</a:t>
            </a:r>
            <a:r>
              <a:rPr lang="en-GB" sz="2800" dirty="0"/>
              <a:t> 2000 – EPSG:4674), </a:t>
            </a:r>
            <a:r>
              <a:rPr lang="en-GB" sz="2800" dirty="0" err="1" smtClean="0"/>
              <a:t>investigar</a:t>
            </a:r>
            <a:r>
              <a:rPr lang="en-GB" sz="2800" dirty="0" smtClean="0"/>
              <a:t> </a:t>
            </a:r>
            <a:r>
              <a:rPr lang="en-GB" sz="2800" dirty="0" err="1" smtClean="0"/>
              <a:t>suas</a:t>
            </a:r>
            <a:r>
              <a:rPr lang="en-GB" sz="2800" dirty="0" smtClean="0"/>
              <a:t> </a:t>
            </a:r>
            <a:r>
              <a:rPr lang="en-GB" sz="2800" dirty="0" err="1" smtClean="0"/>
              <a:t>tabelas</a:t>
            </a:r>
            <a:r>
              <a:rPr lang="en-GB" sz="2800" dirty="0" smtClean="0"/>
              <a:t> </a:t>
            </a:r>
            <a:r>
              <a:rPr lang="en-GB" sz="2800" dirty="0"/>
              <a:t>de </a:t>
            </a:r>
            <a:r>
              <a:rPr lang="en-GB" sz="2800" dirty="0" err="1" smtClean="0"/>
              <a:t>atributos</a:t>
            </a:r>
            <a:r>
              <a:rPr lang="en-GB" sz="2800" dirty="0" smtClean="0"/>
              <a:t> </a:t>
            </a:r>
            <a:r>
              <a:rPr lang="en-GB" sz="2800" dirty="0" smtClean="0"/>
              <a:t>e as </a:t>
            </a:r>
            <a:r>
              <a:rPr lang="en-GB" sz="2800" dirty="0" err="1" smtClean="0"/>
              <a:t>respectivas</a:t>
            </a:r>
            <a:r>
              <a:rPr lang="en-GB" sz="2800" dirty="0" smtClean="0"/>
              <a:t> </a:t>
            </a:r>
            <a:r>
              <a:rPr lang="en-GB" sz="2800" dirty="0" err="1" smtClean="0"/>
              <a:t>colunas</a:t>
            </a:r>
            <a:r>
              <a:rPr lang="en-GB" sz="2800" dirty="0" smtClean="0"/>
              <a:t>.</a:t>
            </a:r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Agora que </a:t>
            </a:r>
            <a:r>
              <a:rPr lang="en-GB" sz="2800" dirty="0" err="1" smtClean="0"/>
              <a:t>temos</a:t>
            </a:r>
            <a:r>
              <a:rPr lang="en-GB" sz="2800" dirty="0" smtClean="0"/>
              <a:t> </a:t>
            </a:r>
            <a:r>
              <a:rPr lang="en-GB" sz="2800" dirty="0" err="1" smtClean="0"/>
              <a:t>os</a:t>
            </a:r>
            <a:r>
              <a:rPr lang="en-GB" sz="2800" dirty="0" smtClean="0"/>
              <a:t> shapes, </a:t>
            </a:r>
            <a:r>
              <a:rPr lang="en-GB" sz="2800" dirty="0" err="1" smtClean="0"/>
              <a:t>vamos</a:t>
            </a:r>
            <a:r>
              <a:rPr lang="en-GB" sz="2800" dirty="0" smtClean="0"/>
              <a:t> </a:t>
            </a:r>
            <a:r>
              <a:rPr lang="en-GB" sz="2800" dirty="0" err="1" smtClean="0"/>
              <a:t>baixar</a:t>
            </a:r>
            <a:r>
              <a:rPr lang="en-GB" sz="2800" dirty="0" smtClean="0"/>
              <a:t> as </a:t>
            </a:r>
            <a:r>
              <a:rPr lang="en-GB" sz="2800" dirty="0" err="1" smtClean="0"/>
              <a:t>tabelas</a:t>
            </a:r>
            <a:r>
              <a:rPr lang="en-GB" sz="2800" dirty="0" smtClean="0"/>
              <a:t> de </a:t>
            </a:r>
            <a:r>
              <a:rPr lang="en-GB" sz="2800" dirty="0" err="1" smtClean="0"/>
              <a:t>atributos</a:t>
            </a:r>
            <a:r>
              <a:rPr lang="en-GB" sz="2800" dirty="0" smtClean="0"/>
              <a:t> dos </a:t>
            </a:r>
            <a:r>
              <a:rPr lang="en-GB" sz="2800" dirty="0" err="1" smtClean="0"/>
              <a:t>setores</a:t>
            </a:r>
            <a:r>
              <a:rPr lang="en-GB" sz="2800" dirty="0" smtClean="0"/>
              <a:t> </a:t>
            </a:r>
            <a:r>
              <a:rPr lang="en-GB" sz="2800" dirty="0" err="1" smtClean="0"/>
              <a:t>censitários</a:t>
            </a:r>
            <a:r>
              <a:rPr lang="en-GB" sz="2800" dirty="0" smtClean="0"/>
              <a:t> com </a:t>
            </a:r>
            <a:r>
              <a:rPr lang="en-GB" sz="2800" dirty="0" err="1" smtClean="0"/>
              <a:t>informações</a:t>
            </a:r>
            <a:r>
              <a:rPr lang="en-GB" sz="2800" dirty="0" smtClean="0"/>
              <a:t> do </a:t>
            </a:r>
            <a:r>
              <a:rPr lang="en-GB" sz="2800" dirty="0" err="1" smtClean="0"/>
              <a:t>Censo</a:t>
            </a:r>
            <a:r>
              <a:rPr lang="en-GB" sz="2800" dirty="0" smtClean="0"/>
              <a:t> de </a:t>
            </a:r>
            <a:r>
              <a:rPr lang="en-GB" sz="2800" dirty="0" smtClean="0"/>
              <a:t>2022.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0756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95743" y="328723"/>
            <a:ext cx="1088774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Acessar</a:t>
            </a:r>
            <a:r>
              <a:rPr lang="en-GB" sz="2800" dirty="0" smtClean="0"/>
              <a:t> </a:t>
            </a:r>
            <a:r>
              <a:rPr lang="en-GB" sz="2800" dirty="0" err="1" smtClean="0"/>
              <a:t>novamente</a:t>
            </a:r>
            <a:r>
              <a:rPr lang="en-GB" sz="2800" dirty="0" smtClean="0"/>
              <a:t> o Portal de </a:t>
            </a:r>
            <a:r>
              <a:rPr lang="en-GB" sz="2800" dirty="0" err="1" smtClean="0"/>
              <a:t>Mapas</a:t>
            </a:r>
            <a:r>
              <a:rPr lang="en-GB" sz="2800" dirty="0" smtClean="0"/>
              <a:t> do IBGE: </a:t>
            </a:r>
            <a:r>
              <a:rPr lang="en-GB" sz="2800" dirty="0" smtClean="0">
                <a:hlinkClick r:id="rId2"/>
              </a:rPr>
              <a:t>https://www.ibge.gov.br/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err="1" smtClean="0"/>
              <a:t>Acesse</a:t>
            </a:r>
            <a:r>
              <a:rPr lang="en-GB" sz="2800" dirty="0" smtClean="0"/>
              <a:t> o menu no canto superior </a:t>
            </a:r>
            <a:r>
              <a:rPr lang="en-GB" sz="2800" dirty="0" err="1" smtClean="0"/>
              <a:t>esquerdo</a:t>
            </a:r>
            <a:r>
              <a:rPr lang="en-GB" sz="2800" dirty="0" smtClean="0"/>
              <a:t> e </a:t>
            </a:r>
            <a:r>
              <a:rPr lang="en-GB" sz="2800" dirty="0" err="1" smtClean="0"/>
              <a:t>escolha</a:t>
            </a:r>
            <a:r>
              <a:rPr lang="en-GB" sz="2800" dirty="0" smtClean="0"/>
              <a:t>: ‘</a:t>
            </a:r>
            <a:r>
              <a:rPr lang="en-GB" sz="2800" dirty="0" err="1" smtClean="0"/>
              <a:t>Estatísticas</a:t>
            </a:r>
            <a:r>
              <a:rPr lang="en-GB" sz="2800" dirty="0" smtClean="0"/>
              <a:t> &gt; Downloads &gt; </a:t>
            </a:r>
            <a:r>
              <a:rPr lang="en-GB" sz="2800" dirty="0" err="1" smtClean="0"/>
              <a:t>Censos</a:t>
            </a:r>
            <a:r>
              <a:rPr lang="en-GB" sz="2800" dirty="0" smtClean="0"/>
              <a:t> &gt; </a:t>
            </a:r>
            <a:r>
              <a:rPr lang="en-GB" sz="2800" dirty="0" smtClean="0"/>
              <a:t>Censo_Demografico_2022 </a:t>
            </a:r>
            <a:r>
              <a:rPr lang="en-GB" sz="2800" dirty="0" smtClean="0"/>
              <a:t>&gt; </a:t>
            </a:r>
            <a:r>
              <a:rPr lang="en-GB" sz="2800" dirty="0" smtClean="0"/>
              <a:t> </a:t>
            </a:r>
            <a:r>
              <a:rPr lang="en-GB" sz="2800" dirty="0" err="1" smtClean="0"/>
              <a:t>Agregados_por_Setores_Censitarios</a:t>
            </a:r>
            <a:r>
              <a:rPr lang="en-GB" sz="2800" dirty="0" smtClean="0"/>
              <a:t>&gt; </a:t>
            </a:r>
            <a:r>
              <a:rPr lang="en-GB" sz="2800" dirty="0" smtClean="0"/>
              <a:t>‘</a:t>
            </a:r>
            <a:r>
              <a:rPr lang="en-GB" sz="2800" dirty="0" err="1" smtClean="0"/>
              <a:t>Agregados</a:t>
            </a:r>
            <a:r>
              <a:rPr lang="en-GB" sz="2800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Setor</a:t>
            </a:r>
            <a:r>
              <a:rPr lang="en-GB" sz="2800" dirty="0" smtClean="0"/>
              <a:t>’ e </a:t>
            </a:r>
            <a:r>
              <a:rPr lang="en-GB" sz="2800" dirty="0" err="1" smtClean="0"/>
              <a:t>faça</a:t>
            </a:r>
            <a:r>
              <a:rPr lang="en-GB" sz="2800" dirty="0" smtClean="0"/>
              <a:t> o download </a:t>
            </a:r>
            <a:r>
              <a:rPr lang="en-GB" sz="2800" dirty="0" smtClean="0"/>
              <a:t>dos </a:t>
            </a:r>
            <a:r>
              <a:rPr lang="en-GB" sz="2800" dirty="0" err="1" smtClean="0"/>
              <a:t>arquivos</a:t>
            </a:r>
            <a:r>
              <a:rPr lang="en-GB" sz="2800" dirty="0" smtClean="0"/>
              <a:t> </a:t>
            </a:r>
            <a:r>
              <a:rPr lang="en-GB" sz="2800" dirty="0" err="1" smtClean="0"/>
              <a:t>compactados</a:t>
            </a:r>
            <a:r>
              <a:rPr lang="en-GB" sz="2800" dirty="0" smtClean="0"/>
              <a:t> ‘</a:t>
            </a:r>
            <a:r>
              <a:rPr lang="en-GB" sz="2800" dirty="0" err="1" smtClean="0"/>
              <a:t>Agregados</a:t>
            </a:r>
            <a:r>
              <a:rPr lang="en-GB" sz="2800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setores</a:t>
            </a:r>
            <a:r>
              <a:rPr lang="en-GB" sz="2800" dirty="0" smtClean="0"/>
              <a:t> </a:t>
            </a:r>
            <a:r>
              <a:rPr lang="en-GB" sz="2800" dirty="0" err="1" smtClean="0"/>
              <a:t>basico</a:t>
            </a:r>
            <a:r>
              <a:rPr lang="en-GB" sz="2800" dirty="0" smtClean="0"/>
              <a:t> BR.zip’ e ‘</a:t>
            </a:r>
            <a:r>
              <a:rPr lang="en-GB" sz="2800" dirty="0" err="1" smtClean="0"/>
              <a:t>dicionario_de_dados_agregados_por</a:t>
            </a:r>
            <a:r>
              <a:rPr lang="en-GB" sz="2800" dirty="0" smtClean="0"/>
              <a:t>…</a:t>
            </a:r>
            <a:r>
              <a:rPr lang="en-GB" sz="2800" dirty="0" err="1" smtClean="0"/>
              <a:t>xlsx</a:t>
            </a:r>
            <a:r>
              <a:rPr lang="en-GB" sz="2800" dirty="0" smtClean="0"/>
              <a:t>’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err="1" smtClean="0"/>
              <a:t>Descompacte</a:t>
            </a:r>
            <a:r>
              <a:rPr lang="en-GB" sz="2800" dirty="0" smtClean="0"/>
              <a:t> </a:t>
            </a:r>
            <a:r>
              <a:rPr lang="en-GB" sz="2800" dirty="0" smtClean="0"/>
              <a:t>o </a:t>
            </a:r>
            <a:r>
              <a:rPr lang="en-GB" sz="2800" dirty="0" err="1" smtClean="0"/>
              <a:t>primeiro</a:t>
            </a:r>
            <a:r>
              <a:rPr lang="en-GB" sz="2800" dirty="0" smtClean="0"/>
              <a:t> </a:t>
            </a:r>
            <a:r>
              <a:rPr lang="en-GB" sz="2800" dirty="0" err="1" smtClean="0"/>
              <a:t>arquivo</a:t>
            </a:r>
            <a:r>
              <a:rPr lang="en-GB" sz="2800" dirty="0" smtClean="0"/>
              <a:t> </a:t>
            </a:r>
            <a:r>
              <a:rPr lang="en-GB" sz="2800" dirty="0" smtClean="0"/>
              <a:t>e </a:t>
            </a:r>
            <a:r>
              <a:rPr lang="en-GB" sz="2800" dirty="0" err="1" smtClean="0"/>
              <a:t>investigue</a:t>
            </a:r>
            <a:r>
              <a:rPr lang="en-GB" sz="2800" dirty="0" smtClean="0"/>
              <a:t> o que </a:t>
            </a:r>
            <a:r>
              <a:rPr lang="en-GB" sz="2800" dirty="0" err="1" smtClean="0"/>
              <a:t>os</a:t>
            </a:r>
            <a:r>
              <a:rPr lang="en-GB" sz="2800" dirty="0" smtClean="0"/>
              <a:t> </a:t>
            </a:r>
            <a:r>
              <a:rPr lang="en-GB" sz="2800" dirty="0" err="1" smtClean="0"/>
              <a:t>dois</a:t>
            </a:r>
            <a:r>
              <a:rPr lang="en-GB" sz="2800" dirty="0" smtClean="0"/>
              <a:t> </a:t>
            </a:r>
            <a:r>
              <a:rPr lang="en-GB" sz="2800" dirty="0" err="1" smtClean="0"/>
              <a:t>arquivos</a:t>
            </a:r>
            <a:r>
              <a:rPr lang="en-GB" sz="2800" dirty="0" smtClean="0"/>
              <a:t> </a:t>
            </a:r>
            <a:r>
              <a:rPr lang="en-GB" sz="2800" dirty="0" err="1" smtClean="0"/>
              <a:t>baixados</a:t>
            </a:r>
            <a:r>
              <a:rPr lang="en-GB" sz="2800" dirty="0" smtClean="0"/>
              <a:t> </a:t>
            </a:r>
            <a:r>
              <a:rPr lang="en-GB" sz="2800" dirty="0" err="1" smtClean="0"/>
              <a:t>contêm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90430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4657" y="898583"/>
            <a:ext cx="1126825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Vamos</a:t>
            </a:r>
            <a:r>
              <a:rPr lang="en-GB" sz="2800" dirty="0" smtClean="0"/>
              <a:t> agora, </a:t>
            </a:r>
            <a:r>
              <a:rPr lang="en-GB" sz="2800" dirty="0" err="1" smtClean="0"/>
              <a:t>usando</a:t>
            </a:r>
            <a:r>
              <a:rPr lang="en-GB" sz="2800" dirty="0" smtClean="0"/>
              <a:t> o </a:t>
            </a:r>
            <a:r>
              <a:rPr lang="en-GB" sz="2800" dirty="0" err="1" smtClean="0"/>
              <a:t>mapa</a:t>
            </a:r>
            <a:r>
              <a:rPr lang="en-GB" sz="2800" dirty="0" smtClean="0"/>
              <a:t> de </a:t>
            </a:r>
            <a:r>
              <a:rPr lang="en-GB" sz="2800" dirty="0" err="1" smtClean="0"/>
              <a:t>municípios</a:t>
            </a:r>
            <a:r>
              <a:rPr lang="en-GB" sz="2800" dirty="0" smtClean="0"/>
              <a:t> </a:t>
            </a:r>
            <a:r>
              <a:rPr lang="en-GB" sz="2800" dirty="0" smtClean="0"/>
              <a:t>do Acre, </a:t>
            </a:r>
            <a:r>
              <a:rPr lang="en-GB" sz="2800" dirty="0" err="1" smtClean="0"/>
              <a:t>criar</a:t>
            </a:r>
            <a:r>
              <a:rPr lang="en-GB" sz="2800" dirty="0" smtClean="0"/>
              <a:t> </a:t>
            </a:r>
            <a:r>
              <a:rPr lang="en-GB" sz="2800" dirty="0" err="1" smtClean="0"/>
              <a:t>uma</a:t>
            </a:r>
            <a:r>
              <a:rPr lang="en-GB" sz="2800" dirty="0" smtClean="0"/>
              <a:t> </a:t>
            </a:r>
            <a:r>
              <a:rPr lang="en-GB" sz="2800" dirty="0" err="1" smtClean="0"/>
              <a:t>mapa</a:t>
            </a:r>
            <a:r>
              <a:rPr lang="en-GB" sz="2800" dirty="0" smtClean="0"/>
              <a:t> de </a:t>
            </a:r>
            <a:r>
              <a:rPr lang="en-GB" sz="2800" dirty="0" err="1" smtClean="0"/>
              <a:t>sua</a:t>
            </a:r>
            <a:r>
              <a:rPr lang="en-GB" sz="2800" dirty="0" smtClean="0"/>
              <a:t> capital, </a:t>
            </a:r>
            <a:r>
              <a:rPr lang="en-GB" sz="2800" dirty="0" smtClean="0"/>
              <a:t>Rio </a:t>
            </a:r>
            <a:r>
              <a:rPr lang="en-GB" sz="2800" dirty="0" err="1" smtClean="0"/>
              <a:t>Branco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Abra a </a:t>
            </a:r>
            <a:r>
              <a:rPr lang="en-GB" sz="2800" dirty="0" err="1" smtClean="0"/>
              <a:t>tabela</a:t>
            </a:r>
            <a:r>
              <a:rPr lang="en-GB" sz="2800" dirty="0" smtClean="0"/>
              <a:t> de </a:t>
            </a:r>
            <a:r>
              <a:rPr lang="en-GB" sz="2800" dirty="0" err="1" smtClean="0"/>
              <a:t>atributos</a:t>
            </a:r>
            <a:r>
              <a:rPr lang="en-GB" sz="2800" dirty="0" smtClean="0"/>
              <a:t> do </a:t>
            </a:r>
            <a:r>
              <a:rPr lang="en-GB" sz="2800" dirty="0" err="1" smtClean="0"/>
              <a:t>mapa</a:t>
            </a:r>
            <a:r>
              <a:rPr lang="en-GB" sz="2800" dirty="0" smtClean="0"/>
              <a:t> de </a:t>
            </a:r>
            <a:r>
              <a:rPr lang="en-GB" sz="2800" dirty="0" err="1" smtClean="0"/>
              <a:t>municípios</a:t>
            </a:r>
            <a:r>
              <a:rPr lang="en-GB" sz="2800" dirty="0"/>
              <a:t> </a:t>
            </a:r>
            <a:r>
              <a:rPr lang="en-GB" sz="2800" dirty="0" smtClean="0"/>
              <a:t>e </a:t>
            </a:r>
            <a:r>
              <a:rPr lang="en-GB" sz="2800" dirty="0" err="1" smtClean="0"/>
              <a:t>selecione</a:t>
            </a:r>
            <a:r>
              <a:rPr lang="en-GB" sz="2800" dirty="0" smtClean="0"/>
              <a:t> </a:t>
            </a:r>
            <a:r>
              <a:rPr lang="en-GB" sz="2800" dirty="0" smtClean="0"/>
              <a:t>Rio </a:t>
            </a:r>
            <a:r>
              <a:rPr lang="en-GB" sz="2800" dirty="0" err="1" smtClean="0"/>
              <a:t>Branco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err="1" smtClean="0"/>
              <a:t>Vá</a:t>
            </a:r>
            <a:r>
              <a:rPr lang="en-GB" sz="2800" dirty="0" smtClean="0"/>
              <a:t> </a:t>
            </a:r>
            <a:r>
              <a:rPr lang="en-GB" sz="2800" dirty="0" err="1" smtClean="0"/>
              <a:t>em</a:t>
            </a:r>
            <a:r>
              <a:rPr lang="en-GB" sz="2800" dirty="0" smtClean="0"/>
              <a:t> ‘</a:t>
            </a:r>
            <a:r>
              <a:rPr lang="en-GB" sz="2800" dirty="0" err="1" smtClean="0"/>
              <a:t>Exportar</a:t>
            </a:r>
            <a:r>
              <a:rPr lang="en-GB" sz="2800" dirty="0" smtClean="0"/>
              <a:t> &gt; </a:t>
            </a:r>
            <a:r>
              <a:rPr lang="en-GB" sz="2800" dirty="0" err="1" smtClean="0"/>
              <a:t>Salvar</a:t>
            </a:r>
            <a:r>
              <a:rPr lang="en-GB" sz="2800" dirty="0" smtClean="0"/>
              <a:t> </a:t>
            </a:r>
            <a:r>
              <a:rPr lang="en-GB" sz="2800" dirty="0" err="1" smtClean="0"/>
              <a:t>feições</a:t>
            </a:r>
            <a:r>
              <a:rPr lang="en-GB" sz="2800" dirty="0" smtClean="0"/>
              <a:t> </a:t>
            </a:r>
            <a:r>
              <a:rPr lang="en-GB" sz="2800" dirty="0" err="1" smtClean="0"/>
              <a:t>selecionadas</a:t>
            </a:r>
            <a:r>
              <a:rPr lang="en-GB" sz="2800" dirty="0" smtClean="0"/>
              <a:t> </a:t>
            </a:r>
            <a:r>
              <a:rPr lang="en-GB" sz="2800" dirty="0" err="1" smtClean="0"/>
              <a:t>como</a:t>
            </a:r>
            <a:r>
              <a:rPr lang="en-GB" sz="2800" dirty="0" smtClean="0"/>
              <a:t>…” e salve o shape com </a:t>
            </a:r>
            <a:r>
              <a:rPr lang="en-GB" sz="2800" dirty="0" err="1" smtClean="0"/>
              <a:t>somente</a:t>
            </a:r>
            <a:r>
              <a:rPr lang="en-GB" sz="2800" dirty="0" smtClean="0"/>
              <a:t> </a:t>
            </a:r>
            <a:r>
              <a:rPr lang="en-GB" sz="2800" dirty="0" smtClean="0"/>
              <a:t>Rio </a:t>
            </a:r>
            <a:r>
              <a:rPr lang="en-GB" sz="2800" dirty="0" err="1" smtClean="0"/>
              <a:t>Branco</a:t>
            </a:r>
            <a:r>
              <a:rPr lang="en-GB" sz="2800" dirty="0" smtClean="0"/>
              <a:t>.</a:t>
            </a:r>
          </a:p>
          <a:p>
            <a:endParaRPr lang="en-GB" sz="2800" dirty="0"/>
          </a:p>
          <a:p>
            <a:r>
              <a:rPr lang="en-GB" sz="2800" dirty="0"/>
              <a:t>Abra o shape dos </a:t>
            </a:r>
            <a:r>
              <a:rPr lang="en-GB" sz="2800" dirty="0" err="1"/>
              <a:t>setores</a:t>
            </a:r>
            <a:r>
              <a:rPr lang="en-GB" sz="2800" dirty="0"/>
              <a:t> </a:t>
            </a:r>
            <a:r>
              <a:rPr lang="en-GB" sz="2800" dirty="0" err="1"/>
              <a:t>censitários</a:t>
            </a:r>
            <a:r>
              <a:rPr lang="en-GB" sz="2800" dirty="0"/>
              <a:t> e salve </a:t>
            </a:r>
            <a:r>
              <a:rPr lang="en-GB" sz="2800" dirty="0" err="1"/>
              <a:t>uma</a:t>
            </a:r>
            <a:r>
              <a:rPr lang="en-GB" sz="2800" dirty="0"/>
              <a:t> nova </a:t>
            </a:r>
            <a:r>
              <a:rPr lang="en-GB" sz="2800" dirty="0" err="1"/>
              <a:t>camada</a:t>
            </a:r>
            <a:r>
              <a:rPr lang="en-GB" sz="2800" dirty="0"/>
              <a:t> com </a:t>
            </a:r>
            <a:r>
              <a:rPr lang="en-GB" sz="2800" dirty="0" err="1"/>
              <a:t>apenas</a:t>
            </a:r>
            <a:r>
              <a:rPr lang="en-GB" sz="2800" dirty="0"/>
              <a:t> </a:t>
            </a:r>
            <a:r>
              <a:rPr lang="en-GB" sz="2800" dirty="0" err="1"/>
              <a:t>os</a:t>
            </a:r>
            <a:r>
              <a:rPr lang="en-GB" sz="2800" dirty="0"/>
              <a:t> </a:t>
            </a:r>
            <a:r>
              <a:rPr lang="en-GB" sz="2800" dirty="0" err="1"/>
              <a:t>setores</a:t>
            </a:r>
            <a:r>
              <a:rPr lang="en-GB" sz="2800" dirty="0"/>
              <a:t> </a:t>
            </a:r>
            <a:r>
              <a:rPr lang="en-GB" sz="2800" dirty="0" err="1"/>
              <a:t>censitários</a:t>
            </a:r>
            <a:r>
              <a:rPr lang="en-GB" sz="2800" dirty="0"/>
              <a:t> de </a:t>
            </a:r>
            <a:r>
              <a:rPr lang="en-GB" sz="2800" dirty="0" smtClean="0"/>
              <a:t>Rio </a:t>
            </a:r>
            <a:r>
              <a:rPr lang="en-GB" sz="2800" dirty="0" err="1" smtClean="0"/>
              <a:t>Branco</a:t>
            </a:r>
            <a:r>
              <a:rPr lang="en-GB" sz="2800" dirty="0" smtClean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72260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2156" y="1222794"/>
            <a:ext cx="115252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Abra a planilha </a:t>
            </a:r>
            <a:r>
              <a:rPr lang="pt-BR" sz="2800" dirty="0" smtClean="0"/>
              <a:t>‘</a:t>
            </a:r>
            <a:r>
              <a:rPr lang="pt-BR" sz="2800" dirty="0" err="1" smtClean="0"/>
              <a:t>Agregados_por</a:t>
            </a:r>
            <a:r>
              <a:rPr lang="pt-BR" sz="2800" dirty="0" err="1" smtClean="0"/>
              <a:t>_setores_</a:t>
            </a:r>
            <a:r>
              <a:rPr lang="pt-BR" sz="2800" dirty="0" err="1" smtClean="0"/>
              <a:t>Basico_Br</a:t>
            </a:r>
            <a:r>
              <a:rPr lang="pt-BR" sz="2800" dirty="0" smtClean="0"/>
              <a:t>’ e o dicionário e identifique os campos presentes na planilha. </a:t>
            </a:r>
          </a:p>
          <a:p>
            <a:endParaRPr lang="pt-BR" sz="2800" dirty="0"/>
          </a:p>
          <a:p>
            <a:r>
              <a:rPr lang="pt-BR" sz="2800" dirty="0" smtClean="0"/>
              <a:t>Vamos agora, salvar as informações dessa planilha referentes ao município de Rio Branco.</a:t>
            </a:r>
          </a:p>
          <a:p>
            <a:endParaRPr lang="pt-BR" sz="2800" dirty="0"/>
          </a:p>
          <a:p>
            <a:r>
              <a:rPr lang="pt-BR" sz="2800" dirty="0" smtClean="0"/>
              <a:t>Após, salvar a planilha em .</a:t>
            </a:r>
            <a:r>
              <a:rPr lang="pt-BR" sz="2800" dirty="0" err="1" smtClean="0"/>
              <a:t>csv</a:t>
            </a:r>
            <a:r>
              <a:rPr lang="pt-BR" sz="2800" dirty="0"/>
              <a:t>,</a:t>
            </a:r>
            <a:r>
              <a:rPr lang="pt-BR" sz="2800" dirty="0" smtClean="0"/>
              <a:t> abri-la no QGIS e uni-la com o mapa de setores censitário de Rio Branco</a:t>
            </a:r>
          </a:p>
        </p:txBody>
      </p:sp>
    </p:spTree>
    <p:extLst>
      <p:ext uri="{BB962C8B-B14F-4D97-AF65-F5344CB8AC3E}">
        <p14:creationId xmlns:p14="http://schemas.microsoft.com/office/powerpoint/2010/main" val="1084047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7650" y="323850"/>
            <a:ext cx="115633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/>
              <a:t>Ao</a:t>
            </a:r>
            <a:r>
              <a:rPr lang="en-GB" sz="2800" dirty="0" smtClean="0"/>
              <a:t> </a:t>
            </a:r>
            <a:r>
              <a:rPr lang="en-GB" sz="2800" dirty="0" err="1" smtClean="0"/>
              <a:t>abrirmos</a:t>
            </a:r>
            <a:r>
              <a:rPr lang="en-GB" sz="2800" dirty="0" smtClean="0"/>
              <a:t> a </a:t>
            </a:r>
            <a:r>
              <a:rPr lang="en-GB" sz="2800" dirty="0" err="1" smtClean="0"/>
              <a:t>tabela</a:t>
            </a:r>
            <a:r>
              <a:rPr lang="en-GB" sz="2800" dirty="0" smtClean="0"/>
              <a:t> de </a:t>
            </a:r>
            <a:r>
              <a:rPr lang="en-GB" sz="2800" dirty="0" err="1" smtClean="0"/>
              <a:t>atributos</a:t>
            </a:r>
            <a:r>
              <a:rPr lang="en-GB" sz="2800" dirty="0" smtClean="0"/>
              <a:t> da </a:t>
            </a:r>
            <a:r>
              <a:rPr lang="en-GB" sz="2800" dirty="0" err="1" smtClean="0"/>
              <a:t>camada</a:t>
            </a:r>
            <a:r>
              <a:rPr lang="en-GB" sz="2800" dirty="0" smtClean="0"/>
              <a:t> </a:t>
            </a:r>
            <a:r>
              <a:rPr lang="en-GB" sz="2800" dirty="0" err="1" smtClean="0"/>
              <a:t>unida</a:t>
            </a:r>
            <a:r>
              <a:rPr lang="en-GB" sz="2800" dirty="0" smtClean="0"/>
              <a:t>, </a:t>
            </a:r>
            <a:r>
              <a:rPr lang="en-GB" sz="2800" dirty="0" err="1" smtClean="0"/>
              <a:t>vemos</a:t>
            </a:r>
            <a:r>
              <a:rPr lang="en-GB" sz="2800" dirty="0" smtClean="0"/>
              <a:t> que agora </a:t>
            </a:r>
            <a:r>
              <a:rPr lang="en-GB" sz="2800" dirty="0" err="1" smtClean="0"/>
              <a:t>ela</a:t>
            </a:r>
            <a:r>
              <a:rPr lang="en-GB" sz="2800" dirty="0" smtClean="0"/>
              <a:t> </a:t>
            </a:r>
            <a:r>
              <a:rPr lang="en-GB" sz="2800" dirty="0" err="1" smtClean="0"/>
              <a:t>também</a:t>
            </a:r>
            <a:r>
              <a:rPr lang="en-GB" sz="2800" dirty="0" smtClean="0"/>
              <a:t> </a:t>
            </a:r>
            <a:r>
              <a:rPr lang="en-GB" sz="2800" dirty="0" err="1" smtClean="0"/>
              <a:t>contém</a:t>
            </a:r>
            <a:r>
              <a:rPr lang="en-GB" sz="2800" dirty="0" smtClean="0"/>
              <a:t> </a:t>
            </a:r>
            <a:r>
              <a:rPr lang="en-GB" sz="2800" dirty="0" err="1" smtClean="0"/>
              <a:t>os</a:t>
            </a:r>
            <a:r>
              <a:rPr lang="en-GB" sz="2800" dirty="0" smtClean="0"/>
              <a:t> dados da </a:t>
            </a:r>
            <a:r>
              <a:rPr lang="en-GB" sz="2800" dirty="0" err="1" smtClean="0"/>
              <a:t>planilha</a:t>
            </a:r>
            <a:r>
              <a:rPr lang="en-GB" sz="2800" dirty="0" smtClean="0"/>
              <a:t> </a:t>
            </a:r>
            <a:r>
              <a:rPr lang="en-GB" sz="2800" dirty="0" smtClean="0"/>
              <a:t>de dados </a:t>
            </a:r>
            <a:r>
              <a:rPr lang="en-GB" sz="2800" dirty="0" err="1" smtClean="0"/>
              <a:t>básico</a:t>
            </a:r>
            <a:r>
              <a:rPr lang="en-GB" sz="2800" dirty="0" smtClean="0"/>
              <a:t>, </a:t>
            </a:r>
            <a:r>
              <a:rPr lang="en-GB" sz="2800" dirty="0" smtClean="0"/>
              <a:t>mas </a:t>
            </a:r>
            <a:r>
              <a:rPr lang="en-GB" sz="2800" dirty="0" err="1" smtClean="0"/>
              <a:t>eles</a:t>
            </a:r>
            <a:r>
              <a:rPr lang="en-GB" sz="2800" dirty="0" smtClean="0"/>
              <a:t> </a:t>
            </a:r>
            <a:r>
              <a:rPr lang="en-GB" sz="2800" dirty="0" err="1" smtClean="0"/>
              <a:t>ainda</a:t>
            </a:r>
            <a:r>
              <a:rPr lang="en-GB" sz="2800" dirty="0" smtClean="0"/>
              <a:t> </a:t>
            </a:r>
            <a:r>
              <a:rPr lang="en-GB" sz="2800" dirty="0" err="1" smtClean="0"/>
              <a:t>não</a:t>
            </a:r>
            <a:r>
              <a:rPr lang="en-GB" sz="2800" dirty="0" smtClean="0"/>
              <a:t> </a:t>
            </a:r>
            <a:r>
              <a:rPr lang="en-GB" sz="2800" dirty="0" err="1" smtClean="0"/>
              <a:t>estão</a:t>
            </a:r>
            <a:r>
              <a:rPr lang="en-GB" sz="2800" dirty="0" smtClean="0"/>
              <a:t> salvos – para </a:t>
            </a:r>
            <a:r>
              <a:rPr lang="en-GB" sz="2800" dirty="0" err="1" smtClean="0"/>
              <a:t>isso</a:t>
            </a:r>
            <a:r>
              <a:rPr lang="en-GB" sz="2800" dirty="0" smtClean="0"/>
              <a:t> </a:t>
            </a:r>
            <a:r>
              <a:rPr lang="en-GB" sz="2800" dirty="0" err="1" smtClean="0"/>
              <a:t>vamos</a:t>
            </a:r>
            <a:r>
              <a:rPr lang="en-GB" sz="2800" dirty="0" smtClean="0"/>
              <a:t> </a:t>
            </a:r>
            <a:r>
              <a:rPr lang="en-GB" sz="2800" dirty="0" err="1" smtClean="0"/>
              <a:t>salva</a:t>
            </a:r>
            <a:r>
              <a:rPr lang="en-GB" sz="2800" dirty="0" smtClean="0"/>
              <a:t> </a:t>
            </a:r>
            <a:r>
              <a:rPr lang="en-GB" sz="2800" dirty="0" err="1" smtClean="0"/>
              <a:t>essa</a:t>
            </a:r>
            <a:r>
              <a:rPr lang="en-GB" sz="2800" dirty="0" smtClean="0"/>
              <a:t> </a:t>
            </a:r>
            <a:r>
              <a:rPr lang="en-GB" sz="2800" dirty="0" err="1" smtClean="0"/>
              <a:t>camada</a:t>
            </a:r>
            <a:r>
              <a:rPr lang="en-GB" sz="2800" dirty="0" smtClean="0"/>
              <a:t> com un </a:t>
            </a:r>
            <a:r>
              <a:rPr lang="en-GB" sz="2800" dirty="0" smtClean="0"/>
              <a:t>novo </a:t>
            </a:r>
            <a:r>
              <a:rPr lang="en-GB" sz="2800" dirty="0" err="1" smtClean="0"/>
              <a:t>nome</a:t>
            </a:r>
            <a:r>
              <a:rPr lang="en-GB" sz="2800" dirty="0" smtClean="0"/>
              <a:t>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Agora que </a:t>
            </a:r>
            <a:r>
              <a:rPr lang="en-GB" sz="2800" dirty="0" err="1" smtClean="0"/>
              <a:t>temos</a:t>
            </a:r>
            <a:r>
              <a:rPr lang="en-GB" sz="2800" dirty="0" smtClean="0"/>
              <a:t> as </a:t>
            </a:r>
            <a:r>
              <a:rPr lang="en-GB" sz="2800" dirty="0" err="1" smtClean="0"/>
              <a:t>feições</a:t>
            </a:r>
            <a:r>
              <a:rPr lang="en-GB" sz="2800" dirty="0" smtClean="0"/>
              <a:t> dos </a:t>
            </a:r>
            <a:r>
              <a:rPr lang="en-GB" sz="2800" dirty="0" err="1" smtClean="0"/>
              <a:t>setores</a:t>
            </a:r>
            <a:r>
              <a:rPr lang="en-GB" sz="2800" dirty="0" smtClean="0"/>
              <a:t> </a:t>
            </a:r>
            <a:r>
              <a:rPr lang="en-GB" sz="2800" dirty="0" err="1" smtClean="0"/>
              <a:t>censitários</a:t>
            </a:r>
            <a:r>
              <a:rPr lang="en-GB" sz="2800" dirty="0" smtClean="0"/>
              <a:t> de </a:t>
            </a:r>
            <a:r>
              <a:rPr lang="en-GB" sz="2800" dirty="0" smtClean="0"/>
              <a:t>Rio </a:t>
            </a:r>
            <a:r>
              <a:rPr lang="en-GB" sz="2800" dirty="0" err="1" smtClean="0"/>
              <a:t>Branco</a:t>
            </a:r>
            <a:r>
              <a:rPr lang="en-GB" sz="2800" dirty="0" smtClean="0"/>
              <a:t> </a:t>
            </a:r>
            <a:r>
              <a:rPr lang="en-GB" sz="2800" dirty="0" err="1" smtClean="0"/>
              <a:t>em</a:t>
            </a:r>
            <a:r>
              <a:rPr lang="en-GB" sz="2800" dirty="0" smtClean="0"/>
              <a:t> </a:t>
            </a:r>
            <a:r>
              <a:rPr lang="en-GB" sz="2800" dirty="0" err="1" smtClean="0"/>
              <a:t>conjunto</a:t>
            </a:r>
            <a:r>
              <a:rPr lang="en-GB" sz="2800" dirty="0" smtClean="0"/>
              <a:t> com </a:t>
            </a:r>
            <a:r>
              <a:rPr lang="en-GB" sz="2800" dirty="0" err="1" smtClean="0"/>
              <a:t>alguns</a:t>
            </a:r>
            <a:r>
              <a:rPr lang="en-GB" sz="2800" dirty="0" smtClean="0"/>
              <a:t> </a:t>
            </a:r>
            <a:r>
              <a:rPr lang="en-GB" sz="2800" dirty="0" err="1" smtClean="0"/>
              <a:t>atributos</a:t>
            </a:r>
            <a:r>
              <a:rPr lang="en-GB" sz="2800" dirty="0" smtClean="0"/>
              <a:t>, </a:t>
            </a:r>
            <a:r>
              <a:rPr lang="en-GB" sz="2800" dirty="0" err="1" smtClean="0"/>
              <a:t>podemos</a:t>
            </a:r>
            <a:r>
              <a:rPr lang="en-GB" sz="2800" dirty="0" smtClean="0"/>
              <a:t> </a:t>
            </a:r>
            <a:r>
              <a:rPr lang="en-GB" sz="2800" dirty="0" err="1" smtClean="0"/>
              <a:t>fazer</a:t>
            </a:r>
            <a:r>
              <a:rPr lang="en-GB" sz="2800" dirty="0" smtClean="0"/>
              <a:t> </a:t>
            </a:r>
            <a:r>
              <a:rPr lang="en-GB" sz="2800" dirty="0" err="1" smtClean="0"/>
              <a:t>mapas</a:t>
            </a:r>
            <a:r>
              <a:rPr lang="en-GB" sz="2800" dirty="0" smtClean="0"/>
              <a:t> </a:t>
            </a:r>
            <a:r>
              <a:rPr lang="en-GB" sz="2800" dirty="0" err="1" smtClean="0"/>
              <a:t>temáticos</a:t>
            </a:r>
            <a:r>
              <a:rPr lang="en-GB" sz="2800" dirty="0" smtClean="0"/>
              <a:t>.</a:t>
            </a:r>
          </a:p>
          <a:p>
            <a:endParaRPr lang="en-GB" sz="2800" dirty="0"/>
          </a:p>
          <a:p>
            <a:r>
              <a:rPr lang="en-GB" sz="2800" dirty="0" err="1" smtClean="0"/>
              <a:t>Vamos</a:t>
            </a:r>
            <a:r>
              <a:rPr lang="en-GB" sz="2800" dirty="0" smtClean="0"/>
              <a:t> </a:t>
            </a:r>
            <a:r>
              <a:rPr lang="en-GB" sz="2800" dirty="0" err="1" smtClean="0"/>
              <a:t>fazer</a:t>
            </a:r>
            <a:r>
              <a:rPr lang="en-GB" sz="2800" dirty="0" smtClean="0"/>
              <a:t> um </a:t>
            </a:r>
            <a:r>
              <a:rPr lang="en-GB" sz="2800" dirty="0" err="1" smtClean="0"/>
              <a:t>mapa</a:t>
            </a:r>
            <a:r>
              <a:rPr lang="en-GB" sz="2800" dirty="0" smtClean="0"/>
              <a:t> </a:t>
            </a:r>
            <a:r>
              <a:rPr lang="en-GB" sz="2800" dirty="0" err="1" smtClean="0"/>
              <a:t>temáticos</a:t>
            </a:r>
            <a:r>
              <a:rPr lang="en-GB" sz="2800" dirty="0" smtClean="0"/>
              <a:t> da </a:t>
            </a:r>
            <a:r>
              <a:rPr lang="en-GB" sz="2800" dirty="0" err="1" smtClean="0"/>
              <a:t>variável</a:t>
            </a:r>
            <a:r>
              <a:rPr lang="en-GB" sz="2800" dirty="0" smtClean="0"/>
              <a:t> </a:t>
            </a:r>
            <a:r>
              <a:rPr lang="en-GB" sz="2800" dirty="0" err="1" smtClean="0"/>
              <a:t>número</a:t>
            </a:r>
            <a:r>
              <a:rPr lang="en-GB" sz="2800" dirty="0" smtClean="0"/>
              <a:t> de </a:t>
            </a:r>
            <a:r>
              <a:rPr lang="en-GB" sz="2800" dirty="0" err="1" smtClean="0"/>
              <a:t>moradores</a:t>
            </a:r>
            <a:r>
              <a:rPr lang="en-GB" sz="2800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domicílio</a:t>
            </a:r>
            <a:r>
              <a:rPr lang="pt-BR" sz="2800" dirty="0" smtClean="0"/>
              <a:t>.</a:t>
            </a:r>
          </a:p>
          <a:p>
            <a:endParaRPr lang="pt-BR" sz="2800" dirty="0"/>
          </a:p>
          <a:p>
            <a:r>
              <a:rPr lang="pt-BR" sz="2800" dirty="0" smtClean="0"/>
              <a:t>Por fim, vamos fazer um figura com o mapa de Rio Branco, Acre e Brasil no lado esquerdo e com o mapa temático no lado direito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9714308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453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N</dc:creator>
  <cp:lastModifiedBy>Francisco Chiaravalloti Neto</cp:lastModifiedBy>
  <cp:revision>37</cp:revision>
  <dcterms:created xsi:type="dcterms:W3CDTF">2021-09-01T11:39:30Z</dcterms:created>
  <dcterms:modified xsi:type="dcterms:W3CDTF">2025-02-12T22:55:48Z</dcterms:modified>
</cp:coreProperties>
</file>