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pt-B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8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20/11/14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20/11/14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20/11/14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20/11/14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20/11/14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20/11/14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20/11/14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20/11/14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20/11/14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20/11/14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20/11/14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BD947-E8C7-D04D-B5AE-EDE92601CD43}" type="datetimeFigureOut">
              <a:rPr lang="pt-BR" smtClean="0"/>
              <a:pPr/>
              <a:t>20/11/14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BDCD6-E423-ED48-B59E-7119797ED4BA}" type="slidenum">
              <a:rPr lang="pt-BR" smtClean="0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296443" y="-581485"/>
            <a:ext cx="6857999" cy="80209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92150" y="9525"/>
            <a:ext cx="8062912" cy="68484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73100" y="0"/>
            <a:ext cx="78962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76" y="0"/>
            <a:ext cx="772732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63600" y="1"/>
            <a:ext cx="7810500" cy="70532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0"/>
            <a:ext cx="8001000" cy="7077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51" y="0"/>
            <a:ext cx="7853363" cy="68722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51" y="0"/>
            <a:ext cx="8024813" cy="68722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621372" y="-1071029"/>
            <a:ext cx="5929529" cy="911572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800" y="0"/>
            <a:ext cx="6857999" cy="712946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216820" y="-334963"/>
            <a:ext cx="6870700" cy="75152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571388" y="0"/>
            <a:ext cx="791039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35053" y="-497681"/>
            <a:ext cx="6958013" cy="795337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301751" y="142081"/>
            <a:ext cx="6900863" cy="7353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352551" y="-378619"/>
            <a:ext cx="7015163" cy="7772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291" y="0"/>
            <a:ext cx="79848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63" y="0"/>
            <a:ext cx="801798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6" y="-11113"/>
            <a:ext cx="7785618" cy="686911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287463" y="25401"/>
            <a:ext cx="7920037" cy="7010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22600"/>
            <a:ext cx="3132935" cy="383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96900" y="1"/>
            <a:ext cx="7972425" cy="6981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25450" y="0"/>
            <a:ext cx="845568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0"/>
            <a:ext cx="7905750" cy="70151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301" y="0"/>
            <a:ext cx="765565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850051" y="177621"/>
            <a:ext cx="6447199" cy="6413503"/>
          </a:xfrm>
          <a:prstGeom prst="rect">
            <a:avLst/>
          </a:prstGeom>
        </p:spPr>
      </p:pic>
      <p:sp>
        <p:nvSpPr>
          <p:cNvPr id="4" name="Cloud Callout 3"/>
          <p:cNvSpPr>
            <a:spLocks noChangeAspect="1"/>
          </p:cNvSpPr>
          <p:nvPr/>
        </p:nvSpPr>
        <p:spPr>
          <a:xfrm>
            <a:off x="546100" y="160772"/>
            <a:ext cx="3162300" cy="2125228"/>
          </a:xfrm>
          <a:prstGeom prst="cloudCallout">
            <a:avLst>
              <a:gd name="adj1" fmla="val 77548"/>
              <a:gd name="adj2" fmla="val 3473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latin typeface="Herculanum"/>
                <a:cs typeface="Herculanum"/>
              </a:rPr>
              <a:t>Acho que quando crescer vou ser cientista...</a:t>
            </a:r>
            <a:endParaRPr lang="pt-BR" sz="2000" dirty="0">
              <a:latin typeface="Herculanum"/>
              <a:cs typeface="Herculanum"/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1656480" y="3082763"/>
            <a:ext cx="1748507" cy="865015"/>
          </a:xfrm>
          <a:prstGeom prst="cloudCallout">
            <a:avLst>
              <a:gd name="adj1" fmla="val 62216"/>
              <a:gd name="adj2" fmla="val 4330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latin typeface="Herculanum"/>
                <a:cs typeface="Herculanum"/>
              </a:rPr>
              <a:t>Eu mereço!!!</a:t>
            </a:r>
            <a:endParaRPr lang="pt-BR" sz="1200" dirty="0">
              <a:latin typeface="Herculanum"/>
              <a:cs typeface="Herculanum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946" y="1"/>
            <a:ext cx="77826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60" y="-10254"/>
            <a:ext cx="8092073" cy="686825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616" y="0"/>
            <a:ext cx="781654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830808" y="0"/>
            <a:ext cx="78390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" y="-17391"/>
            <a:ext cx="7759700" cy="687539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06604" y="0"/>
            <a:ext cx="7788134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15</Words>
  <Application>Microsoft Macintosh PowerPoint</Application>
  <PresentationFormat>On-screen Show (4:3)</PresentationFormat>
  <Paragraphs>2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Universidade de Sao Paulo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Rosa Maria Godoy Serpa da Fonseca</dc:creator>
  <cp:lastModifiedBy>Eloa Otrenti</cp:lastModifiedBy>
  <cp:revision>22</cp:revision>
  <dcterms:created xsi:type="dcterms:W3CDTF">2014-11-09T21:16:51Z</dcterms:created>
  <dcterms:modified xsi:type="dcterms:W3CDTF">2014-11-20T17:13:07Z</dcterms:modified>
</cp:coreProperties>
</file>