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5" r:id="rId4"/>
    <p:sldMasterId id="2147483666" r:id="rId5"/>
    <p:sldMasterId id="2147483667" r:id="rId6"/>
    <p:sldMasterId id="2147483668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</p:sldIdLst>
  <p:sldSz cy="5143500" cx="9144000"/>
  <p:notesSz cx="6858000" cy="9144000"/>
  <p:embeddedFontLst>
    <p:embeddedFont>
      <p:font typeface="Libre Franklin"/>
      <p:regular r:id="rId29"/>
      <p:bold r:id="rId30"/>
      <p:italic r:id="rId31"/>
      <p:boldItalic r:id="rId32"/>
    </p:embeddedFont>
    <p:embeddedFont>
      <p:font typeface="Arial Black"/>
      <p:regular r:id="rId33"/>
    </p:embeddedFont>
    <p:embeddedFont>
      <p:font typeface="Gill Sans"/>
      <p:regular r:id="rId34"/>
      <p:bold r:id="rId35"/>
    </p:embeddedFont>
    <p:embeddedFont>
      <p:font typeface="Century Gothic"/>
      <p:regular r:id="rId36"/>
      <p:bold r:id="rId37"/>
      <p:italic r:id="rId38"/>
      <p:boldItalic r:id="rId3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2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4" Type="http://schemas.openxmlformats.org/officeDocument/2006/relationships/slide" Target="slides/slide16.xml"/><Relationship Id="rId23" Type="http://schemas.openxmlformats.org/officeDocument/2006/relationships/slide" Target="slides/slide1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26" Type="http://schemas.openxmlformats.org/officeDocument/2006/relationships/slide" Target="slides/slide18.xml"/><Relationship Id="rId25" Type="http://schemas.openxmlformats.org/officeDocument/2006/relationships/slide" Target="slides/slide17.xml"/><Relationship Id="rId28" Type="http://schemas.openxmlformats.org/officeDocument/2006/relationships/slide" Target="slides/slide20.xml"/><Relationship Id="rId27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29" Type="http://schemas.openxmlformats.org/officeDocument/2006/relationships/font" Target="fonts/LibreFranklin-regular.fntdata"/><Relationship Id="rId7" Type="http://schemas.openxmlformats.org/officeDocument/2006/relationships/slideMaster" Target="slideMasters/slideMaster4.xml"/><Relationship Id="rId8" Type="http://schemas.openxmlformats.org/officeDocument/2006/relationships/notesMaster" Target="notesMasters/notesMaster1.xml"/><Relationship Id="rId31" Type="http://schemas.openxmlformats.org/officeDocument/2006/relationships/font" Target="fonts/LibreFranklin-italic.fntdata"/><Relationship Id="rId30" Type="http://schemas.openxmlformats.org/officeDocument/2006/relationships/font" Target="fonts/LibreFranklin-bold.fntdata"/><Relationship Id="rId11" Type="http://schemas.openxmlformats.org/officeDocument/2006/relationships/slide" Target="slides/slide3.xml"/><Relationship Id="rId33" Type="http://schemas.openxmlformats.org/officeDocument/2006/relationships/font" Target="fonts/ArialBlack-regular.fntdata"/><Relationship Id="rId10" Type="http://schemas.openxmlformats.org/officeDocument/2006/relationships/slide" Target="slides/slide2.xml"/><Relationship Id="rId32" Type="http://schemas.openxmlformats.org/officeDocument/2006/relationships/font" Target="fonts/LibreFranklin-boldItalic.fntdata"/><Relationship Id="rId13" Type="http://schemas.openxmlformats.org/officeDocument/2006/relationships/slide" Target="slides/slide5.xml"/><Relationship Id="rId35" Type="http://schemas.openxmlformats.org/officeDocument/2006/relationships/font" Target="fonts/GillSans-bold.fntdata"/><Relationship Id="rId12" Type="http://schemas.openxmlformats.org/officeDocument/2006/relationships/slide" Target="slides/slide4.xml"/><Relationship Id="rId34" Type="http://schemas.openxmlformats.org/officeDocument/2006/relationships/font" Target="fonts/GillSans-regular.fntdata"/><Relationship Id="rId15" Type="http://schemas.openxmlformats.org/officeDocument/2006/relationships/slide" Target="slides/slide7.xml"/><Relationship Id="rId37" Type="http://schemas.openxmlformats.org/officeDocument/2006/relationships/font" Target="fonts/CenturyGothic-bold.fntdata"/><Relationship Id="rId14" Type="http://schemas.openxmlformats.org/officeDocument/2006/relationships/slide" Target="slides/slide6.xml"/><Relationship Id="rId36" Type="http://schemas.openxmlformats.org/officeDocument/2006/relationships/font" Target="fonts/CenturyGothic-regular.fntdata"/><Relationship Id="rId17" Type="http://schemas.openxmlformats.org/officeDocument/2006/relationships/slide" Target="slides/slide9.xml"/><Relationship Id="rId39" Type="http://schemas.openxmlformats.org/officeDocument/2006/relationships/font" Target="fonts/CenturyGothic-boldItalic.fntdata"/><Relationship Id="rId16" Type="http://schemas.openxmlformats.org/officeDocument/2006/relationships/slide" Target="slides/slide8.xml"/><Relationship Id="rId38" Type="http://schemas.openxmlformats.org/officeDocument/2006/relationships/font" Target="fonts/CenturyGothic-italic.fntdata"/><Relationship Id="rId19" Type="http://schemas.openxmlformats.org/officeDocument/2006/relationships/slide" Target="slides/slide11.xml"/><Relationship Id="rId18" Type="http://schemas.openxmlformats.org/officeDocument/2006/relationships/slide" Target="slides/slide10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0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1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2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3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4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5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16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7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8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19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0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3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4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5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6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7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8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9:notes"/>
          <p:cNvSpPr/>
          <p:nvPr>
            <p:ph idx="2" type="sldImg"/>
          </p:nvPr>
        </p:nvSpPr>
        <p:spPr>
          <a:xfrm>
            <a:off x="381187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866442" y="1085851"/>
            <a:ext cx="6621000" cy="249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7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866442" y="3583035"/>
            <a:ext cx="66210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600"/>
              <a:buNone/>
              <a:defRPr cap="none">
                <a:solidFill>
                  <a:srgbClr val="86D1D8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827700" y="1428750"/>
            <a:ext cx="32982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86" name="Google Shape;86;p13"/>
          <p:cNvSpPr txBox="1"/>
          <p:nvPr>
            <p:ph idx="2" type="body"/>
          </p:nvPr>
        </p:nvSpPr>
        <p:spPr>
          <a:xfrm>
            <a:off x="827700" y="1885950"/>
            <a:ext cx="3298200" cy="28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1pPr>
            <a:lvl2pPr indent="-309880" lvl="1" marL="91440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2pPr>
            <a:lvl3pPr indent="-299719" lvl="2" marL="13716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3pPr>
            <a:lvl4pPr indent="-289560" lvl="3" marL="1828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4pPr>
            <a:lvl5pPr indent="-289560" lvl="4" marL="22860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5pPr>
            <a:lvl6pPr indent="-289560" lvl="5" marL="27432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6pPr>
            <a:lvl7pPr indent="-289560" lvl="6" marL="32004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7pPr>
            <a:lvl8pPr indent="-289559" lvl="7" marL="36576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8pPr>
            <a:lvl9pPr indent="-289559" lvl="8" marL="4114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9pPr>
          </a:lstStyle>
          <a:p/>
        </p:txBody>
      </p:sp>
      <p:sp>
        <p:nvSpPr>
          <p:cNvPr id="87" name="Google Shape;87;p13"/>
          <p:cNvSpPr txBox="1"/>
          <p:nvPr>
            <p:ph idx="3" type="body"/>
          </p:nvPr>
        </p:nvSpPr>
        <p:spPr>
          <a:xfrm>
            <a:off x="4241976" y="1428750"/>
            <a:ext cx="32982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88" name="Google Shape;88;p13"/>
          <p:cNvSpPr txBox="1"/>
          <p:nvPr>
            <p:ph idx="4" type="body"/>
          </p:nvPr>
        </p:nvSpPr>
        <p:spPr>
          <a:xfrm>
            <a:off x="4241976" y="1885950"/>
            <a:ext cx="3298200" cy="28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1pPr>
            <a:lvl2pPr indent="-309880" lvl="1" marL="91440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2pPr>
            <a:lvl3pPr indent="-299719" lvl="2" marL="13716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3pPr>
            <a:lvl4pPr indent="-289560" lvl="3" marL="1828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4pPr>
            <a:lvl5pPr indent="-289560" lvl="4" marL="22860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5pPr>
            <a:lvl6pPr indent="-289560" lvl="5" marL="27432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6pPr>
            <a:lvl7pPr indent="-289560" lvl="6" marL="32004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7pPr>
            <a:lvl8pPr indent="-289559" lvl="7" marL="36576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8pPr>
            <a:lvl9pPr indent="-289559" lvl="8" marL="4114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9pPr>
          </a:lstStyle>
          <a:p/>
        </p:txBody>
      </p:sp>
      <p:sp>
        <p:nvSpPr>
          <p:cNvPr id="89" name="Google Shape;89;p13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3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" type="body"/>
          </p:nvPr>
        </p:nvSpPr>
        <p:spPr>
          <a:xfrm>
            <a:off x="827700" y="1545432"/>
            <a:ext cx="3298200" cy="31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1pPr>
            <a:lvl2pPr indent="-309880" lvl="1" marL="91440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2pPr>
            <a:lvl3pPr indent="-299719" lvl="2" marL="13716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3pPr>
            <a:lvl4pPr indent="-289560" lvl="3" marL="1828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4pPr>
            <a:lvl5pPr indent="-289560" lvl="4" marL="22860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5pPr>
            <a:lvl6pPr indent="-289560" lvl="5" marL="27432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6pPr>
            <a:lvl7pPr indent="-289560" lvl="6" marL="32004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7pPr>
            <a:lvl8pPr indent="-289559" lvl="7" marL="36576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8pPr>
            <a:lvl9pPr indent="-289559" lvl="8" marL="4114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9pPr>
          </a:lstStyle>
          <a:p/>
        </p:txBody>
      </p:sp>
      <p:sp>
        <p:nvSpPr>
          <p:cNvPr id="95" name="Google Shape;95;p14"/>
          <p:cNvSpPr txBox="1"/>
          <p:nvPr>
            <p:ph idx="2" type="body"/>
          </p:nvPr>
        </p:nvSpPr>
        <p:spPr>
          <a:xfrm>
            <a:off x="4241975" y="1542070"/>
            <a:ext cx="3298200" cy="31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1pPr>
            <a:lvl2pPr indent="-309880" lvl="1" marL="91440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2pPr>
            <a:lvl3pPr indent="-299719" lvl="2" marL="13716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3pPr>
            <a:lvl4pPr indent="-289560" lvl="3" marL="1828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4pPr>
            <a:lvl5pPr indent="-289560" lvl="4" marL="22860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5pPr>
            <a:lvl6pPr indent="-289560" lvl="5" marL="27432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6pPr>
            <a:lvl7pPr indent="-289560" lvl="6" marL="32004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7pPr>
            <a:lvl8pPr indent="-289559" lvl="7" marL="36576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8pPr>
            <a:lvl9pPr indent="-289559" lvl="8" marL="4114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9pPr>
          </a:lstStyle>
          <a:p/>
        </p:txBody>
      </p:sp>
      <p:sp>
        <p:nvSpPr>
          <p:cNvPr id="96" name="Google Shape;96;p14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4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4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866443" y="2146300"/>
            <a:ext cx="6621000" cy="143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866442" y="3583036"/>
            <a:ext cx="66210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cap="none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2" name="Google Shape;102;p15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5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5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ção com Legenda">
  <p:cSld name="Citação com Legenda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/>
          <p:nvPr>
            <p:ph type="title"/>
          </p:nvPr>
        </p:nvSpPr>
        <p:spPr>
          <a:xfrm>
            <a:off x="1181409" y="1085850"/>
            <a:ext cx="6000900" cy="17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7"/>
          <p:cNvSpPr txBox="1"/>
          <p:nvPr>
            <p:ph idx="1" type="body"/>
          </p:nvPr>
        </p:nvSpPr>
        <p:spPr>
          <a:xfrm>
            <a:off x="1448177" y="2828380"/>
            <a:ext cx="5461200" cy="2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b="0" i="0" sz="1400" cap="small">
                <a:solidFill>
                  <a:srgbClr val="86D1D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22" name="Google Shape;122;p17"/>
          <p:cNvSpPr txBox="1"/>
          <p:nvPr>
            <p:ph idx="2" type="body"/>
          </p:nvPr>
        </p:nvSpPr>
        <p:spPr>
          <a:xfrm>
            <a:off x="866442" y="3262993"/>
            <a:ext cx="6621000" cy="12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23" name="Google Shape;123;p17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7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7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nas">
  <p:cSld name="3 Colunas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19"/>
          <p:cNvSpPr txBox="1"/>
          <p:nvPr>
            <p:ph idx="1" type="body"/>
          </p:nvPr>
        </p:nvSpPr>
        <p:spPr>
          <a:xfrm>
            <a:off x="474834" y="1485900"/>
            <a:ext cx="22107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43" name="Google Shape;143;p19"/>
          <p:cNvSpPr txBox="1"/>
          <p:nvPr>
            <p:ph idx="2" type="body"/>
          </p:nvPr>
        </p:nvSpPr>
        <p:spPr>
          <a:xfrm>
            <a:off x="489475" y="2000250"/>
            <a:ext cx="2196000" cy="26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44" name="Google Shape;144;p19"/>
          <p:cNvSpPr txBox="1"/>
          <p:nvPr>
            <p:ph idx="3" type="body"/>
          </p:nvPr>
        </p:nvSpPr>
        <p:spPr>
          <a:xfrm>
            <a:off x="2913504" y="1485900"/>
            <a:ext cx="22029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45" name="Google Shape;145;p19"/>
          <p:cNvSpPr txBox="1"/>
          <p:nvPr>
            <p:ph idx="4" type="body"/>
          </p:nvPr>
        </p:nvSpPr>
        <p:spPr>
          <a:xfrm>
            <a:off x="2905586" y="2000250"/>
            <a:ext cx="2210700" cy="26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46" name="Google Shape;146;p19"/>
          <p:cNvSpPr txBox="1"/>
          <p:nvPr>
            <p:ph idx="5" type="body"/>
          </p:nvPr>
        </p:nvSpPr>
        <p:spPr>
          <a:xfrm>
            <a:off x="5344917" y="1485900"/>
            <a:ext cx="21996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47" name="Google Shape;147;p19"/>
          <p:cNvSpPr txBox="1"/>
          <p:nvPr>
            <p:ph idx="6" type="body"/>
          </p:nvPr>
        </p:nvSpPr>
        <p:spPr>
          <a:xfrm>
            <a:off x="5344917" y="2000250"/>
            <a:ext cx="2199600" cy="26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48" name="Google Shape;148;p19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19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19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nas de Imagem">
  <p:cSld name="3 Colunas de Imagem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1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1"/>
          <p:cNvSpPr txBox="1"/>
          <p:nvPr>
            <p:ph idx="1" type="body"/>
          </p:nvPr>
        </p:nvSpPr>
        <p:spPr>
          <a:xfrm>
            <a:off x="489475" y="3188212"/>
            <a:ext cx="22056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68" name="Google Shape;168;p21"/>
          <p:cNvSpPr/>
          <p:nvPr>
            <p:ph idx="2" type="pic"/>
          </p:nvPr>
        </p:nvSpPr>
        <p:spPr>
          <a:xfrm>
            <a:off x="489475" y="1657350"/>
            <a:ext cx="2205600" cy="1143000"/>
          </a:xfrm>
          <a:prstGeom prst="roundRect">
            <a:avLst>
              <a:gd fmla="val 1858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69" name="Google Shape;169;p21"/>
          <p:cNvSpPr txBox="1"/>
          <p:nvPr>
            <p:ph idx="3" type="body"/>
          </p:nvPr>
        </p:nvSpPr>
        <p:spPr>
          <a:xfrm>
            <a:off x="489475" y="3620409"/>
            <a:ext cx="2205600" cy="4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70" name="Google Shape;170;p21"/>
          <p:cNvSpPr txBox="1"/>
          <p:nvPr>
            <p:ph idx="4" type="body"/>
          </p:nvPr>
        </p:nvSpPr>
        <p:spPr>
          <a:xfrm>
            <a:off x="2917792" y="3188212"/>
            <a:ext cx="21984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71" name="Google Shape;171;p21"/>
          <p:cNvSpPr/>
          <p:nvPr>
            <p:ph idx="5" type="pic"/>
          </p:nvPr>
        </p:nvSpPr>
        <p:spPr>
          <a:xfrm>
            <a:off x="2917791" y="1657350"/>
            <a:ext cx="2198400" cy="1143000"/>
          </a:xfrm>
          <a:prstGeom prst="roundRect">
            <a:avLst>
              <a:gd fmla="val 1858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72" name="Google Shape;172;p21"/>
          <p:cNvSpPr txBox="1"/>
          <p:nvPr>
            <p:ph idx="6" type="body"/>
          </p:nvPr>
        </p:nvSpPr>
        <p:spPr>
          <a:xfrm>
            <a:off x="2916776" y="3620408"/>
            <a:ext cx="2201400" cy="4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73" name="Google Shape;173;p21"/>
          <p:cNvSpPr txBox="1"/>
          <p:nvPr>
            <p:ph idx="7" type="body"/>
          </p:nvPr>
        </p:nvSpPr>
        <p:spPr>
          <a:xfrm>
            <a:off x="5344917" y="3188212"/>
            <a:ext cx="2199600" cy="43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74" name="Google Shape;174;p21"/>
          <p:cNvSpPr/>
          <p:nvPr>
            <p:ph idx="8" type="pic"/>
          </p:nvPr>
        </p:nvSpPr>
        <p:spPr>
          <a:xfrm>
            <a:off x="5344916" y="1657350"/>
            <a:ext cx="2199600" cy="1143000"/>
          </a:xfrm>
          <a:prstGeom prst="roundRect">
            <a:avLst>
              <a:gd fmla="val 1858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75" name="Google Shape;175;p21"/>
          <p:cNvSpPr txBox="1"/>
          <p:nvPr>
            <p:ph idx="9" type="body"/>
          </p:nvPr>
        </p:nvSpPr>
        <p:spPr>
          <a:xfrm>
            <a:off x="5344824" y="3620407"/>
            <a:ext cx="2202600" cy="4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76" name="Google Shape;176;p21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21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21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827087" y="1539478"/>
            <a:ext cx="6711900" cy="31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 rot="5400000">
            <a:off x="4702375" y="1849961"/>
            <a:ext cx="4369500" cy="1314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" type="body"/>
          </p:nvPr>
        </p:nvSpPr>
        <p:spPr>
          <a:xfrm rot="5400000">
            <a:off x="1217637" y="-148346"/>
            <a:ext cx="4112400" cy="55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 rot="5400000">
            <a:off x="2609737" y="-243122"/>
            <a:ext cx="3146700" cy="67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rtão de Nome">
  <p:cSld name="Cartão de Nome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866441" y="2343151"/>
            <a:ext cx="6621000" cy="12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866442" y="3583036"/>
            <a:ext cx="66210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cap="none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Legenda">
  <p:cSld name="Título e Legenda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type="title"/>
          </p:nvPr>
        </p:nvSpPr>
        <p:spPr>
          <a:xfrm>
            <a:off x="866442" y="1085850"/>
            <a:ext cx="66210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" type="body"/>
          </p:nvPr>
        </p:nvSpPr>
        <p:spPr>
          <a:xfrm>
            <a:off x="866442" y="2743200"/>
            <a:ext cx="6621000" cy="17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 Panorâmica com Legenda">
  <p:cSld name="Foto Panorâmica com Legenda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866443" y="3600440"/>
            <a:ext cx="66210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/>
          <p:nvPr>
            <p:ph idx="2" type="pic"/>
          </p:nvPr>
        </p:nvSpPr>
        <p:spPr>
          <a:xfrm>
            <a:off x="866442" y="514350"/>
            <a:ext cx="6621000" cy="2730600"/>
          </a:xfrm>
          <a:prstGeom prst="roundRect">
            <a:avLst>
              <a:gd fmla="val 1858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" type="body"/>
          </p:nvPr>
        </p:nvSpPr>
        <p:spPr>
          <a:xfrm>
            <a:off x="866443" y="4025494"/>
            <a:ext cx="6621000" cy="37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57" name="Google Shape;57;p8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type="title"/>
          </p:nvPr>
        </p:nvSpPr>
        <p:spPr>
          <a:xfrm>
            <a:off x="865656" y="1390644"/>
            <a:ext cx="38208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/>
          <p:nvPr>
            <p:ph idx="2" type="pic"/>
          </p:nvPr>
        </p:nvSpPr>
        <p:spPr>
          <a:xfrm>
            <a:off x="5213517" y="857250"/>
            <a:ext cx="2400900" cy="3429000"/>
          </a:xfrm>
          <a:prstGeom prst="roundRect">
            <a:avLst>
              <a:gd fmla="val 1858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" type="body"/>
          </p:nvPr>
        </p:nvSpPr>
        <p:spPr>
          <a:xfrm>
            <a:off x="866441" y="2743200"/>
            <a:ext cx="381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64" name="Google Shape;64;p9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/>
          <p:nvPr>
            <p:ph type="title"/>
          </p:nvPr>
        </p:nvSpPr>
        <p:spPr>
          <a:xfrm>
            <a:off x="866441" y="1085850"/>
            <a:ext cx="2551500" cy="10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3589397" y="1085850"/>
            <a:ext cx="38979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30200" lvl="0" marL="457200" algn="l">
              <a:spcBef>
                <a:spcPts val="1000"/>
              </a:spcBef>
              <a:spcAft>
                <a:spcPts val="0"/>
              </a:spcAft>
              <a:buSzPts val="1600"/>
              <a:buChar char="►"/>
              <a:defRPr sz="2000"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2pPr>
            <a:lvl3pPr indent="-309880" lvl="2" marL="137160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3pPr>
            <a:lvl4pPr indent="-299719" lvl="3" marL="18288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4pPr>
            <a:lvl5pPr indent="-299720" lvl="4" marL="22860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5pPr>
            <a:lvl6pPr indent="-299720" lvl="5" marL="27432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6pPr>
            <a:lvl7pPr indent="-299720" lvl="6" marL="32004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7pPr>
            <a:lvl8pPr indent="-299720" lvl="7" marL="36576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8pPr>
            <a:lvl9pPr indent="-299720" lvl="8" marL="41148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9pPr>
          </a:lstStyle>
          <a:p/>
        </p:txBody>
      </p:sp>
      <p:sp>
        <p:nvSpPr>
          <p:cNvPr id="70" name="Google Shape;70;p10"/>
          <p:cNvSpPr txBox="1"/>
          <p:nvPr>
            <p:ph idx="2" type="body"/>
          </p:nvPr>
        </p:nvSpPr>
        <p:spPr>
          <a:xfrm>
            <a:off x="866441" y="2346961"/>
            <a:ext cx="2551500" cy="21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71" name="Google Shape;71;p10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5.xml"/><Relationship Id="rId3" Type="http://schemas.openxmlformats.org/officeDocument/2006/relationships/theme" Target="../theme/theme3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6.xml"/><Relationship Id="rId3" Type="http://schemas.openxmlformats.org/officeDocument/2006/relationships/theme" Target="../theme/theme5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7.xml"/><Relationship Id="rId3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6299432" y="1257300"/>
            <a:ext cx="2819400" cy="2114700"/>
          </a:xfrm>
          <a:prstGeom prst="ellipse">
            <a:avLst/>
          </a:prstGeom>
          <a:gradFill>
            <a:gsLst>
              <a:gs pos="0">
                <a:srgbClr val="4CB9C3">
                  <a:alpha val="6666"/>
                </a:srgbClr>
              </a:gs>
              <a:gs pos="36000">
                <a:srgbClr val="4CB9C3">
                  <a:alpha val="5882"/>
                </a:srgbClr>
              </a:gs>
              <a:gs pos="69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/>
          <p:nvPr/>
        </p:nvSpPr>
        <p:spPr>
          <a:xfrm>
            <a:off x="5689832" y="-342900"/>
            <a:ext cx="1600200" cy="1200000"/>
          </a:xfrm>
          <a:prstGeom prst="ellipse">
            <a:avLst/>
          </a:prstGeom>
          <a:gradFill>
            <a:gsLst>
              <a:gs pos="0">
                <a:srgbClr val="4CB9C3">
                  <a:alpha val="13725"/>
                </a:srgbClr>
              </a:gs>
              <a:gs pos="36000">
                <a:srgbClr val="4CB9C3">
                  <a:alpha val="6666"/>
                </a:srgbClr>
              </a:gs>
              <a:gs pos="73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1"/>
          <p:cNvSpPr/>
          <p:nvPr/>
        </p:nvSpPr>
        <p:spPr>
          <a:xfrm>
            <a:off x="6299432" y="4572000"/>
            <a:ext cx="990600" cy="742800"/>
          </a:xfrm>
          <a:prstGeom prst="ellipse">
            <a:avLst/>
          </a:prstGeom>
          <a:gradFill>
            <a:gsLst>
              <a:gs pos="0">
                <a:srgbClr val="4CB9C3">
                  <a:alpha val="8627"/>
                </a:srgbClr>
              </a:gs>
              <a:gs pos="36000">
                <a:srgbClr val="4CB9C3">
                  <a:alpha val="4705"/>
                </a:srgbClr>
              </a:gs>
              <a:gs pos="66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1"/>
          <p:cNvSpPr/>
          <p:nvPr/>
        </p:nvSpPr>
        <p:spPr>
          <a:xfrm>
            <a:off x="-153988" y="2000250"/>
            <a:ext cx="4191000" cy="3143100"/>
          </a:xfrm>
          <a:prstGeom prst="ellipse">
            <a:avLst/>
          </a:prstGeom>
          <a:gradFill>
            <a:gsLst>
              <a:gs pos="0">
                <a:srgbClr val="4CB9C3">
                  <a:alpha val="10980"/>
                </a:srgbClr>
              </a:gs>
              <a:gs pos="36000">
                <a:srgbClr val="4CB9C3">
                  <a:alpha val="9803"/>
                </a:srgbClr>
              </a:gs>
              <a:gs pos="75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1"/>
          <p:cNvSpPr/>
          <p:nvPr/>
        </p:nvSpPr>
        <p:spPr>
          <a:xfrm>
            <a:off x="-839788" y="2171700"/>
            <a:ext cx="2362200" cy="1771800"/>
          </a:xfrm>
          <a:prstGeom prst="ellipse">
            <a:avLst/>
          </a:prstGeom>
          <a:gradFill>
            <a:gsLst>
              <a:gs pos="0">
                <a:srgbClr val="4CB9C3">
                  <a:alpha val="7843"/>
                </a:srgbClr>
              </a:gs>
              <a:gs pos="36000">
                <a:srgbClr val="4CB9C3">
                  <a:alpha val="7843"/>
                </a:srgbClr>
              </a:gs>
              <a:gs pos="72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1"/>
          <p:cNvSpPr/>
          <p:nvPr/>
        </p:nvSpPr>
        <p:spPr>
          <a:xfrm>
            <a:off x="7745412" y="0"/>
            <a:ext cx="685800" cy="82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" name="Google Shape;12;p1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827087" y="1539478"/>
            <a:ext cx="6711900" cy="31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40" lvl="1" marL="9144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/>
          <p:nvPr/>
        </p:nvSpPr>
        <p:spPr>
          <a:xfrm>
            <a:off x="6299432" y="1257300"/>
            <a:ext cx="2819400" cy="2114700"/>
          </a:xfrm>
          <a:prstGeom prst="ellipse">
            <a:avLst/>
          </a:prstGeom>
          <a:gradFill>
            <a:gsLst>
              <a:gs pos="0">
                <a:srgbClr val="4CB9C3">
                  <a:alpha val="6666"/>
                </a:srgbClr>
              </a:gs>
              <a:gs pos="36000">
                <a:srgbClr val="4CB9C3">
                  <a:alpha val="5882"/>
                </a:srgbClr>
              </a:gs>
              <a:gs pos="69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6"/>
          <p:cNvSpPr/>
          <p:nvPr/>
        </p:nvSpPr>
        <p:spPr>
          <a:xfrm>
            <a:off x="5689832" y="-342900"/>
            <a:ext cx="1600200" cy="1200000"/>
          </a:xfrm>
          <a:prstGeom prst="ellipse">
            <a:avLst/>
          </a:prstGeom>
          <a:gradFill>
            <a:gsLst>
              <a:gs pos="0">
                <a:srgbClr val="4CB9C3">
                  <a:alpha val="13725"/>
                </a:srgbClr>
              </a:gs>
              <a:gs pos="36000">
                <a:srgbClr val="4CB9C3">
                  <a:alpha val="6666"/>
                </a:srgbClr>
              </a:gs>
              <a:gs pos="73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6"/>
          <p:cNvSpPr/>
          <p:nvPr/>
        </p:nvSpPr>
        <p:spPr>
          <a:xfrm>
            <a:off x="6299432" y="4572000"/>
            <a:ext cx="990600" cy="742800"/>
          </a:xfrm>
          <a:prstGeom prst="ellipse">
            <a:avLst/>
          </a:prstGeom>
          <a:gradFill>
            <a:gsLst>
              <a:gs pos="0">
                <a:srgbClr val="4CB9C3">
                  <a:alpha val="8627"/>
                </a:srgbClr>
              </a:gs>
              <a:gs pos="36000">
                <a:srgbClr val="4CB9C3">
                  <a:alpha val="4705"/>
                </a:srgbClr>
              </a:gs>
              <a:gs pos="66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6"/>
          <p:cNvSpPr/>
          <p:nvPr/>
        </p:nvSpPr>
        <p:spPr>
          <a:xfrm>
            <a:off x="-153988" y="2000250"/>
            <a:ext cx="4191000" cy="3143100"/>
          </a:xfrm>
          <a:prstGeom prst="ellipse">
            <a:avLst/>
          </a:prstGeom>
          <a:gradFill>
            <a:gsLst>
              <a:gs pos="0">
                <a:srgbClr val="4CB9C3">
                  <a:alpha val="10980"/>
                </a:srgbClr>
              </a:gs>
              <a:gs pos="36000">
                <a:srgbClr val="4CB9C3">
                  <a:alpha val="9803"/>
                </a:srgbClr>
              </a:gs>
              <a:gs pos="75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6"/>
          <p:cNvSpPr/>
          <p:nvPr/>
        </p:nvSpPr>
        <p:spPr>
          <a:xfrm>
            <a:off x="-839788" y="2171700"/>
            <a:ext cx="2362200" cy="1771800"/>
          </a:xfrm>
          <a:prstGeom prst="ellipse">
            <a:avLst/>
          </a:prstGeom>
          <a:gradFill>
            <a:gsLst>
              <a:gs pos="0">
                <a:srgbClr val="4CB9C3">
                  <a:alpha val="7843"/>
                </a:srgbClr>
              </a:gs>
              <a:gs pos="36000">
                <a:srgbClr val="4CB9C3">
                  <a:alpha val="7843"/>
                </a:srgbClr>
              </a:gs>
              <a:gs pos="72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6"/>
          <p:cNvSpPr/>
          <p:nvPr/>
        </p:nvSpPr>
        <p:spPr>
          <a:xfrm>
            <a:off x="7745412" y="0"/>
            <a:ext cx="685800" cy="82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2" name="Google Shape;112;p16"/>
          <p:cNvSpPr txBox="1"/>
          <p:nvPr/>
        </p:nvSpPr>
        <p:spPr>
          <a:xfrm>
            <a:off x="674687" y="728663"/>
            <a:ext cx="600000" cy="19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2200"/>
              <a:buFont typeface="Arial"/>
              <a:buNone/>
            </a:pPr>
            <a:r>
              <a:rPr b="0" i="0" lang="en-US" sz="12200" u="none">
                <a:solidFill>
                  <a:srgbClr val="8AD0D6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3" name="Google Shape;113;p16"/>
          <p:cNvSpPr txBox="1"/>
          <p:nvPr/>
        </p:nvSpPr>
        <p:spPr>
          <a:xfrm>
            <a:off x="6999287" y="1959769"/>
            <a:ext cx="601800" cy="19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2200"/>
              <a:buFont typeface="Arial"/>
              <a:buNone/>
            </a:pPr>
            <a:r>
              <a:rPr b="0" i="0" lang="en-US" sz="12200" u="none">
                <a:solidFill>
                  <a:srgbClr val="8AD0D6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  <p:sp>
        <p:nvSpPr>
          <p:cNvPr id="114" name="Google Shape;114;p16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15" name="Google Shape;115;p16"/>
          <p:cNvSpPr txBox="1"/>
          <p:nvPr>
            <p:ph idx="1" type="body"/>
          </p:nvPr>
        </p:nvSpPr>
        <p:spPr>
          <a:xfrm>
            <a:off x="827087" y="1539478"/>
            <a:ext cx="6711900" cy="31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40" lvl="1" marL="9144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16" name="Google Shape;116;p16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17" name="Google Shape;117;p16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18" name="Google Shape;118;p16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8"/>
          <p:cNvSpPr/>
          <p:nvPr/>
        </p:nvSpPr>
        <p:spPr>
          <a:xfrm>
            <a:off x="6299432" y="1257300"/>
            <a:ext cx="2819400" cy="2114700"/>
          </a:xfrm>
          <a:prstGeom prst="ellipse">
            <a:avLst/>
          </a:prstGeom>
          <a:gradFill>
            <a:gsLst>
              <a:gs pos="0">
                <a:srgbClr val="4CB9C3">
                  <a:alpha val="6666"/>
                </a:srgbClr>
              </a:gs>
              <a:gs pos="36000">
                <a:srgbClr val="4CB9C3">
                  <a:alpha val="5882"/>
                </a:srgbClr>
              </a:gs>
              <a:gs pos="69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8"/>
          <p:cNvSpPr/>
          <p:nvPr/>
        </p:nvSpPr>
        <p:spPr>
          <a:xfrm>
            <a:off x="5689832" y="-342900"/>
            <a:ext cx="1600200" cy="1200000"/>
          </a:xfrm>
          <a:prstGeom prst="ellipse">
            <a:avLst/>
          </a:prstGeom>
          <a:gradFill>
            <a:gsLst>
              <a:gs pos="0">
                <a:srgbClr val="4CB9C3">
                  <a:alpha val="13725"/>
                </a:srgbClr>
              </a:gs>
              <a:gs pos="36000">
                <a:srgbClr val="4CB9C3">
                  <a:alpha val="6666"/>
                </a:srgbClr>
              </a:gs>
              <a:gs pos="73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8"/>
          <p:cNvSpPr/>
          <p:nvPr/>
        </p:nvSpPr>
        <p:spPr>
          <a:xfrm>
            <a:off x="6299432" y="4572000"/>
            <a:ext cx="990600" cy="742800"/>
          </a:xfrm>
          <a:prstGeom prst="ellipse">
            <a:avLst/>
          </a:prstGeom>
          <a:gradFill>
            <a:gsLst>
              <a:gs pos="0">
                <a:srgbClr val="4CB9C3">
                  <a:alpha val="8627"/>
                </a:srgbClr>
              </a:gs>
              <a:gs pos="36000">
                <a:srgbClr val="4CB9C3">
                  <a:alpha val="4705"/>
                </a:srgbClr>
              </a:gs>
              <a:gs pos="66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8"/>
          <p:cNvSpPr/>
          <p:nvPr/>
        </p:nvSpPr>
        <p:spPr>
          <a:xfrm>
            <a:off x="-153988" y="2000250"/>
            <a:ext cx="4191000" cy="3143100"/>
          </a:xfrm>
          <a:prstGeom prst="ellipse">
            <a:avLst/>
          </a:prstGeom>
          <a:gradFill>
            <a:gsLst>
              <a:gs pos="0">
                <a:srgbClr val="4CB9C3">
                  <a:alpha val="10980"/>
                </a:srgbClr>
              </a:gs>
              <a:gs pos="36000">
                <a:srgbClr val="4CB9C3">
                  <a:alpha val="9803"/>
                </a:srgbClr>
              </a:gs>
              <a:gs pos="75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8"/>
          <p:cNvSpPr/>
          <p:nvPr/>
        </p:nvSpPr>
        <p:spPr>
          <a:xfrm>
            <a:off x="-839788" y="2171700"/>
            <a:ext cx="2362200" cy="1771800"/>
          </a:xfrm>
          <a:prstGeom prst="ellipse">
            <a:avLst/>
          </a:prstGeom>
          <a:gradFill>
            <a:gsLst>
              <a:gs pos="0">
                <a:srgbClr val="4CB9C3">
                  <a:alpha val="7843"/>
                </a:srgbClr>
              </a:gs>
              <a:gs pos="36000">
                <a:srgbClr val="4CB9C3">
                  <a:alpha val="7843"/>
                </a:srgbClr>
              </a:gs>
              <a:gs pos="72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8"/>
          <p:cNvSpPr/>
          <p:nvPr/>
        </p:nvSpPr>
        <p:spPr>
          <a:xfrm>
            <a:off x="7745412" y="0"/>
            <a:ext cx="685800" cy="82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33" name="Google Shape;133;p18"/>
          <p:cNvCxnSpPr/>
          <p:nvPr/>
        </p:nvCxnSpPr>
        <p:spPr>
          <a:xfrm>
            <a:off x="2795587" y="1600200"/>
            <a:ext cx="0" cy="2971800"/>
          </a:xfrm>
          <a:prstGeom prst="straightConnector1">
            <a:avLst/>
          </a:prstGeom>
          <a:noFill/>
          <a:ln cap="rnd" cmpd="sng" w="12700">
            <a:solidFill>
              <a:srgbClr val="8AD0D6">
                <a:alpha val="39607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4" name="Google Shape;134;p18"/>
          <p:cNvCxnSpPr/>
          <p:nvPr/>
        </p:nvCxnSpPr>
        <p:spPr>
          <a:xfrm>
            <a:off x="5222875" y="1600200"/>
            <a:ext cx="0" cy="2975400"/>
          </a:xfrm>
          <a:prstGeom prst="straightConnector1">
            <a:avLst/>
          </a:prstGeom>
          <a:noFill/>
          <a:ln cap="rnd" cmpd="sng" w="12700">
            <a:solidFill>
              <a:srgbClr val="8AD0D6">
                <a:alpha val="39607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35" name="Google Shape;135;p18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6" name="Google Shape;136;p18"/>
          <p:cNvSpPr txBox="1"/>
          <p:nvPr>
            <p:ph idx="1" type="body"/>
          </p:nvPr>
        </p:nvSpPr>
        <p:spPr>
          <a:xfrm>
            <a:off x="827087" y="1539478"/>
            <a:ext cx="6711900" cy="31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40" lvl="1" marL="9144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7" name="Google Shape;137;p18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38" name="Google Shape;138;p18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39" name="Google Shape;139;p18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/>
          <p:nvPr/>
        </p:nvSpPr>
        <p:spPr>
          <a:xfrm>
            <a:off x="6299432" y="1257300"/>
            <a:ext cx="2819400" cy="2114700"/>
          </a:xfrm>
          <a:prstGeom prst="ellipse">
            <a:avLst/>
          </a:prstGeom>
          <a:gradFill>
            <a:gsLst>
              <a:gs pos="0">
                <a:srgbClr val="4CB9C3">
                  <a:alpha val="6666"/>
                </a:srgbClr>
              </a:gs>
              <a:gs pos="36000">
                <a:srgbClr val="4CB9C3">
                  <a:alpha val="5882"/>
                </a:srgbClr>
              </a:gs>
              <a:gs pos="69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0"/>
          <p:cNvSpPr/>
          <p:nvPr/>
        </p:nvSpPr>
        <p:spPr>
          <a:xfrm>
            <a:off x="5689832" y="-342900"/>
            <a:ext cx="1600200" cy="1200000"/>
          </a:xfrm>
          <a:prstGeom prst="ellipse">
            <a:avLst/>
          </a:prstGeom>
          <a:gradFill>
            <a:gsLst>
              <a:gs pos="0">
                <a:srgbClr val="4CB9C3">
                  <a:alpha val="13725"/>
                </a:srgbClr>
              </a:gs>
              <a:gs pos="36000">
                <a:srgbClr val="4CB9C3">
                  <a:alpha val="6666"/>
                </a:srgbClr>
              </a:gs>
              <a:gs pos="73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0"/>
          <p:cNvSpPr/>
          <p:nvPr/>
        </p:nvSpPr>
        <p:spPr>
          <a:xfrm>
            <a:off x="6299432" y="4572000"/>
            <a:ext cx="990600" cy="742800"/>
          </a:xfrm>
          <a:prstGeom prst="ellipse">
            <a:avLst/>
          </a:prstGeom>
          <a:gradFill>
            <a:gsLst>
              <a:gs pos="0">
                <a:srgbClr val="4CB9C3">
                  <a:alpha val="8627"/>
                </a:srgbClr>
              </a:gs>
              <a:gs pos="36000">
                <a:srgbClr val="4CB9C3">
                  <a:alpha val="4705"/>
                </a:srgbClr>
              </a:gs>
              <a:gs pos="66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20"/>
          <p:cNvSpPr/>
          <p:nvPr/>
        </p:nvSpPr>
        <p:spPr>
          <a:xfrm>
            <a:off x="-153988" y="2000250"/>
            <a:ext cx="4191000" cy="3143100"/>
          </a:xfrm>
          <a:prstGeom prst="ellipse">
            <a:avLst/>
          </a:prstGeom>
          <a:gradFill>
            <a:gsLst>
              <a:gs pos="0">
                <a:srgbClr val="4CB9C3">
                  <a:alpha val="10980"/>
                </a:srgbClr>
              </a:gs>
              <a:gs pos="36000">
                <a:srgbClr val="4CB9C3">
                  <a:alpha val="9803"/>
                </a:srgbClr>
              </a:gs>
              <a:gs pos="75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0"/>
          <p:cNvSpPr/>
          <p:nvPr/>
        </p:nvSpPr>
        <p:spPr>
          <a:xfrm>
            <a:off x="-839788" y="2171700"/>
            <a:ext cx="2362200" cy="1771800"/>
          </a:xfrm>
          <a:prstGeom prst="ellipse">
            <a:avLst/>
          </a:prstGeom>
          <a:gradFill>
            <a:gsLst>
              <a:gs pos="0">
                <a:srgbClr val="4CB9C3">
                  <a:alpha val="7843"/>
                </a:srgbClr>
              </a:gs>
              <a:gs pos="36000">
                <a:srgbClr val="4CB9C3">
                  <a:alpha val="7843"/>
                </a:srgbClr>
              </a:gs>
              <a:gs pos="72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0"/>
          <p:cNvSpPr/>
          <p:nvPr/>
        </p:nvSpPr>
        <p:spPr>
          <a:xfrm>
            <a:off x="7745412" y="0"/>
            <a:ext cx="685800" cy="82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58" name="Google Shape;158;p20"/>
          <p:cNvCxnSpPr/>
          <p:nvPr/>
        </p:nvCxnSpPr>
        <p:spPr>
          <a:xfrm>
            <a:off x="2795587" y="1600200"/>
            <a:ext cx="0" cy="2971800"/>
          </a:xfrm>
          <a:prstGeom prst="straightConnector1">
            <a:avLst/>
          </a:prstGeom>
          <a:noFill/>
          <a:ln cap="rnd" cmpd="sng" w="12700">
            <a:solidFill>
              <a:srgbClr val="8AD0D6">
                <a:alpha val="39607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9" name="Google Shape;159;p20"/>
          <p:cNvCxnSpPr/>
          <p:nvPr/>
        </p:nvCxnSpPr>
        <p:spPr>
          <a:xfrm>
            <a:off x="5222875" y="1600200"/>
            <a:ext cx="0" cy="2975400"/>
          </a:xfrm>
          <a:prstGeom prst="straightConnector1">
            <a:avLst/>
          </a:prstGeom>
          <a:noFill/>
          <a:ln cap="rnd" cmpd="sng" w="12700">
            <a:solidFill>
              <a:srgbClr val="8AD0D6">
                <a:alpha val="39607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0" name="Google Shape;160;p20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61" name="Google Shape;161;p20"/>
          <p:cNvSpPr txBox="1"/>
          <p:nvPr>
            <p:ph idx="1" type="body"/>
          </p:nvPr>
        </p:nvSpPr>
        <p:spPr>
          <a:xfrm>
            <a:off x="827087" y="1539478"/>
            <a:ext cx="6711900" cy="31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40" lvl="1" marL="9144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62" name="Google Shape;162;p20"/>
          <p:cNvSpPr txBox="1"/>
          <p:nvPr>
            <p:ph idx="10" type="dt"/>
          </p:nvPr>
        </p:nvSpPr>
        <p:spPr>
          <a:xfrm rot="5400000">
            <a:off x="7618487" y="1342950"/>
            <a:ext cx="742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63" name="Google Shape;163;p20"/>
          <p:cNvSpPr txBox="1"/>
          <p:nvPr>
            <p:ph idx="11" type="ftr"/>
          </p:nvPr>
        </p:nvSpPr>
        <p:spPr>
          <a:xfrm rot="5400000">
            <a:off x="6715724" y="2418750"/>
            <a:ext cx="28944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64" name="Google Shape;164;p20"/>
          <p:cNvSpPr txBox="1"/>
          <p:nvPr>
            <p:ph idx="12" type="sldNum"/>
          </p:nvPr>
        </p:nvSpPr>
        <p:spPr>
          <a:xfrm>
            <a:off x="7766050" y="221456"/>
            <a:ext cx="6285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2"/>
          <p:cNvSpPr txBox="1"/>
          <p:nvPr>
            <p:ph idx="1" type="subTitle"/>
          </p:nvPr>
        </p:nvSpPr>
        <p:spPr>
          <a:xfrm>
            <a:off x="2484437" y="3165872"/>
            <a:ext cx="4953000" cy="11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i="0" lang="en-US" sz="2000" u="none">
                <a:solidFill>
                  <a:srgbClr val="8AD0D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AULA 2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i="0" lang="en-US" sz="2000" u="none">
                <a:solidFill>
                  <a:srgbClr val="8AD0D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TURMA X – </a:t>
            </a:r>
            <a:r>
              <a:rPr b="1" lang="en-US">
                <a:solidFill>
                  <a:srgbClr val="8AD0D6"/>
                </a:solidFill>
              </a:rPr>
              <a:t>17</a:t>
            </a:r>
            <a:r>
              <a:rPr b="1" i="0" lang="en-US" sz="2000" u="none">
                <a:solidFill>
                  <a:srgbClr val="8AD0D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DE </a:t>
            </a:r>
            <a:r>
              <a:rPr b="1" lang="en-US">
                <a:solidFill>
                  <a:srgbClr val="8AD0D6"/>
                </a:solidFill>
              </a:rPr>
              <a:t>AGOSTO</a:t>
            </a:r>
            <a:endParaRPr b="1">
              <a:solidFill>
                <a:srgbClr val="8AD0D6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 i="0" sz="2000" u="none">
              <a:solidFill>
                <a:srgbClr val="8AD0D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4" name="Google Shape;184;p22"/>
          <p:cNvSpPr/>
          <p:nvPr/>
        </p:nvSpPr>
        <p:spPr>
          <a:xfrm>
            <a:off x="1043608" y="953096"/>
            <a:ext cx="6912900" cy="17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ill Sans"/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GESTÃO DE PROJETOS E ORÇAMENTOS</a:t>
            </a:r>
            <a:endParaRPr b="1" i="0" sz="4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1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0" i="0" lang="en-US" sz="4200" u="non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7 – Síntese</a:t>
            </a:r>
            <a:endParaRPr/>
          </a:p>
        </p:txBody>
      </p:sp>
      <p:sp>
        <p:nvSpPr>
          <p:cNvPr id="245" name="Google Shape;245;p31"/>
          <p:cNvSpPr txBox="1"/>
          <p:nvPr>
            <p:ph idx="1" type="body"/>
          </p:nvPr>
        </p:nvSpPr>
        <p:spPr>
          <a:xfrm>
            <a:off x="457200" y="1221581"/>
            <a:ext cx="8075700" cy="3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413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Char char="►"/>
            </a:pP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Definir o nome (mesmo que provisório)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Char char="►"/>
            </a:pP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Definir a meta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Char char="►"/>
            </a:pP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Definir itens – situação atual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Char char="►"/>
            </a:pP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Definir abrangência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(andamento do projeto para a próxima aula)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2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ct val="100000"/>
              <a:buFont typeface="Century Gothic"/>
              <a:buNone/>
            </a:pP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8 – 3 PONTAS</a:t>
            </a:r>
            <a:br>
              <a:rPr b="0" i="0" lang="en-US" sz="38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/>
          </a:p>
        </p:txBody>
      </p:sp>
      <p:pic>
        <p:nvPicPr>
          <p:cNvPr id="251" name="Google Shape;251;p3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0112" y="945356"/>
            <a:ext cx="6711900" cy="3076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32"/>
          <p:cNvSpPr/>
          <p:nvPr/>
        </p:nvSpPr>
        <p:spPr>
          <a:xfrm>
            <a:off x="5580062" y="2571750"/>
            <a:ext cx="720600" cy="216600"/>
          </a:xfrm>
          <a:prstGeom prst="rightArrow">
            <a:avLst>
              <a:gd fmla="val 17270" name="adj1"/>
              <a:gd fmla="val 50000" name="adj2"/>
            </a:avLst>
          </a:prstGeom>
          <a:solidFill>
            <a:schemeClr val="accent1"/>
          </a:solidFill>
          <a:ln cap="rnd" cmpd="sng" w="19050">
            <a:solidFill>
              <a:srgbClr val="800C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3" name="Google Shape;253;p32"/>
          <p:cNvSpPr txBox="1"/>
          <p:nvPr/>
        </p:nvSpPr>
        <p:spPr>
          <a:xfrm>
            <a:off x="6588125" y="2483644"/>
            <a:ext cx="230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Gothic"/>
              <a:buNone/>
            </a:pPr>
            <a:r>
              <a:rPr b="0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Compósitos</a:t>
            </a:r>
            <a:endParaRPr/>
          </a:p>
        </p:txBody>
      </p:sp>
      <p:sp>
        <p:nvSpPr>
          <p:cNvPr id="254" name="Google Shape;254;p32"/>
          <p:cNvSpPr txBox="1"/>
          <p:nvPr/>
        </p:nvSpPr>
        <p:spPr>
          <a:xfrm>
            <a:off x="6335712" y="3734990"/>
            <a:ext cx="16557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Gothic"/>
              <a:buNone/>
            </a:pPr>
            <a:r>
              <a:rPr b="0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Cultura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5" name="Google Shape;255;p32"/>
          <p:cNvSpPr txBox="1"/>
          <p:nvPr/>
        </p:nvSpPr>
        <p:spPr>
          <a:xfrm>
            <a:off x="755650" y="3734990"/>
            <a:ext cx="15654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Gothic"/>
              <a:buNone/>
            </a:pPr>
            <a:r>
              <a:rPr b="0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Utopia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6" name="Google Shape;256;p32"/>
          <p:cNvSpPr txBox="1"/>
          <p:nvPr/>
        </p:nvSpPr>
        <p:spPr>
          <a:xfrm>
            <a:off x="1908175" y="4192190"/>
            <a:ext cx="4392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</a:t>
            </a:r>
            <a:r>
              <a:rPr b="0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Cuidados e Métodos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3"/>
          <p:cNvSpPr txBox="1"/>
          <p:nvPr>
            <p:ph type="title"/>
          </p:nvPr>
        </p:nvSpPr>
        <p:spPr>
          <a:xfrm>
            <a:off x="468312" y="86915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400"/>
              <a:buFont typeface="Century Gothic"/>
              <a:buNone/>
            </a:pP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8.a – Cultural – História e Cultura</a:t>
            </a:r>
            <a:endParaRPr/>
          </a:p>
        </p:txBody>
      </p:sp>
      <p:pic>
        <p:nvPicPr>
          <p:cNvPr id="262" name="Google Shape;262;p3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675" y="561975"/>
            <a:ext cx="7632600" cy="445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4"/>
          <p:cNvSpPr txBox="1"/>
          <p:nvPr>
            <p:ph type="title"/>
          </p:nvPr>
        </p:nvSpPr>
        <p:spPr>
          <a:xfrm>
            <a:off x="468312" y="86915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400"/>
              <a:buFont typeface="Century Gothic"/>
              <a:buNone/>
            </a:pP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8.b – Utopia - Emoção</a:t>
            </a:r>
            <a:endParaRPr/>
          </a:p>
        </p:txBody>
      </p:sp>
      <p:pic>
        <p:nvPicPr>
          <p:cNvPr id="268" name="Google Shape;268;p3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675" y="561975"/>
            <a:ext cx="7632600" cy="445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5"/>
          <p:cNvSpPr txBox="1"/>
          <p:nvPr>
            <p:ph type="title"/>
          </p:nvPr>
        </p:nvSpPr>
        <p:spPr>
          <a:xfrm>
            <a:off x="684212" y="86915"/>
            <a:ext cx="7056300" cy="12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400"/>
              <a:buFont typeface="Century Gothic"/>
              <a:buNone/>
            </a:pP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8.c – Teoria - Técnica</a:t>
            </a:r>
            <a:endParaRPr/>
          </a:p>
        </p:txBody>
      </p:sp>
      <p:pic>
        <p:nvPicPr>
          <p:cNvPr id="274" name="Google Shape;274;p3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675" y="561975"/>
            <a:ext cx="7632600" cy="4586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35"/>
          <p:cNvSpPr/>
          <p:nvPr/>
        </p:nvSpPr>
        <p:spPr>
          <a:xfrm>
            <a:off x="6451600" y="2532459"/>
            <a:ext cx="496800" cy="363000"/>
          </a:xfrm>
          <a:prstGeom prst="rightArrow">
            <a:avLst>
              <a:gd fmla="val 11076" name="adj1"/>
              <a:gd fmla="val 50000" name="adj2"/>
            </a:avLst>
          </a:prstGeom>
          <a:solidFill>
            <a:schemeClr val="accent1"/>
          </a:solidFill>
          <a:ln cap="rnd" cmpd="sng" w="19050">
            <a:solidFill>
              <a:srgbClr val="800C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76" name="Google Shape;276;p35"/>
          <p:cNvSpPr txBox="1"/>
          <p:nvPr/>
        </p:nvSpPr>
        <p:spPr>
          <a:xfrm>
            <a:off x="7164387" y="2564606"/>
            <a:ext cx="1224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Gothic"/>
              <a:buNone/>
            </a:pPr>
            <a:r>
              <a:rPr b="1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ABRIR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6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000"/>
              <a:buFont typeface="Century Gothic"/>
              <a:buNone/>
            </a:pPr>
            <a:r>
              <a:rPr b="1" i="0" lang="en-US" sz="40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9 </a:t>
            </a: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1" i="0" lang="en-US" sz="40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REDE</a:t>
            </a:r>
            <a:endParaRPr/>
          </a:p>
        </p:txBody>
      </p:sp>
      <p:sp>
        <p:nvSpPr>
          <p:cNvPr id="282" name="Google Shape;282;p36"/>
          <p:cNvSpPr/>
          <p:nvPr/>
        </p:nvSpPr>
        <p:spPr>
          <a:xfrm>
            <a:off x="611187" y="2199084"/>
            <a:ext cx="1763700" cy="685800"/>
          </a:xfrm>
          <a:prstGeom prst="ellipse">
            <a:avLst/>
          </a:prstGeom>
          <a:gradFill>
            <a:gsLst>
              <a:gs pos="0">
                <a:srgbClr val="E7CFCF"/>
              </a:gs>
              <a:gs pos="100000">
                <a:srgbClr val="C06666"/>
              </a:gs>
            </a:gsLst>
            <a:lin ang="5400000" scaled="0"/>
          </a:gradFill>
          <a:ln cap="rnd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Situação atual</a:t>
            </a:r>
            <a:endParaRPr/>
          </a:p>
        </p:txBody>
      </p:sp>
      <p:sp>
        <p:nvSpPr>
          <p:cNvPr id="283" name="Google Shape;283;p36"/>
          <p:cNvSpPr/>
          <p:nvPr/>
        </p:nvSpPr>
        <p:spPr>
          <a:xfrm>
            <a:off x="3001962" y="1726406"/>
            <a:ext cx="457200" cy="3429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E7CFCF"/>
              </a:gs>
              <a:gs pos="100000">
                <a:srgbClr val="C06666"/>
              </a:gs>
            </a:gsLst>
            <a:lin ang="5400000" scaled="0"/>
          </a:gradFill>
          <a:ln cap="rnd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endParaRPr/>
          </a:p>
        </p:txBody>
      </p:sp>
      <p:sp>
        <p:nvSpPr>
          <p:cNvPr id="284" name="Google Shape;284;p36"/>
          <p:cNvSpPr/>
          <p:nvPr/>
        </p:nvSpPr>
        <p:spPr>
          <a:xfrm>
            <a:off x="3001962" y="2370534"/>
            <a:ext cx="457200" cy="3429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E7CFCF"/>
              </a:gs>
              <a:gs pos="100000">
                <a:srgbClr val="C06666"/>
              </a:gs>
            </a:gsLst>
            <a:lin ang="5400000" scaled="0"/>
          </a:gradFill>
          <a:ln cap="rnd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</a:t>
            </a:r>
            <a:endParaRPr/>
          </a:p>
        </p:txBody>
      </p:sp>
      <p:sp>
        <p:nvSpPr>
          <p:cNvPr id="285" name="Google Shape;285;p36"/>
          <p:cNvSpPr/>
          <p:nvPr/>
        </p:nvSpPr>
        <p:spPr>
          <a:xfrm>
            <a:off x="3902075" y="1707356"/>
            <a:ext cx="457200" cy="3429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E7CFCF"/>
              </a:gs>
              <a:gs pos="100000">
                <a:srgbClr val="C06666"/>
              </a:gs>
            </a:gsLst>
            <a:lin ang="5400000" scaled="0"/>
          </a:gradFill>
          <a:ln cap="rnd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</a:t>
            </a:r>
            <a:endParaRPr/>
          </a:p>
        </p:txBody>
      </p:sp>
      <p:sp>
        <p:nvSpPr>
          <p:cNvPr id="286" name="Google Shape;286;p36"/>
          <p:cNvSpPr/>
          <p:nvPr/>
        </p:nvSpPr>
        <p:spPr>
          <a:xfrm>
            <a:off x="4770437" y="1707356"/>
            <a:ext cx="457200" cy="3429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E7CFCF"/>
              </a:gs>
              <a:gs pos="100000">
                <a:srgbClr val="C06666"/>
              </a:gs>
            </a:gsLst>
            <a:lin ang="5400000" scaled="0"/>
          </a:gradFill>
          <a:ln cap="rnd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</a:t>
            </a:r>
            <a:endParaRPr/>
          </a:p>
        </p:txBody>
      </p:sp>
      <p:sp>
        <p:nvSpPr>
          <p:cNvPr id="287" name="Google Shape;287;p36"/>
          <p:cNvSpPr/>
          <p:nvPr/>
        </p:nvSpPr>
        <p:spPr>
          <a:xfrm>
            <a:off x="5675312" y="2370534"/>
            <a:ext cx="457200" cy="3429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E7CFCF"/>
              </a:gs>
              <a:gs pos="100000">
                <a:srgbClr val="C06666"/>
              </a:gs>
            </a:gsLst>
            <a:lin ang="5400000" scaled="0"/>
          </a:gradFill>
          <a:ln cap="rnd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</a:t>
            </a:r>
            <a:endParaRPr/>
          </a:p>
        </p:txBody>
      </p:sp>
      <p:sp>
        <p:nvSpPr>
          <p:cNvPr id="288" name="Google Shape;288;p36"/>
          <p:cNvSpPr/>
          <p:nvPr/>
        </p:nvSpPr>
        <p:spPr>
          <a:xfrm>
            <a:off x="3001962" y="3057525"/>
            <a:ext cx="457200" cy="3429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E7CFCF"/>
              </a:gs>
              <a:gs pos="100000">
                <a:srgbClr val="C06666"/>
              </a:gs>
            </a:gsLst>
            <a:lin ang="5400000" scaled="0"/>
          </a:gradFill>
          <a:ln cap="rnd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X</a:t>
            </a:r>
            <a:endParaRPr/>
          </a:p>
        </p:txBody>
      </p:sp>
      <p:sp>
        <p:nvSpPr>
          <p:cNvPr id="289" name="Google Shape;289;p36"/>
          <p:cNvSpPr/>
          <p:nvPr/>
        </p:nvSpPr>
        <p:spPr>
          <a:xfrm>
            <a:off x="4770437" y="2370534"/>
            <a:ext cx="457200" cy="3429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E7CFCF"/>
              </a:gs>
              <a:gs pos="100000">
                <a:srgbClr val="C06666"/>
              </a:gs>
            </a:gsLst>
            <a:lin ang="5400000" scaled="0"/>
          </a:gradFill>
          <a:ln cap="rnd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</a:t>
            </a:r>
            <a:endParaRPr/>
          </a:p>
        </p:txBody>
      </p:sp>
      <p:sp>
        <p:nvSpPr>
          <p:cNvPr id="290" name="Google Shape;290;p36"/>
          <p:cNvSpPr/>
          <p:nvPr/>
        </p:nvSpPr>
        <p:spPr>
          <a:xfrm>
            <a:off x="4770437" y="3057525"/>
            <a:ext cx="457200" cy="3429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E7CFCF"/>
              </a:gs>
              <a:gs pos="100000">
                <a:srgbClr val="C06666"/>
              </a:gs>
            </a:gsLst>
            <a:lin ang="5400000" scaled="0"/>
          </a:gradFill>
          <a:ln cap="rnd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Z</a:t>
            </a:r>
            <a:endParaRPr/>
          </a:p>
        </p:txBody>
      </p:sp>
      <p:sp>
        <p:nvSpPr>
          <p:cNvPr id="291" name="Google Shape;291;p36"/>
          <p:cNvSpPr/>
          <p:nvPr/>
        </p:nvSpPr>
        <p:spPr>
          <a:xfrm>
            <a:off x="3902075" y="2370534"/>
            <a:ext cx="457200" cy="342900"/>
          </a:xfrm>
          <a:prstGeom prst="roundRect">
            <a:avLst>
              <a:gd fmla="val 0" name="adj"/>
            </a:avLst>
          </a:prstGeom>
          <a:gradFill>
            <a:gsLst>
              <a:gs pos="0">
                <a:srgbClr val="E7CFCF"/>
              </a:gs>
              <a:gs pos="100000">
                <a:srgbClr val="C06666"/>
              </a:gs>
            </a:gsLst>
            <a:lin ang="5400000" scaled="0"/>
          </a:gradFill>
          <a:ln cap="rnd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</a:t>
            </a:r>
            <a:endParaRPr/>
          </a:p>
        </p:txBody>
      </p:sp>
      <p:sp>
        <p:nvSpPr>
          <p:cNvPr id="292" name="Google Shape;292;p36"/>
          <p:cNvSpPr/>
          <p:nvPr/>
        </p:nvSpPr>
        <p:spPr>
          <a:xfrm>
            <a:off x="6588125" y="2199084"/>
            <a:ext cx="1728900" cy="685800"/>
          </a:xfrm>
          <a:prstGeom prst="ellipse">
            <a:avLst/>
          </a:prstGeom>
          <a:gradFill>
            <a:gsLst>
              <a:gs pos="0">
                <a:srgbClr val="E7CFCF"/>
              </a:gs>
              <a:gs pos="100000">
                <a:srgbClr val="C06666"/>
              </a:gs>
            </a:gsLst>
            <a:lin ang="5400000" scaled="0"/>
          </a:gradFill>
          <a:ln cap="rnd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Meta</a:t>
            </a:r>
            <a:endParaRPr/>
          </a:p>
        </p:txBody>
      </p:sp>
      <p:cxnSp>
        <p:nvCxnSpPr>
          <p:cNvPr id="293" name="Google Shape;293;p36"/>
          <p:cNvCxnSpPr/>
          <p:nvPr/>
        </p:nvCxnSpPr>
        <p:spPr>
          <a:xfrm>
            <a:off x="3459162" y="3228975"/>
            <a:ext cx="1311300" cy="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cxnSp>
        <p:nvCxnSpPr>
          <p:cNvPr id="294" name="Google Shape;294;p36"/>
          <p:cNvCxnSpPr/>
          <p:nvPr/>
        </p:nvCxnSpPr>
        <p:spPr>
          <a:xfrm>
            <a:off x="5303837" y="1907381"/>
            <a:ext cx="600000" cy="46320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cxnSp>
        <p:nvCxnSpPr>
          <p:cNvPr id="295" name="Google Shape;295;p36"/>
          <p:cNvCxnSpPr/>
          <p:nvPr/>
        </p:nvCxnSpPr>
        <p:spPr>
          <a:xfrm>
            <a:off x="2401887" y="2576513"/>
            <a:ext cx="600000" cy="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cxnSp>
        <p:nvCxnSpPr>
          <p:cNvPr id="296" name="Google Shape;296;p36"/>
          <p:cNvCxnSpPr/>
          <p:nvPr/>
        </p:nvCxnSpPr>
        <p:spPr>
          <a:xfrm flipH="1" rot="10800000">
            <a:off x="5227637" y="2713574"/>
            <a:ext cx="676200" cy="51540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cxnSp>
        <p:nvCxnSpPr>
          <p:cNvPr id="297" name="Google Shape;297;p36"/>
          <p:cNvCxnSpPr/>
          <p:nvPr/>
        </p:nvCxnSpPr>
        <p:spPr>
          <a:xfrm>
            <a:off x="6132512" y="2576513"/>
            <a:ext cx="463500" cy="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cxnSp>
        <p:nvCxnSpPr>
          <p:cNvPr id="298" name="Google Shape;298;p36"/>
          <p:cNvCxnSpPr/>
          <p:nvPr/>
        </p:nvCxnSpPr>
        <p:spPr>
          <a:xfrm>
            <a:off x="3438525" y="1897856"/>
            <a:ext cx="463500" cy="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cxnSp>
        <p:nvCxnSpPr>
          <p:cNvPr id="299" name="Google Shape;299;p36"/>
          <p:cNvCxnSpPr/>
          <p:nvPr/>
        </p:nvCxnSpPr>
        <p:spPr>
          <a:xfrm>
            <a:off x="3459162" y="2541984"/>
            <a:ext cx="442800" cy="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cxnSp>
        <p:nvCxnSpPr>
          <p:cNvPr id="300" name="Google Shape;300;p36"/>
          <p:cNvCxnSpPr/>
          <p:nvPr/>
        </p:nvCxnSpPr>
        <p:spPr>
          <a:xfrm flipH="1" rot="10800000">
            <a:off x="4389437" y="2541937"/>
            <a:ext cx="381000" cy="600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cxnSp>
        <p:nvCxnSpPr>
          <p:cNvPr id="301" name="Google Shape;301;p36"/>
          <p:cNvCxnSpPr/>
          <p:nvPr/>
        </p:nvCxnSpPr>
        <p:spPr>
          <a:xfrm>
            <a:off x="4359275" y="1878806"/>
            <a:ext cx="425400" cy="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cxnSp>
        <p:nvCxnSpPr>
          <p:cNvPr id="302" name="Google Shape;302;p36"/>
          <p:cNvCxnSpPr/>
          <p:nvPr/>
        </p:nvCxnSpPr>
        <p:spPr>
          <a:xfrm>
            <a:off x="5227637" y="2541984"/>
            <a:ext cx="423900" cy="600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cxnSp>
        <p:nvCxnSpPr>
          <p:cNvPr id="303" name="Google Shape;303;p36"/>
          <p:cNvCxnSpPr/>
          <p:nvPr/>
        </p:nvCxnSpPr>
        <p:spPr>
          <a:xfrm flipH="1" rot="10800000">
            <a:off x="2149475" y="1907288"/>
            <a:ext cx="777900" cy="39300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cxnSp>
        <p:nvCxnSpPr>
          <p:cNvPr id="304" name="Google Shape;304;p36"/>
          <p:cNvCxnSpPr/>
          <p:nvPr/>
        </p:nvCxnSpPr>
        <p:spPr>
          <a:xfrm>
            <a:off x="2116137" y="2784872"/>
            <a:ext cx="885900" cy="444000"/>
          </a:xfrm>
          <a:prstGeom prst="straightConnector1">
            <a:avLst/>
          </a:prstGeom>
          <a:noFill/>
          <a:ln cap="rnd" cmpd="sng" w="28575">
            <a:solidFill>
              <a:srgbClr val="E6B729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</p:cxnSp>
      <p:sp>
        <p:nvSpPr>
          <p:cNvPr id="305" name="Google Shape;305;p36"/>
          <p:cNvSpPr txBox="1"/>
          <p:nvPr>
            <p:ph idx="1" type="body"/>
          </p:nvPr>
        </p:nvSpPr>
        <p:spPr>
          <a:xfrm>
            <a:off x="403225" y="1056084"/>
            <a:ext cx="8353500" cy="3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Char char="►"/>
            </a:pPr>
            <a:r>
              <a:rPr b="0" i="0" lang="en-US" sz="3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Início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None/>
            </a:pPr>
            <a:r>
              <a:rPr b="0" i="0" lang="en-US" sz="3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        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                    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1" i="0" lang="en-US" sz="2800" u="none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                 </a:t>
            </a:r>
            <a:endParaRPr b="0" i="0" sz="36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Char char="►"/>
            </a:pPr>
            <a:r>
              <a:rPr b="0" i="0" lang="en-US" sz="3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Caminho crítico - Prazo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“Aquele que, se houver atraso, descumpre o prazo”</a:t>
            </a:r>
            <a:endParaRPr/>
          </a:p>
          <a:p>
            <a:pPr indent="-2413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4130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7"/>
          <p:cNvSpPr txBox="1"/>
          <p:nvPr/>
        </p:nvSpPr>
        <p:spPr>
          <a:xfrm>
            <a:off x="482600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400"/>
              <a:buFont typeface="Century Gothic"/>
              <a:buNone/>
            </a:pP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10 – PENSAMENTO REVERSO</a:t>
            </a:r>
            <a:endParaRPr/>
          </a:p>
        </p:txBody>
      </p:sp>
      <p:sp>
        <p:nvSpPr>
          <p:cNvPr id="311" name="Google Shape;311;p37"/>
          <p:cNvSpPr txBox="1"/>
          <p:nvPr>
            <p:ph idx="1" type="body"/>
          </p:nvPr>
        </p:nvSpPr>
        <p:spPr>
          <a:xfrm>
            <a:off x="482600" y="1389459"/>
            <a:ext cx="8410500" cy="3396900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2400"/>
              <a:buFont typeface="Noto Sans Symbols"/>
              <a:buNone/>
            </a:pPr>
            <a:r>
              <a:rPr b="0" i="0" lang="en-US" sz="3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                      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400"/>
              <a:buFont typeface="Noto Sans Symbols"/>
              <a:buNone/>
            </a:pPr>
            <a:r>
              <a:rPr b="0" i="0" lang="en-US" sz="3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                            Obstáculos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400"/>
              <a:buFont typeface="Noto Sans Symbols"/>
              <a:buNone/>
            </a:pPr>
            <a:r>
              <a:rPr b="0" i="0" lang="en-US" sz="3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                    </a:t>
            </a:r>
            <a:endParaRPr b="0" i="0" sz="3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400"/>
              <a:buFont typeface="Noto Sans Symbols"/>
              <a:buNone/>
            </a:pPr>
            <a:r>
              <a:t/>
            </a:r>
            <a:endParaRPr b="0" i="0" sz="3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400"/>
              <a:buFont typeface="Noto Sans Symbols"/>
              <a:buNone/>
            </a:pPr>
            <a:r>
              <a:t/>
            </a:r>
            <a:endParaRPr b="0" i="0" sz="3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52400" lvl="0" marL="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400"/>
              <a:buFont typeface="Noto Sans Symbols"/>
              <a:buChar char="►"/>
            </a:pPr>
            <a:r>
              <a:rPr b="0" i="0" lang="en-US" sz="3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Previsão Obstáculos</a:t>
            </a:r>
            <a:endParaRPr/>
          </a:p>
          <a:p>
            <a:pPr indent="-152400" lvl="0" marL="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400"/>
              <a:buFont typeface="Noto Sans Symbols"/>
              <a:buChar char="►"/>
            </a:pPr>
            <a:r>
              <a:rPr b="0" i="0" lang="en-US" sz="3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Ação para “amenizá-los” –   arrefecimento</a:t>
            </a:r>
            <a:endParaRPr/>
          </a:p>
          <a:p>
            <a:pPr indent="-152400" lvl="0" marL="0" marR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400"/>
              <a:buFont typeface="Noto Sans Symbols"/>
              <a:buChar char="►"/>
            </a:pPr>
            <a:r>
              <a:rPr b="0" i="0" lang="en-US" sz="3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Ação ou Equipe ESPECÍFICA</a:t>
            </a:r>
            <a:endParaRPr/>
          </a:p>
        </p:txBody>
      </p:sp>
      <p:sp>
        <p:nvSpPr>
          <p:cNvPr id="312" name="Google Shape;312;p37"/>
          <p:cNvSpPr/>
          <p:nvPr/>
        </p:nvSpPr>
        <p:spPr>
          <a:xfrm>
            <a:off x="482600" y="1977628"/>
            <a:ext cx="1743000" cy="847800"/>
          </a:xfrm>
          <a:prstGeom prst="ellipse">
            <a:avLst/>
          </a:prstGeom>
          <a:solidFill>
            <a:srgbClr val="5F9C9D"/>
          </a:solidFill>
          <a:ln cap="rnd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Situação atual</a:t>
            </a:r>
            <a:endParaRPr/>
          </a:p>
        </p:txBody>
      </p:sp>
      <p:sp>
        <p:nvSpPr>
          <p:cNvPr id="313" name="Google Shape;313;p37"/>
          <p:cNvSpPr/>
          <p:nvPr/>
        </p:nvSpPr>
        <p:spPr>
          <a:xfrm>
            <a:off x="2828925" y="2094309"/>
            <a:ext cx="1060500" cy="685800"/>
          </a:xfrm>
          <a:prstGeom prst="triangle">
            <a:avLst>
              <a:gd fmla="val 50000" name="adj"/>
            </a:avLst>
          </a:prstGeom>
          <a:solidFill>
            <a:srgbClr val="5F9C9D"/>
          </a:solidFill>
          <a:ln cap="rnd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r>
            <a:endParaRPr/>
          </a:p>
        </p:txBody>
      </p:sp>
      <p:sp>
        <p:nvSpPr>
          <p:cNvPr id="314" name="Google Shape;314;p37"/>
          <p:cNvSpPr/>
          <p:nvPr/>
        </p:nvSpPr>
        <p:spPr>
          <a:xfrm>
            <a:off x="4494212" y="2094309"/>
            <a:ext cx="1060500" cy="685800"/>
          </a:xfrm>
          <a:prstGeom prst="triangle">
            <a:avLst>
              <a:gd fmla="val 50000" name="adj"/>
            </a:avLst>
          </a:prstGeom>
          <a:solidFill>
            <a:srgbClr val="5F9C9D"/>
          </a:solidFill>
          <a:ln cap="rnd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</a:t>
            </a:r>
            <a:endParaRPr/>
          </a:p>
        </p:txBody>
      </p:sp>
      <p:sp>
        <p:nvSpPr>
          <p:cNvPr id="315" name="Google Shape;315;p37"/>
          <p:cNvSpPr/>
          <p:nvPr/>
        </p:nvSpPr>
        <p:spPr>
          <a:xfrm>
            <a:off x="5938837" y="2094309"/>
            <a:ext cx="1060500" cy="685800"/>
          </a:xfrm>
          <a:prstGeom prst="triangle">
            <a:avLst>
              <a:gd fmla="val 50000" name="adj"/>
            </a:avLst>
          </a:prstGeom>
          <a:solidFill>
            <a:srgbClr val="5F9C9D"/>
          </a:solidFill>
          <a:ln cap="rnd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</a:t>
            </a:r>
            <a:endParaRPr/>
          </a:p>
        </p:txBody>
      </p:sp>
      <p:sp>
        <p:nvSpPr>
          <p:cNvPr id="316" name="Google Shape;316;p37"/>
          <p:cNvSpPr/>
          <p:nvPr/>
        </p:nvSpPr>
        <p:spPr>
          <a:xfrm>
            <a:off x="7667625" y="2139553"/>
            <a:ext cx="914400" cy="685800"/>
          </a:xfrm>
          <a:prstGeom prst="roundRect">
            <a:avLst>
              <a:gd fmla="val 16667" name="adj"/>
            </a:avLst>
          </a:prstGeom>
          <a:solidFill>
            <a:srgbClr val="5F9C9D"/>
          </a:solidFill>
          <a:ln cap="rnd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entury Gothic"/>
              <a:buNone/>
            </a:pPr>
            <a:r>
              <a:rPr b="0" i="0" lang="en-US" sz="1800" u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Meta</a:t>
            </a:r>
            <a:endParaRPr/>
          </a:p>
        </p:txBody>
      </p:sp>
      <p:sp>
        <p:nvSpPr>
          <p:cNvPr id="317" name="Google Shape;317;p37"/>
          <p:cNvSpPr/>
          <p:nvPr/>
        </p:nvSpPr>
        <p:spPr>
          <a:xfrm>
            <a:off x="2427287" y="2336006"/>
            <a:ext cx="401700" cy="364200"/>
          </a:xfrm>
          <a:prstGeom prst="right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rnd" cmpd="sng" w="19050">
            <a:solidFill>
              <a:srgbClr val="800C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18" name="Google Shape;318;p37"/>
          <p:cNvSpPr/>
          <p:nvPr/>
        </p:nvSpPr>
        <p:spPr>
          <a:xfrm>
            <a:off x="7027862" y="2300288"/>
            <a:ext cx="401700" cy="364200"/>
          </a:xfrm>
          <a:prstGeom prst="right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rnd" cmpd="sng" w="19050">
            <a:solidFill>
              <a:srgbClr val="800C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19" name="Google Shape;319;p37"/>
          <p:cNvSpPr/>
          <p:nvPr/>
        </p:nvSpPr>
        <p:spPr>
          <a:xfrm>
            <a:off x="3889375" y="2300288"/>
            <a:ext cx="403200" cy="364200"/>
          </a:xfrm>
          <a:prstGeom prst="right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rnd" cmpd="sng" w="19050">
            <a:solidFill>
              <a:srgbClr val="800C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0" name="Google Shape;320;p37"/>
          <p:cNvSpPr/>
          <p:nvPr/>
        </p:nvSpPr>
        <p:spPr>
          <a:xfrm>
            <a:off x="5554662" y="2300288"/>
            <a:ext cx="401700" cy="364200"/>
          </a:xfrm>
          <a:prstGeom prst="right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rnd" cmpd="sng" w="19050">
            <a:solidFill>
              <a:srgbClr val="800C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8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400"/>
              <a:buFont typeface="Century Gothic"/>
              <a:buNone/>
            </a:pPr>
            <a:r>
              <a:rPr b="1" i="0" lang="en-US" sz="36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10 – PENSAMENTO REVERSO</a:t>
            </a:r>
            <a:endParaRPr sz="3600"/>
          </a:p>
        </p:txBody>
      </p:sp>
      <p:sp>
        <p:nvSpPr>
          <p:cNvPr id="326" name="Google Shape;326;p38"/>
          <p:cNvSpPr txBox="1"/>
          <p:nvPr>
            <p:ph idx="1" type="body"/>
          </p:nvPr>
        </p:nvSpPr>
        <p:spPr>
          <a:xfrm>
            <a:off x="828587" y="1210478"/>
            <a:ext cx="6711900" cy="31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0" i="0" lang="en-US" sz="2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Caminho crítico – Prazo</a:t>
            </a:r>
            <a:endParaRPr sz="1800"/>
          </a:p>
          <a:p>
            <a:pPr indent="-342900" lvl="0" marL="34290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0" i="0" lang="en-US" sz="2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Conceito de folga – Gráfico</a:t>
            </a:r>
            <a:endParaRPr sz="1800"/>
          </a:p>
          <a:p>
            <a:pPr indent="-342900" lvl="0" marL="34290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800"/>
              <a:buFont typeface="Noto Sans Symbols"/>
              <a:buNone/>
            </a:pPr>
            <a:r>
              <a:t/>
            </a:r>
            <a:endParaRPr b="0" i="0" sz="8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0" i="0" lang="en-US" sz="2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Pensamento Reverso</a:t>
            </a:r>
            <a:endParaRPr sz="1800"/>
          </a:p>
          <a:p>
            <a:pPr indent="-342900" lvl="0" marL="34290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0" i="0" lang="en-US" sz="2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ANTECIPAÇÃO DE DIFICULDADES</a:t>
            </a:r>
            <a:endParaRPr sz="1800"/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800"/>
              <a:buFont typeface="Noto Sans Symbols"/>
              <a:buNone/>
            </a:pPr>
            <a:r>
              <a:t/>
            </a:r>
            <a:endParaRPr b="0" i="0" sz="8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0" i="0" lang="en-US" sz="2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Ação Pontual ou Equipe Especializada: quando são muitos ou complexos</a:t>
            </a:r>
            <a:endParaRPr sz="1800"/>
          </a:p>
          <a:p>
            <a:pPr indent="-20066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9"/>
          <p:cNvSpPr txBox="1"/>
          <p:nvPr>
            <p:ph type="title"/>
          </p:nvPr>
        </p:nvSpPr>
        <p:spPr>
          <a:xfrm>
            <a:off x="484187" y="339328"/>
            <a:ext cx="70563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400"/>
              <a:buFont typeface="Century Gothic"/>
              <a:buNone/>
            </a:pP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11 – META ADEQUADA</a:t>
            </a:r>
            <a:b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/>
          </a:p>
        </p:txBody>
      </p:sp>
      <p:sp>
        <p:nvSpPr>
          <p:cNvPr id="332" name="Google Shape;332;p39"/>
          <p:cNvSpPr txBox="1"/>
          <p:nvPr>
            <p:ph idx="1" type="body"/>
          </p:nvPr>
        </p:nvSpPr>
        <p:spPr>
          <a:xfrm>
            <a:off x="827087" y="1275159"/>
            <a:ext cx="6711900" cy="356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None/>
            </a:pPr>
            <a:r>
              <a:rPr b="1" i="0" lang="en-US" sz="36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Dimensionamento da Meta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None/>
            </a:pPr>
            <a:r>
              <a:t/>
            </a:r>
            <a:endParaRPr b="1" i="0" sz="3600" u="none">
              <a:solidFill>
                <a:srgbClr val="EBEBE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8288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Char char="►"/>
            </a:pPr>
            <a:r>
              <a:rPr b="0" i="0" lang="en-US" sz="3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Quantidade</a:t>
            </a:r>
            <a:endParaRPr b="0" i="0" sz="11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8288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Char char="►"/>
            </a:pPr>
            <a:r>
              <a:rPr b="0" i="0" lang="en-US" sz="3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Oportunidade</a:t>
            </a:r>
            <a:endParaRPr b="0" i="0" sz="11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8288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Char char="►"/>
            </a:pPr>
            <a:r>
              <a:rPr b="0" i="0" lang="en-US" sz="3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Possibilidade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40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400"/>
              <a:buFont typeface="Century Gothic"/>
              <a:buNone/>
            </a:pP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11 – META ADEQUADA</a:t>
            </a:r>
            <a:endParaRPr/>
          </a:p>
        </p:txBody>
      </p:sp>
      <p:sp>
        <p:nvSpPr>
          <p:cNvPr id="338" name="Google Shape;338;p40"/>
          <p:cNvSpPr txBox="1"/>
          <p:nvPr>
            <p:ph idx="1" type="body"/>
          </p:nvPr>
        </p:nvSpPr>
        <p:spPr>
          <a:xfrm>
            <a:off x="827087" y="1539478"/>
            <a:ext cx="6711900" cy="31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71500" lvl="0" marL="652462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Char char="►"/>
            </a:pPr>
            <a:r>
              <a:rPr b="0" i="0" lang="en-US" sz="36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Meta – </a:t>
            </a:r>
            <a:r>
              <a:rPr b="0" i="0" lang="en-US" sz="3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Avanço</a:t>
            </a:r>
            <a:endParaRPr b="0" i="0" sz="36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571500" lvl="0" marL="652462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Char char="►"/>
            </a:pPr>
            <a:r>
              <a:rPr b="0" i="0" lang="en-US" sz="36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Meta – </a:t>
            </a:r>
            <a:r>
              <a:rPr b="0" i="0" lang="en-US" sz="3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Conquista inicial</a:t>
            </a:r>
            <a:endParaRPr b="0" i="0" sz="32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571499" lvl="0" marL="652462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Char char="►"/>
            </a:pPr>
            <a:r>
              <a:rPr b="0" i="0" lang="en-US" sz="36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Meta – </a:t>
            </a:r>
            <a:r>
              <a:rPr b="0" i="0" lang="en-US" sz="3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Confirmação</a:t>
            </a:r>
            <a:endParaRPr/>
          </a:p>
          <a:p>
            <a:pPr indent="-571499" lvl="0" marL="652462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None/>
            </a:pPr>
            <a:r>
              <a:rPr b="0" i="0" lang="en-US" sz="36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Avanço moderado</a:t>
            </a:r>
            <a:endParaRPr/>
          </a:p>
          <a:p>
            <a:pPr indent="-16002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880"/>
              <a:buFont typeface="Noto Sans Symbols"/>
              <a:buNone/>
            </a:pPr>
            <a:r>
              <a:t/>
            </a:r>
            <a:endParaRPr b="0" i="0" sz="36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3"/>
          <p:cNvSpPr txBox="1"/>
          <p:nvPr>
            <p:ph type="title"/>
          </p:nvPr>
        </p:nvSpPr>
        <p:spPr>
          <a:xfrm>
            <a:off x="468312" y="465534"/>
            <a:ext cx="7467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entury Gothic"/>
              <a:buNone/>
            </a:pPr>
            <a:r>
              <a:rPr b="0" i="0" lang="en-US" sz="4400" u="non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1 - DIRETRIZES DO PROJETO</a:t>
            </a:r>
            <a:endParaRPr/>
          </a:p>
        </p:txBody>
      </p:sp>
      <p:sp>
        <p:nvSpPr>
          <p:cNvPr id="190" name="Google Shape;190;p23"/>
          <p:cNvSpPr txBox="1"/>
          <p:nvPr>
            <p:ph idx="1" type="body"/>
          </p:nvPr>
        </p:nvSpPr>
        <p:spPr>
          <a:xfrm>
            <a:off x="468312" y="1600200"/>
            <a:ext cx="8289900" cy="33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34518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Char char="❖"/>
            </a:pPr>
            <a:r>
              <a:rPr b="1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NOME </a:t>
            </a:r>
            <a:r>
              <a:rPr b="0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puxa o projeto – impulsiona –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None/>
            </a:pPr>
            <a:r>
              <a:rPr b="0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curto, forte, fácil de memorizar;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79999"/>
              <a:buFont typeface="Noto Sans Symbols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34518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Char char="❖"/>
            </a:pPr>
            <a:r>
              <a:rPr b="1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META </a:t>
            </a:r>
            <a:r>
              <a:rPr b="0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OQP – objetivo + quantificação + prazo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79999"/>
              <a:buFont typeface="Noto Sans Symbols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34518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Char char="❖"/>
            </a:pPr>
            <a:r>
              <a:rPr b="1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ABRANGÊNCIA</a:t>
            </a:r>
            <a:r>
              <a:rPr b="0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– participantes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None/>
            </a:pPr>
            <a:r>
              <a:rPr b="0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Horizontal (quem), Vertical (como)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79999"/>
              <a:buFont typeface="Noto Sans Symbols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34518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Char char="❖"/>
            </a:pPr>
            <a:r>
              <a:rPr b="1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ESTRATÉGIA</a:t>
            </a:r>
            <a:r>
              <a:rPr b="0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– melhor caminho – jeito de fazer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79999"/>
              <a:buFont typeface="Noto Sans Symbols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34518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Char char="❖"/>
            </a:pPr>
            <a:r>
              <a:rPr b="1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PLANO DE AÇÃO </a:t>
            </a:r>
            <a:r>
              <a:rPr b="0" i="0" lang="en-US" sz="2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tarefas responsáveis, prazos, observações</a:t>
            </a:r>
            <a:r>
              <a:rPr b="0" i="0" lang="en-US" sz="1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1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12 </a:t>
            </a:r>
            <a:r>
              <a:rPr b="1" i="0" lang="en-US" sz="40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</a:t>
            </a: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Leituras para casa:</a:t>
            </a:r>
            <a:endParaRPr/>
          </a:p>
        </p:txBody>
      </p:sp>
      <p:sp>
        <p:nvSpPr>
          <p:cNvPr id="344" name="Google Shape;344;p41"/>
          <p:cNvSpPr txBox="1"/>
          <p:nvPr>
            <p:ph idx="1" type="body"/>
          </p:nvPr>
        </p:nvSpPr>
        <p:spPr>
          <a:xfrm>
            <a:off x="1258887" y="1085850"/>
            <a:ext cx="7675500" cy="39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None/>
            </a:pPr>
            <a:r>
              <a:t/>
            </a:r>
            <a:endParaRPr b="1" i="0" sz="2000" u="none">
              <a:solidFill>
                <a:srgbClr val="EBEBE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Controlar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Taylor  e  a Administração Científica</a:t>
            </a:r>
            <a:endParaRPr/>
          </a:p>
          <a:p>
            <a:pPr indent="-255143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Arial"/>
              <a:buChar char="•"/>
            </a:pP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Princípios de Administração Científica</a:t>
            </a:r>
            <a:endParaRPr/>
          </a:p>
          <a:p>
            <a:pPr indent="-255143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Arial"/>
              <a:buChar char="•"/>
            </a:pP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 técnicas de Taylor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None/>
            </a:pPr>
            <a:r>
              <a:t/>
            </a:r>
            <a:endParaRPr b="1" i="0" sz="2400" u="none">
              <a:solidFill>
                <a:srgbClr val="EBEBE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b="0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4130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ct val="800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4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ct val="100000"/>
              <a:buFont typeface="Century Gothic"/>
              <a:buNone/>
            </a:pP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 – LITURGIA DO PROJETO</a:t>
            </a:r>
            <a:br>
              <a:rPr b="0" i="0" lang="en-US" sz="38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/>
          </a:p>
        </p:txBody>
      </p:sp>
      <p:sp>
        <p:nvSpPr>
          <p:cNvPr id="196" name="Google Shape;196;p24"/>
          <p:cNvSpPr txBox="1"/>
          <p:nvPr>
            <p:ph idx="1" type="body"/>
          </p:nvPr>
        </p:nvSpPr>
        <p:spPr>
          <a:xfrm>
            <a:off x="827087" y="1539478"/>
            <a:ext cx="6711900" cy="31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0) Nome – atemporal 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a) Começa pela meta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b) Levanta dados situação atual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c) Abrangência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d) Estratégia (inicial)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e) Revisão de Dados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f) Plano de Ação</a:t>
            </a:r>
            <a:endParaRPr/>
          </a:p>
          <a:p>
            <a:pPr indent="-22098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5"/>
          <p:cNvSpPr txBox="1"/>
          <p:nvPr>
            <p:ph type="title"/>
          </p:nvPr>
        </p:nvSpPr>
        <p:spPr>
          <a:xfrm>
            <a:off x="250825" y="465534"/>
            <a:ext cx="7499400" cy="11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ct val="100000"/>
              <a:buFont typeface="Century Gothic"/>
              <a:buNone/>
            </a:pP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 – A META DEFINE O PROJETO</a:t>
            </a:r>
            <a:endParaRPr/>
          </a:p>
        </p:txBody>
      </p:sp>
      <p:sp>
        <p:nvSpPr>
          <p:cNvPr id="202" name="Google Shape;202;p25"/>
          <p:cNvSpPr txBox="1"/>
          <p:nvPr>
            <p:ph idx="1" type="body"/>
          </p:nvPr>
        </p:nvSpPr>
        <p:spPr>
          <a:xfrm>
            <a:off x="1435100" y="1924050"/>
            <a:ext cx="7499400" cy="27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1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Complexidade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1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Recursos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1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1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Caminho - estratégia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6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3800"/>
              <a:buFont typeface="Century Gothic"/>
              <a:buNone/>
            </a:pPr>
            <a:r>
              <a:rPr b="1" i="0" lang="en-US" sz="38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 </a:t>
            </a:r>
            <a:r>
              <a:rPr b="1" i="0" lang="en-US" sz="40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1" i="0" lang="en-US" sz="38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COMO PODE SER A META</a:t>
            </a:r>
            <a:endParaRPr/>
          </a:p>
        </p:txBody>
      </p:sp>
      <p:pic>
        <p:nvPicPr>
          <p:cNvPr id="208" name="Google Shape;208;p2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675" y="1220390"/>
            <a:ext cx="7467600" cy="339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7"/>
          <p:cNvSpPr txBox="1"/>
          <p:nvPr>
            <p:ph type="title"/>
          </p:nvPr>
        </p:nvSpPr>
        <p:spPr>
          <a:xfrm>
            <a:off x="468312" y="951309"/>
            <a:ext cx="7467600" cy="11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0" i="0" lang="en-US" sz="4200" u="non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 – </a:t>
            </a:r>
            <a:r>
              <a:rPr b="0" i="0" lang="en-US" sz="4400" u="non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Discussão </a:t>
            </a:r>
            <a:br>
              <a:rPr b="0" i="0" lang="en-US" sz="4400" u="non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en-US" sz="4400" u="non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dos textos de casa</a:t>
            </a:r>
            <a:endParaRPr b="0" i="0" sz="4400" u="none">
              <a:solidFill>
                <a:schemeClr val="l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t/>
            </a:r>
            <a:endParaRPr sz="4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lang="en-US" sz="4400"/>
              <a:t>Caso do Caminhão</a:t>
            </a:r>
            <a:endParaRPr sz="4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8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 </a:t>
            </a: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</a:t>
            </a: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 TODO</a:t>
            </a:r>
            <a:endParaRPr/>
          </a:p>
        </p:txBody>
      </p:sp>
      <p:sp>
        <p:nvSpPr>
          <p:cNvPr id="219" name="Google Shape;219;p28"/>
          <p:cNvSpPr txBox="1"/>
          <p:nvPr/>
        </p:nvSpPr>
        <p:spPr>
          <a:xfrm>
            <a:off x="1042987" y="3327797"/>
            <a:ext cx="30972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Números</a:t>
            </a:r>
            <a:r>
              <a:rPr b="0" i="0" lang="en-US" sz="24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História</a:t>
            </a:r>
            <a:r>
              <a:rPr b="0" i="0" lang="en-US" sz="24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,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sng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Cultura</a:t>
            </a:r>
            <a:r>
              <a:rPr b="0" i="0" lang="en-US" sz="24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Desejo da instituição</a:t>
            </a:r>
            <a:endParaRPr/>
          </a:p>
        </p:txBody>
      </p:sp>
      <p:sp>
        <p:nvSpPr>
          <p:cNvPr id="220" name="Google Shape;220;p28"/>
          <p:cNvSpPr/>
          <p:nvPr/>
        </p:nvSpPr>
        <p:spPr>
          <a:xfrm>
            <a:off x="2268537" y="2518172"/>
            <a:ext cx="285900" cy="486900"/>
          </a:xfrm>
          <a:prstGeom prst="downArrow">
            <a:avLst>
              <a:gd fmla="val 16847" name="adj1"/>
              <a:gd fmla="val 50000" name="adj2"/>
            </a:avLst>
          </a:prstGeom>
          <a:solidFill>
            <a:schemeClr val="accent1"/>
          </a:solidFill>
          <a:ln cap="rnd" cmpd="sng" w="19050">
            <a:solidFill>
              <a:srgbClr val="800C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1" name="Google Shape;221;p28"/>
          <p:cNvSpPr txBox="1"/>
          <p:nvPr/>
        </p:nvSpPr>
        <p:spPr>
          <a:xfrm>
            <a:off x="4284662" y="3381375"/>
            <a:ext cx="25908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Melhor caminho para Meta</a:t>
            </a:r>
            <a:endParaRPr/>
          </a:p>
        </p:txBody>
      </p:sp>
      <p:sp>
        <p:nvSpPr>
          <p:cNvPr id="222" name="Google Shape;222;p28"/>
          <p:cNvSpPr/>
          <p:nvPr/>
        </p:nvSpPr>
        <p:spPr>
          <a:xfrm>
            <a:off x="5219700" y="2409825"/>
            <a:ext cx="287400" cy="702600"/>
          </a:xfrm>
          <a:prstGeom prst="downArrow">
            <a:avLst>
              <a:gd fmla="val 18287" name="adj1"/>
              <a:gd fmla="val 50000" name="adj2"/>
            </a:avLst>
          </a:prstGeom>
          <a:solidFill>
            <a:schemeClr val="accent1"/>
          </a:solidFill>
          <a:ln cap="rnd" cmpd="sng" w="19050">
            <a:solidFill>
              <a:srgbClr val="800C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3" name="Google Shape;223;p28"/>
          <p:cNvSpPr/>
          <p:nvPr/>
        </p:nvSpPr>
        <p:spPr>
          <a:xfrm>
            <a:off x="1403350" y="1168003"/>
            <a:ext cx="1944600" cy="1188300"/>
          </a:xfrm>
          <a:prstGeom prst="ellipse">
            <a:avLst/>
          </a:prstGeom>
          <a:solidFill>
            <a:schemeClr val="accent1"/>
          </a:solidFill>
          <a:ln cap="rnd" cmpd="sng" w="19050">
            <a:solidFill>
              <a:srgbClr val="800C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Gill Sans"/>
              <a:buNone/>
            </a:pPr>
            <a:r>
              <a:t/>
            </a:r>
            <a:endParaRPr b="1" i="0" sz="2200" u="non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Century Gothic"/>
              <a:buNone/>
            </a:pPr>
            <a:r>
              <a:rPr b="1" i="0" lang="en-US" sz="2200" u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Situação Atual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200" u="non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4" name="Google Shape;224;p28"/>
          <p:cNvSpPr txBox="1"/>
          <p:nvPr/>
        </p:nvSpPr>
        <p:spPr>
          <a:xfrm>
            <a:off x="7019925" y="1221581"/>
            <a:ext cx="1944600" cy="1026300"/>
          </a:xfrm>
          <a:prstGeom prst="rect">
            <a:avLst/>
          </a:prstGeom>
          <a:solidFill>
            <a:schemeClr val="accent1"/>
          </a:solidFill>
          <a:ln cap="rnd" cmpd="sng" w="19050">
            <a:solidFill>
              <a:srgbClr val="800C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entury Gothic"/>
              <a:buNone/>
            </a:pPr>
            <a:r>
              <a:rPr b="1" i="0" lang="en-US" sz="3600" u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Meta</a:t>
            </a: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3708400" y="1383506"/>
            <a:ext cx="29511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Gill Sans"/>
              <a:buNone/>
            </a:pPr>
            <a:r>
              <a:rPr b="1" i="0" lang="en-US" sz="4400" u="none">
                <a:solidFill>
                  <a:srgbClr val="C00000"/>
                </a:solidFill>
                <a:latin typeface="Gill Sans"/>
                <a:ea typeface="Gill Sans"/>
                <a:cs typeface="Gill Sans"/>
                <a:sym typeface="Gill Sans"/>
              </a:rPr>
              <a:t>Estratégia</a:t>
            </a:r>
            <a:endParaRPr/>
          </a:p>
        </p:txBody>
      </p:sp>
      <p:sp>
        <p:nvSpPr>
          <p:cNvPr id="226" name="Google Shape;226;p28"/>
          <p:cNvSpPr/>
          <p:nvPr/>
        </p:nvSpPr>
        <p:spPr>
          <a:xfrm>
            <a:off x="3851275" y="1977628"/>
            <a:ext cx="2592300" cy="215400"/>
          </a:xfrm>
          <a:prstGeom prst="rightArrow">
            <a:avLst>
              <a:gd fmla="val 20403" name="adj1"/>
              <a:gd fmla="val 50000" name="adj2"/>
            </a:avLst>
          </a:prstGeom>
          <a:solidFill>
            <a:srgbClr val="C00000"/>
          </a:solidFill>
          <a:ln cap="rnd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/>
          <p:nvPr>
            <p:ph type="title"/>
          </p:nvPr>
        </p:nvSpPr>
        <p:spPr>
          <a:xfrm>
            <a:off x="684212" y="1491853"/>
            <a:ext cx="7499400" cy="27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3600"/>
              <a:buFont typeface="Century Gothic"/>
              <a:buNone/>
            </a:pPr>
            <a:br>
              <a:rPr b="1" i="0" lang="en-US" sz="36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b="0" i="0" lang="en-US" sz="2400" u="non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b="0" i="0" lang="en-US" sz="2400" u="non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b="0" i="0" lang="en-US" sz="36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/>
          </a:p>
        </p:txBody>
      </p:sp>
      <p:sp>
        <p:nvSpPr>
          <p:cNvPr id="232" name="Google Shape;232;p29"/>
          <p:cNvSpPr txBox="1"/>
          <p:nvPr>
            <p:ph idx="1" type="body"/>
          </p:nvPr>
        </p:nvSpPr>
        <p:spPr>
          <a:xfrm>
            <a:off x="1116012" y="1545431"/>
            <a:ext cx="7499400" cy="27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2560"/>
              <a:buFont typeface="Noto Sans Symbols"/>
              <a:buNone/>
            </a:pPr>
            <a:r>
              <a:rPr b="1" i="0" lang="en-US" sz="3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32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Começar pela META garante compromisso com CHEGAR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rPr b="1" i="0" lang="en-US" sz="20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</a:t>
            </a:r>
            <a:r>
              <a:rPr b="1" i="0" lang="en-US" sz="3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0" i="0" lang="en-US" sz="32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Brasil – Compromisso com a foto da partida</a:t>
            </a:r>
            <a:endParaRPr/>
          </a:p>
        </p:txBody>
      </p:sp>
      <p:sp>
        <p:nvSpPr>
          <p:cNvPr id="233" name="Google Shape;233;p29"/>
          <p:cNvSpPr txBox="1"/>
          <p:nvPr/>
        </p:nvSpPr>
        <p:spPr>
          <a:xfrm>
            <a:off x="468312" y="465534"/>
            <a:ext cx="7467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Font typeface="Libre Franklin"/>
              <a:buNone/>
            </a:pPr>
            <a:r>
              <a:rPr b="0" i="0" lang="en-US" sz="4600" u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6 – O TODO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0"/>
          <p:cNvSpPr txBox="1"/>
          <p:nvPr>
            <p:ph type="title"/>
          </p:nvPr>
        </p:nvSpPr>
        <p:spPr>
          <a:xfrm>
            <a:off x="484187" y="339328"/>
            <a:ext cx="7056300" cy="10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0" i="0" lang="en-US" sz="4200" u="non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 – O TODO</a:t>
            </a:r>
            <a:endParaRPr/>
          </a:p>
        </p:txBody>
      </p:sp>
      <p:sp>
        <p:nvSpPr>
          <p:cNvPr id="239" name="Google Shape;239;p30"/>
          <p:cNvSpPr txBox="1"/>
          <p:nvPr>
            <p:ph idx="1" type="body"/>
          </p:nvPr>
        </p:nvSpPr>
        <p:spPr>
          <a:xfrm>
            <a:off x="1116012" y="1545431"/>
            <a:ext cx="7499400" cy="27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1" i="0" lang="en-US" sz="28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SITUAÇÃO ATUAL assegura PÉS NO CHÃO, sair de algo real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1" i="0" lang="en-US" sz="28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META tem sonho </a:t>
            </a:r>
            <a:endParaRPr b="0" i="0" sz="28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1" i="0" lang="en-US" sz="28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SITUAÇÃO ATUAL tem realidade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Íon">
  <a:themeElements>
    <a:clrScheme name="Íon">
      <a:dk1>
        <a:srgbClr val="000000"/>
      </a:dk1>
      <a:lt1>
        <a:srgbClr val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Íon">
  <a:themeElements>
    <a:clrScheme name="Íon">
      <a:dk1>
        <a:srgbClr val="000000"/>
      </a:dk1>
      <a:lt1>
        <a:srgbClr val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3_Íon">
  <a:themeElements>
    <a:clrScheme name="Íon">
      <a:dk1>
        <a:srgbClr val="000000"/>
      </a:dk1>
      <a:lt1>
        <a:srgbClr val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2_Íon">
  <a:themeElements>
    <a:clrScheme name="Íon">
      <a:dk1>
        <a:srgbClr val="000000"/>
      </a:dk1>
      <a:lt1>
        <a:srgbClr val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