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5074900" cy="20104100"/>
  <p:notesSz cx="150749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236" y="-13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1093" y="6232271"/>
            <a:ext cx="1281906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2187" y="11258296"/>
            <a:ext cx="1055687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4062" y="4623943"/>
            <a:ext cx="6560344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66843" y="4623943"/>
            <a:ext cx="6560344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1" y="13663860"/>
            <a:ext cx="15046960" cy="6129020"/>
          </a:xfrm>
          <a:custGeom>
            <a:avLst/>
            <a:gdLst/>
            <a:ahLst/>
            <a:cxnLst/>
            <a:rect l="l" t="t" r="r" b="b"/>
            <a:pathLst>
              <a:path w="15046960" h="6129019">
                <a:moveTo>
                  <a:pt x="1631" y="0"/>
                </a:moveTo>
                <a:lnTo>
                  <a:pt x="0" y="6128731"/>
                </a:lnTo>
                <a:lnTo>
                  <a:pt x="15046679" y="6124832"/>
                </a:lnTo>
                <a:lnTo>
                  <a:pt x="1631" y="0"/>
                </a:lnTo>
                <a:close/>
              </a:path>
            </a:pathLst>
          </a:custGeom>
          <a:solidFill>
            <a:srgbClr val="EDED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7" y="98991"/>
            <a:ext cx="15046960" cy="6129020"/>
          </a:xfrm>
          <a:custGeom>
            <a:avLst/>
            <a:gdLst/>
            <a:ahLst/>
            <a:cxnLst/>
            <a:rect l="l" t="t" r="r" b="b"/>
            <a:pathLst>
              <a:path w="15046960" h="6129020">
                <a:moveTo>
                  <a:pt x="15046679" y="0"/>
                </a:moveTo>
                <a:lnTo>
                  <a:pt x="0" y="3900"/>
                </a:lnTo>
                <a:lnTo>
                  <a:pt x="15045048" y="6128732"/>
                </a:lnTo>
                <a:lnTo>
                  <a:pt x="15046679" y="0"/>
                </a:lnTo>
                <a:close/>
              </a:path>
            </a:pathLst>
          </a:custGeom>
          <a:solidFill>
            <a:srgbClr val="EDED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548744" y="-22"/>
            <a:ext cx="7529830" cy="5864225"/>
          </a:xfrm>
          <a:custGeom>
            <a:avLst/>
            <a:gdLst/>
            <a:ahLst/>
            <a:cxnLst/>
            <a:rect l="l" t="t" r="r" b="b"/>
            <a:pathLst>
              <a:path w="7529830" h="5864225">
                <a:moveTo>
                  <a:pt x="7529348" y="0"/>
                </a:moveTo>
                <a:lnTo>
                  <a:pt x="0" y="0"/>
                </a:lnTo>
                <a:lnTo>
                  <a:pt x="0" y="2840419"/>
                </a:lnTo>
                <a:lnTo>
                  <a:pt x="7527716" y="5863826"/>
                </a:lnTo>
                <a:lnTo>
                  <a:pt x="7529348" y="0"/>
                </a:lnTo>
                <a:close/>
              </a:path>
            </a:pathLst>
          </a:custGeom>
          <a:solidFill>
            <a:srgbClr val="BAD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4716" y="13975343"/>
            <a:ext cx="7529830" cy="6129020"/>
          </a:xfrm>
          <a:custGeom>
            <a:avLst/>
            <a:gdLst/>
            <a:ahLst/>
            <a:cxnLst/>
            <a:rect l="l" t="t" r="r" b="b"/>
            <a:pathLst>
              <a:path w="7529830" h="6129019">
                <a:moveTo>
                  <a:pt x="1631" y="0"/>
                </a:moveTo>
                <a:lnTo>
                  <a:pt x="0" y="6128732"/>
                </a:lnTo>
                <a:lnTo>
                  <a:pt x="7529348" y="6128732"/>
                </a:lnTo>
                <a:lnTo>
                  <a:pt x="7529348" y="3062740"/>
                </a:lnTo>
                <a:lnTo>
                  <a:pt x="1631" y="0"/>
                </a:lnTo>
                <a:close/>
              </a:path>
            </a:pathLst>
          </a:custGeom>
          <a:solidFill>
            <a:srgbClr val="BAD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9" y="-22"/>
            <a:ext cx="15078075" cy="2660650"/>
          </a:xfrm>
          <a:custGeom>
            <a:avLst/>
            <a:gdLst/>
            <a:ahLst/>
            <a:cxnLst/>
            <a:rect l="l" t="t" r="r" b="b"/>
            <a:pathLst>
              <a:path w="15078075" h="2660650">
                <a:moveTo>
                  <a:pt x="15078073" y="0"/>
                </a:moveTo>
                <a:lnTo>
                  <a:pt x="0" y="0"/>
                </a:lnTo>
                <a:lnTo>
                  <a:pt x="0" y="2660512"/>
                </a:lnTo>
                <a:lnTo>
                  <a:pt x="15078073" y="2660512"/>
                </a:lnTo>
                <a:lnTo>
                  <a:pt x="15078073" y="0"/>
                </a:lnTo>
                <a:close/>
              </a:path>
            </a:pathLst>
          </a:custGeom>
          <a:solidFill>
            <a:srgbClr val="007D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105982" y="2421888"/>
            <a:ext cx="8866505" cy="440055"/>
          </a:xfrm>
          <a:custGeom>
            <a:avLst/>
            <a:gdLst/>
            <a:ahLst/>
            <a:cxnLst/>
            <a:rect l="l" t="t" r="r" b="b"/>
            <a:pathLst>
              <a:path w="8866505" h="440055">
                <a:moveTo>
                  <a:pt x="8698616" y="0"/>
                </a:moveTo>
                <a:lnTo>
                  <a:pt x="167532" y="0"/>
                </a:lnTo>
                <a:lnTo>
                  <a:pt x="123128" y="6011"/>
                </a:lnTo>
                <a:lnTo>
                  <a:pt x="83146" y="22958"/>
                </a:lnTo>
                <a:lnTo>
                  <a:pt x="49212" y="49213"/>
                </a:lnTo>
                <a:lnTo>
                  <a:pt x="22958" y="83146"/>
                </a:lnTo>
                <a:lnTo>
                  <a:pt x="6011" y="123129"/>
                </a:lnTo>
                <a:lnTo>
                  <a:pt x="0" y="167534"/>
                </a:lnTo>
                <a:lnTo>
                  <a:pt x="0" y="272187"/>
                </a:lnTo>
                <a:lnTo>
                  <a:pt x="6011" y="316591"/>
                </a:lnTo>
                <a:lnTo>
                  <a:pt x="22958" y="356575"/>
                </a:lnTo>
                <a:lnTo>
                  <a:pt x="49212" y="390508"/>
                </a:lnTo>
                <a:lnTo>
                  <a:pt x="83146" y="416763"/>
                </a:lnTo>
                <a:lnTo>
                  <a:pt x="123128" y="433710"/>
                </a:lnTo>
                <a:lnTo>
                  <a:pt x="167532" y="439721"/>
                </a:lnTo>
                <a:lnTo>
                  <a:pt x="8698616" y="439721"/>
                </a:lnTo>
                <a:lnTo>
                  <a:pt x="8743019" y="433710"/>
                </a:lnTo>
                <a:lnTo>
                  <a:pt x="8783002" y="416763"/>
                </a:lnTo>
                <a:lnTo>
                  <a:pt x="8816935" y="390508"/>
                </a:lnTo>
                <a:lnTo>
                  <a:pt x="8843190" y="356575"/>
                </a:lnTo>
                <a:lnTo>
                  <a:pt x="8860137" y="316591"/>
                </a:lnTo>
                <a:lnTo>
                  <a:pt x="8866148" y="272187"/>
                </a:lnTo>
                <a:lnTo>
                  <a:pt x="8866148" y="167534"/>
                </a:lnTo>
                <a:lnTo>
                  <a:pt x="8860137" y="123129"/>
                </a:lnTo>
                <a:lnTo>
                  <a:pt x="8843190" y="83146"/>
                </a:lnTo>
                <a:lnTo>
                  <a:pt x="8816935" y="49213"/>
                </a:lnTo>
                <a:lnTo>
                  <a:pt x="8783002" y="22958"/>
                </a:lnTo>
                <a:lnTo>
                  <a:pt x="8743019" y="6011"/>
                </a:lnTo>
                <a:lnTo>
                  <a:pt x="86986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9" y="19585961"/>
            <a:ext cx="15078075" cy="518159"/>
          </a:xfrm>
          <a:custGeom>
            <a:avLst/>
            <a:gdLst/>
            <a:ahLst/>
            <a:cxnLst/>
            <a:rect l="l" t="t" r="r" b="b"/>
            <a:pathLst>
              <a:path w="15078075" h="518159">
                <a:moveTo>
                  <a:pt x="15078073" y="0"/>
                </a:moveTo>
                <a:lnTo>
                  <a:pt x="0" y="0"/>
                </a:lnTo>
                <a:lnTo>
                  <a:pt x="0" y="518114"/>
                </a:lnTo>
                <a:lnTo>
                  <a:pt x="15078073" y="518114"/>
                </a:lnTo>
                <a:lnTo>
                  <a:pt x="15078073" y="0"/>
                </a:lnTo>
                <a:close/>
              </a:path>
            </a:pathLst>
          </a:custGeom>
          <a:solidFill>
            <a:srgbClr val="007D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61" y="13663860"/>
            <a:ext cx="15046960" cy="6129020"/>
          </a:xfrm>
          <a:custGeom>
            <a:avLst/>
            <a:gdLst/>
            <a:ahLst/>
            <a:cxnLst/>
            <a:rect l="l" t="t" r="r" b="b"/>
            <a:pathLst>
              <a:path w="15046960" h="6129019">
                <a:moveTo>
                  <a:pt x="1631" y="0"/>
                </a:moveTo>
                <a:lnTo>
                  <a:pt x="0" y="6128731"/>
                </a:lnTo>
                <a:lnTo>
                  <a:pt x="15046679" y="6124832"/>
                </a:lnTo>
                <a:lnTo>
                  <a:pt x="1631" y="0"/>
                </a:lnTo>
                <a:close/>
              </a:path>
            </a:pathLst>
          </a:custGeom>
          <a:solidFill>
            <a:srgbClr val="EDED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7" y="98991"/>
            <a:ext cx="15046960" cy="6129020"/>
          </a:xfrm>
          <a:custGeom>
            <a:avLst/>
            <a:gdLst/>
            <a:ahLst/>
            <a:cxnLst/>
            <a:rect l="l" t="t" r="r" b="b"/>
            <a:pathLst>
              <a:path w="15046960" h="6129020">
                <a:moveTo>
                  <a:pt x="15046679" y="0"/>
                </a:moveTo>
                <a:lnTo>
                  <a:pt x="0" y="3900"/>
                </a:lnTo>
                <a:lnTo>
                  <a:pt x="15045048" y="6128732"/>
                </a:lnTo>
                <a:lnTo>
                  <a:pt x="15046679" y="0"/>
                </a:lnTo>
                <a:close/>
              </a:path>
            </a:pathLst>
          </a:custGeom>
          <a:solidFill>
            <a:srgbClr val="EDED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7548744" y="-22"/>
            <a:ext cx="7529830" cy="5864225"/>
          </a:xfrm>
          <a:custGeom>
            <a:avLst/>
            <a:gdLst/>
            <a:ahLst/>
            <a:cxnLst/>
            <a:rect l="l" t="t" r="r" b="b"/>
            <a:pathLst>
              <a:path w="7529830" h="5864225">
                <a:moveTo>
                  <a:pt x="7529348" y="0"/>
                </a:moveTo>
                <a:lnTo>
                  <a:pt x="0" y="0"/>
                </a:lnTo>
                <a:lnTo>
                  <a:pt x="0" y="2840419"/>
                </a:lnTo>
                <a:lnTo>
                  <a:pt x="7527716" y="5863826"/>
                </a:lnTo>
                <a:lnTo>
                  <a:pt x="7529348" y="0"/>
                </a:lnTo>
                <a:close/>
              </a:path>
            </a:pathLst>
          </a:custGeom>
          <a:solidFill>
            <a:srgbClr val="BAD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4716" y="13975343"/>
            <a:ext cx="7529830" cy="6129020"/>
          </a:xfrm>
          <a:custGeom>
            <a:avLst/>
            <a:gdLst/>
            <a:ahLst/>
            <a:cxnLst/>
            <a:rect l="l" t="t" r="r" b="b"/>
            <a:pathLst>
              <a:path w="7529830" h="6129019">
                <a:moveTo>
                  <a:pt x="1631" y="0"/>
                </a:moveTo>
                <a:lnTo>
                  <a:pt x="0" y="6128732"/>
                </a:lnTo>
                <a:lnTo>
                  <a:pt x="7529348" y="6128732"/>
                </a:lnTo>
                <a:lnTo>
                  <a:pt x="7529348" y="3062740"/>
                </a:lnTo>
                <a:lnTo>
                  <a:pt x="1631" y="0"/>
                </a:lnTo>
                <a:close/>
              </a:path>
            </a:pathLst>
          </a:custGeom>
          <a:solidFill>
            <a:srgbClr val="BAD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9" y="-22"/>
            <a:ext cx="15078075" cy="2660650"/>
          </a:xfrm>
          <a:custGeom>
            <a:avLst/>
            <a:gdLst/>
            <a:ahLst/>
            <a:cxnLst/>
            <a:rect l="l" t="t" r="r" b="b"/>
            <a:pathLst>
              <a:path w="15078075" h="2660650">
                <a:moveTo>
                  <a:pt x="15078073" y="0"/>
                </a:moveTo>
                <a:lnTo>
                  <a:pt x="0" y="0"/>
                </a:lnTo>
                <a:lnTo>
                  <a:pt x="0" y="2660512"/>
                </a:lnTo>
                <a:lnTo>
                  <a:pt x="15078073" y="2660512"/>
                </a:lnTo>
                <a:lnTo>
                  <a:pt x="15078073" y="0"/>
                </a:lnTo>
                <a:close/>
              </a:path>
            </a:pathLst>
          </a:custGeom>
          <a:solidFill>
            <a:srgbClr val="007D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3105982" y="2421888"/>
            <a:ext cx="8866505" cy="440055"/>
          </a:xfrm>
          <a:custGeom>
            <a:avLst/>
            <a:gdLst/>
            <a:ahLst/>
            <a:cxnLst/>
            <a:rect l="l" t="t" r="r" b="b"/>
            <a:pathLst>
              <a:path w="8866505" h="440055">
                <a:moveTo>
                  <a:pt x="8698616" y="0"/>
                </a:moveTo>
                <a:lnTo>
                  <a:pt x="167532" y="0"/>
                </a:lnTo>
                <a:lnTo>
                  <a:pt x="123128" y="6011"/>
                </a:lnTo>
                <a:lnTo>
                  <a:pt x="83146" y="22958"/>
                </a:lnTo>
                <a:lnTo>
                  <a:pt x="49212" y="49213"/>
                </a:lnTo>
                <a:lnTo>
                  <a:pt x="22958" y="83146"/>
                </a:lnTo>
                <a:lnTo>
                  <a:pt x="6011" y="123129"/>
                </a:lnTo>
                <a:lnTo>
                  <a:pt x="0" y="167534"/>
                </a:lnTo>
                <a:lnTo>
                  <a:pt x="0" y="272187"/>
                </a:lnTo>
                <a:lnTo>
                  <a:pt x="6011" y="316591"/>
                </a:lnTo>
                <a:lnTo>
                  <a:pt x="22958" y="356575"/>
                </a:lnTo>
                <a:lnTo>
                  <a:pt x="49212" y="390508"/>
                </a:lnTo>
                <a:lnTo>
                  <a:pt x="83146" y="416763"/>
                </a:lnTo>
                <a:lnTo>
                  <a:pt x="123128" y="433710"/>
                </a:lnTo>
                <a:lnTo>
                  <a:pt x="167532" y="439721"/>
                </a:lnTo>
                <a:lnTo>
                  <a:pt x="8698616" y="439721"/>
                </a:lnTo>
                <a:lnTo>
                  <a:pt x="8743019" y="433710"/>
                </a:lnTo>
                <a:lnTo>
                  <a:pt x="8783002" y="416763"/>
                </a:lnTo>
                <a:lnTo>
                  <a:pt x="8816935" y="390508"/>
                </a:lnTo>
                <a:lnTo>
                  <a:pt x="8843190" y="356575"/>
                </a:lnTo>
                <a:lnTo>
                  <a:pt x="8860137" y="316591"/>
                </a:lnTo>
                <a:lnTo>
                  <a:pt x="8866148" y="272187"/>
                </a:lnTo>
                <a:lnTo>
                  <a:pt x="8866148" y="167534"/>
                </a:lnTo>
                <a:lnTo>
                  <a:pt x="8860137" y="123129"/>
                </a:lnTo>
                <a:lnTo>
                  <a:pt x="8843190" y="83146"/>
                </a:lnTo>
                <a:lnTo>
                  <a:pt x="8816935" y="49213"/>
                </a:lnTo>
                <a:lnTo>
                  <a:pt x="8783002" y="22958"/>
                </a:lnTo>
                <a:lnTo>
                  <a:pt x="8743019" y="6011"/>
                </a:lnTo>
                <a:lnTo>
                  <a:pt x="86986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19" y="19585961"/>
            <a:ext cx="15078075" cy="518159"/>
          </a:xfrm>
          <a:custGeom>
            <a:avLst/>
            <a:gdLst/>
            <a:ahLst/>
            <a:cxnLst/>
            <a:rect l="l" t="t" r="r" b="b"/>
            <a:pathLst>
              <a:path w="15078075" h="518159">
                <a:moveTo>
                  <a:pt x="15078073" y="0"/>
                </a:moveTo>
                <a:lnTo>
                  <a:pt x="0" y="0"/>
                </a:lnTo>
                <a:lnTo>
                  <a:pt x="0" y="518114"/>
                </a:lnTo>
                <a:lnTo>
                  <a:pt x="15078073" y="518114"/>
                </a:lnTo>
                <a:lnTo>
                  <a:pt x="15078073" y="0"/>
                </a:lnTo>
                <a:close/>
              </a:path>
            </a:pathLst>
          </a:custGeom>
          <a:solidFill>
            <a:srgbClr val="007DC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0" name="bg object 3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23944" y="441296"/>
            <a:ext cx="1702133" cy="73059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4062" y="804164"/>
            <a:ext cx="13573125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4062" y="4623943"/>
            <a:ext cx="1357312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27625" y="18696814"/>
            <a:ext cx="482600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4062" y="18696814"/>
            <a:ext cx="3468687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58500" y="18696814"/>
            <a:ext cx="3468687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mailto:segundoautor@usp.br" TargetMode="External"/><Relationship Id="rId7" Type="http://schemas.openxmlformats.org/officeDocument/2006/relationships/slide" Target="slide1.xml"/><Relationship Id="rId2" Type="http://schemas.openxmlformats.org/officeDocument/2006/relationships/hyperlink" Target="mailto:primeiroautor@usp.br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jpg"/><Relationship Id="rId5" Type="http://schemas.openxmlformats.org/officeDocument/2006/relationships/image" Target="../media/image2.jpg"/><Relationship Id="rId4" Type="http://schemas.openxmlformats.org/officeDocument/2006/relationships/hyperlink" Target="mailto:terceiroautor@usp.br" TargetMode="External"/><Relationship Id="rId9" Type="http://schemas.openxmlformats.org/officeDocument/2006/relationships/hyperlink" Target="https://github.com/fchollet/kera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18196" y="855148"/>
            <a:ext cx="7055484" cy="19659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ts val="3254"/>
              </a:lnSpc>
              <a:spcBef>
                <a:spcPts val="114"/>
              </a:spcBef>
            </a:pP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COLOQUE</a:t>
            </a:r>
            <a:r>
              <a:rPr sz="28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AQUI</a:t>
            </a:r>
            <a:r>
              <a:rPr sz="28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SEU</a:t>
            </a:r>
            <a:r>
              <a:rPr sz="2800" b="1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Arial"/>
                <a:cs typeface="Arial"/>
              </a:rPr>
              <a:t>TEXTO</a:t>
            </a:r>
            <a:endParaRPr sz="2800" dirty="0">
              <a:latin typeface="Arial"/>
              <a:cs typeface="Arial"/>
            </a:endParaRPr>
          </a:p>
          <a:p>
            <a:pPr algn="ctr">
              <a:lnSpc>
                <a:spcPts val="3254"/>
              </a:lnSpc>
            </a:pP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¡-OBSERVE</a:t>
            </a:r>
            <a:r>
              <a:rPr sz="28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8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PLULAR</a:t>
            </a:r>
            <a:r>
              <a:rPr sz="28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Arial"/>
                <a:cs typeface="Arial"/>
              </a:rPr>
              <a:t>LINHA</a:t>
            </a:r>
            <a:endParaRPr sz="2800" dirty="0">
              <a:latin typeface="Arial"/>
              <a:cs typeface="Arial"/>
            </a:endParaRPr>
          </a:p>
          <a:p>
            <a:pPr algn="ctr">
              <a:lnSpc>
                <a:spcPts val="2720"/>
              </a:lnSpc>
              <a:spcBef>
                <a:spcPts val="275"/>
              </a:spcBef>
            </a:pPr>
            <a:r>
              <a:rPr sz="2300" dirty="0">
                <a:solidFill>
                  <a:srgbClr val="A5BFE2"/>
                </a:solidFill>
                <a:latin typeface="Arial MT"/>
                <a:cs typeface="Arial MT"/>
              </a:rPr>
              <a:t>Primeiro</a:t>
            </a:r>
            <a:r>
              <a:rPr sz="2300" spc="-90" dirty="0">
                <a:solidFill>
                  <a:srgbClr val="A5BFE2"/>
                </a:solidFill>
                <a:latin typeface="Arial MT"/>
                <a:cs typeface="Arial MT"/>
              </a:rPr>
              <a:t> </a:t>
            </a:r>
            <a:r>
              <a:rPr sz="2300" spc="-20" dirty="0">
                <a:solidFill>
                  <a:srgbClr val="A5BFE2"/>
                </a:solidFill>
                <a:latin typeface="Arial MT"/>
                <a:cs typeface="Arial MT"/>
              </a:rPr>
              <a:t>Autor,</a:t>
            </a:r>
            <a:r>
              <a:rPr sz="2300" spc="-85" dirty="0">
                <a:solidFill>
                  <a:srgbClr val="A5BFE2"/>
                </a:solidFill>
                <a:latin typeface="Arial MT"/>
                <a:cs typeface="Arial MT"/>
              </a:rPr>
              <a:t> </a:t>
            </a:r>
            <a:r>
              <a:rPr sz="2300" dirty="0">
                <a:solidFill>
                  <a:srgbClr val="A5BFE2"/>
                </a:solidFill>
                <a:latin typeface="Arial MT"/>
                <a:cs typeface="Arial MT"/>
              </a:rPr>
              <a:t>Segundo</a:t>
            </a:r>
            <a:r>
              <a:rPr sz="2300" spc="-85" dirty="0">
                <a:solidFill>
                  <a:srgbClr val="A5BFE2"/>
                </a:solidFill>
                <a:latin typeface="Arial MT"/>
                <a:cs typeface="Arial MT"/>
              </a:rPr>
              <a:t> </a:t>
            </a:r>
            <a:r>
              <a:rPr sz="2300" dirty="0">
                <a:solidFill>
                  <a:srgbClr val="A5BFE2"/>
                </a:solidFill>
                <a:latin typeface="Arial MT"/>
                <a:cs typeface="Arial MT"/>
              </a:rPr>
              <a:t>Autor</a:t>
            </a:r>
            <a:r>
              <a:rPr sz="2300" spc="-85" dirty="0">
                <a:solidFill>
                  <a:srgbClr val="A5BFE2"/>
                </a:solidFill>
                <a:latin typeface="Arial MT"/>
                <a:cs typeface="Arial MT"/>
              </a:rPr>
              <a:t> </a:t>
            </a:r>
            <a:r>
              <a:rPr sz="2300" dirty="0">
                <a:solidFill>
                  <a:srgbClr val="A5BFE2"/>
                </a:solidFill>
                <a:latin typeface="Arial MT"/>
                <a:cs typeface="Arial MT"/>
              </a:rPr>
              <a:t>e</a:t>
            </a:r>
            <a:r>
              <a:rPr sz="2300" spc="-85" dirty="0">
                <a:solidFill>
                  <a:srgbClr val="A5BFE2"/>
                </a:solidFill>
                <a:latin typeface="Arial MT"/>
                <a:cs typeface="Arial MT"/>
              </a:rPr>
              <a:t> </a:t>
            </a:r>
            <a:r>
              <a:rPr sz="2300" spc="-35" dirty="0">
                <a:solidFill>
                  <a:srgbClr val="A5BFE2"/>
                </a:solidFill>
                <a:latin typeface="Arial MT"/>
                <a:cs typeface="Arial MT"/>
              </a:rPr>
              <a:t>Terceiro</a:t>
            </a:r>
            <a:r>
              <a:rPr sz="2300" spc="-85" dirty="0">
                <a:solidFill>
                  <a:srgbClr val="A5BFE2"/>
                </a:solidFill>
                <a:latin typeface="Arial MT"/>
                <a:cs typeface="Arial MT"/>
              </a:rPr>
              <a:t> </a:t>
            </a:r>
            <a:r>
              <a:rPr sz="2300" spc="-10" dirty="0">
                <a:solidFill>
                  <a:srgbClr val="A5BFE2"/>
                </a:solidFill>
                <a:latin typeface="Arial MT"/>
                <a:cs typeface="Arial MT"/>
              </a:rPr>
              <a:t>Autor</a:t>
            </a:r>
            <a:endParaRPr sz="2300" dirty="0">
              <a:latin typeface="Arial MT"/>
              <a:cs typeface="Arial MT"/>
            </a:endParaRPr>
          </a:p>
          <a:p>
            <a:pPr algn="ctr">
              <a:lnSpc>
                <a:spcPts val="2180"/>
              </a:lnSpc>
            </a:pPr>
            <a:r>
              <a:rPr sz="1850" dirty="0">
                <a:solidFill>
                  <a:srgbClr val="FFFFFF"/>
                </a:solidFill>
                <a:latin typeface="Arial MT"/>
                <a:cs typeface="Arial MT"/>
              </a:rPr>
              <a:t>Escola</a:t>
            </a:r>
            <a:r>
              <a:rPr sz="185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50" spc="-100" dirty="0">
                <a:solidFill>
                  <a:srgbClr val="FFFFFF"/>
                </a:solidFill>
                <a:latin typeface="Arial MT"/>
                <a:cs typeface="Arial MT"/>
              </a:rPr>
              <a:t>P</a:t>
            </a:r>
            <a:r>
              <a:rPr sz="1850" dirty="0">
                <a:solidFill>
                  <a:srgbClr val="FFFFFF"/>
                </a:solidFill>
                <a:latin typeface="Arial MT"/>
                <a:cs typeface="Arial MT"/>
              </a:rPr>
              <a:t>oli</a:t>
            </a:r>
            <a:r>
              <a:rPr sz="1850" spc="-5" dirty="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sz="1850" spc="-825" dirty="0">
                <a:solidFill>
                  <a:srgbClr val="FFFFFF"/>
                </a:solidFill>
                <a:latin typeface="Arial MT"/>
                <a:cs typeface="Arial MT"/>
              </a:rPr>
              <a:t>e</a:t>
            </a:r>
            <a:r>
              <a:rPr sz="2775" spc="307" baseline="1501" dirty="0">
                <a:solidFill>
                  <a:srgbClr val="FFFFFF"/>
                </a:solidFill>
                <a:latin typeface="Arial MT"/>
                <a:cs typeface="Arial MT"/>
              </a:rPr>
              <a:t>´</a:t>
            </a:r>
            <a:r>
              <a:rPr sz="1850" dirty="0">
                <a:solidFill>
                  <a:srgbClr val="FFFFFF"/>
                </a:solidFill>
                <a:latin typeface="Arial MT"/>
                <a:cs typeface="Arial MT"/>
              </a:rPr>
              <a:t>cnica</a:t>
            </a:r>
            <a:r>
              <a:rPr sz="185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50" dirty="0">
                <a:solidFill>
                  <a:srgbClr val="FFFFFF"/>
                </a:solidFill>
                <a:latin typeface="Arial MT"/>
                <a:cs typeface="Arial MT"/>
              </a:rPr>
              <a:t>-</a:t>
            </a:r>
            <a:r>
              <a:rPr sz="185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50" dirty="0">
                <a:solidFill>
                  <a:srgbClr val="FFFFFF"/>
                </a:solidFill>
                <a:latin typeface="Arial MT"/>
                <a:cs typeface="Arial MT"/>
              </a:rPr>
              <a:t>USP -</a:t>
            </a:r>
            <a:r>
              <a:rPr sz="185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50" dirty="0">
                <a:solidFill>
                  <a:srgbClr val="FFFFFF"/>
                </a:solidFill>
                <a:latin typeface="Arial MT"/>
                <a:cs typeface="Arial MT"/>
              </a:rPr>
              <a:t>Engenharia</a:t>
            </a:r>
            <a:r>
              <a:rPr sz="1850" spc="-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850" spc="-10" dirty="0">
                <a:solidFill>
                  <a:srgbClr val="FFFFFF"/>
                </a:solidFill>
                <a:latin typeface="Arial MT"/>
                <a:cs typeface="Arial MT"/>
              </a:rPr>
              <a:t>XXXXXXXX</a:t>
            </a:r>
            <a:endParaRPr sz="1850" dirty="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1355"/>
              </a:spcBef>
            </a:pPr>
            <a:r>
              <a:rPr sz="1850" spc="-10" dirty="0">
                <a:latin typeface="Arial MT"/>
                <a:cs typeface="Arial MT"/>
                <a:hlinkClick r:id="rId2"/>
              </a:rPr>
              <a:t>primeiroautor@usp.br,</a:t>
            </a:r>
            <a:r>
              <a:rPr sz="1850" spc="55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  <a:hlinkClick r:id="rId3"/>
              </a:rPr>
              <a:t>segundoautor@usp.br,</a:t>
            </a:r>
            <a:r>
              <a:rPr sz="1850" spc="6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  <a:hlinkClick r:id="rId4"/>
              </a:rPr>
              <a:t>terceiroautor@usp.br</a:t>
            </a:r>
            <a:endParaRPr sz="1850" dirty="0">
              <a:latin typeface="Arial MT"/>
              <a:cs typeface="Arial MT"/>
            </a:endParaRPr>
          </a:p>
        </p:txBody>
      </p:sp>
      <p:pic>
        <p:nvPicPr>
          <p:cNvPr id="3" name="object 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618281" y="451800"/>
            <a:ext cx="1702150" cy="70959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64139" y="3016190"/>
            <a:ext cx="6575425" cy="26212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10"/>
              </a:spcBef>
            </a:pPr>
            <a:r>
              <a:rPr sz="2400" b="1" spc="75" dirty="0">
                <a:solidFill>
                  <a:srgbClr val="000077"/>
                </a:solidFill>
                <a:latin typeface="Palatino Linotype"/>
                <a:cs typeface="Palatino Linotype"/>
              </a:rPr>
              <a:t>Introdu</a:t>
            </a:r>
            <a:r>
              <a:rPr sz="2400" b="1" spc="-865" dirty="0">
                <a:solidFill>
                  <a:srgbClr val="000077"/>
                </a:solidFill>
                <a:latin typeface="Palatino Linotype"/>
                <a:cs typeface="Palatino Linotype"/>
              </a:rPr>
              <a:t>c</a:t>
            </a:r>
            <a:r>
              <a:rPr sz="2400" b="1" spc="210" dirty="0">
                <a:solidFill>
                  <a:srgbClr val="000077"/>
                </a:solidFill>
                <a:latin typeface="Palatino Linotype"/>
                <a:cs typeface="Palatino Linotype"/>
              </a:rPr>
              <a:t>¸</a:t>
            </a:r>
            <a:r>
              <a:rPr sz="2400" b="1" spc="-935" dirty="0">
                <a:solidFill>
                  <a:srgbClr val="000077"/>
                </a:solidFill>
                <a:latin typeface="Palatino Linotype"/>
                <a:cs typeface="Palatino Linotype"/>
              </a:rPr>
              <a:t>a</a:t>
            </a:r>
            <a:r>
              <a:rPr sz="2400" b="1" spc="275" dirty="0">
                <a:solidFill>
                  <a:srgbClr val="000077"/>
                </a:solidFill>
                <a:latin typeface="Palatino Linotype"/>
                <a:cs typeface="Palatino Linotype"/>
              </a:rPr>
              <a:t>˜</a:t>
            </a:r>
            <a:r>
              <a:rPr sz="2400" b="1" spc="75" dirty="0">
                <a:solidFill>
                  <a:srgbClr val="000077"/>
                </a:solidFill>
                <a:latin typeface="Palatino Linotype"/>
                <a:cs typeface="Palatino Linotype"/>
              </a:rPr>
              <a:t>o</a:t>
            </a:r>
            <a:endParaRPr sz="2400">
              <a:latin typeface="Palatino Linotype"/>
              <a:cs typeface="Palatino Linotype"/>
            </a:endParaRPr>
          </a:p>
          <a:p>
            <a:pPr marL="12700" marR="5080" algn="just">
              <a:lnSpc>
                <a:spcPts val="1580"/>
              </a:lnSpc>
              <a:spcBef>
                <a:spcPts val="1785"/>
              </a:spcBef>
            </a:pPr>
            <a:r>
              <a:rPr sz="1500" dirty="0">
                <a:latin typeface="Palatino Linotype"/>
                <a:cs typeface="Palatino Linotype"/>
              </a:rPr>
              <a:t>Nulla</a:t>
            </a:r>
            <a:r>
              <a:rPr sz="1500" spc="19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malesuada</a:t>
            </a:r>
            <a:r>
              <a:rPr sz="1500" spc="1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porttitor</a:t>
            </a:r>
            <a:r>
              <a:rPr sz="1500" spc="19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diam.</a:t>
            </a:r>
            <a:r>
              <a:rPr sz="1500" spc="90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Donec</a:t>
            </a:r>
            <a:r>
              <a:rPr sz="1500" spc="19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felis</a:t>
            </a:r>
            <a:r>
              <a:rPr sz="1500" spc="1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erat,</a:t>
            </a:r>
            <a:r>
              <a:rPr sz="1500" spc="22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congue</a:t>
            </a:r>
            <a:r>
              <a:rPr sz="1500" spc="19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non,</a:t>
            </a:r>
            <a:r>
              <a:rPr sz="1500" spc="22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volutpat</a:t>
            </a:r>
            <a:r>
              <a:rPr sz="1500" spc="190" dirty="0">
                <a:latin typeface="Palatino Linotype"/>
                <a:cs typeface="Palatino Linotype"/>
              </a:rPr>
              <a:t> </a:t>
            </a:r>
            <a:r>
              <a:rPr sz="1500" spc="-25" dirty="0">
                <a:latin typeface="Palatino Linotype"/>
                <a:cs typeface="Palatino Linotype"/>
              </a:rPr>
              <a:t>at, </a:t>
            </a:r>
            <a:r>
              <a:rPr sz="1500" dirty="0">
                <a:latin typeface="Palatino Linotype"/>
                <a:cs typeface="Palatino Linotype"/>
              </a:rPr>
              <a:t>tincidunt</a:t>
            </a:r>
            <a:r>
              <a:rPr sz="1500" spc="35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tristique,</a:t>
            </a:r>
            <a:r>
              <a:rPr sz="1500" spc="4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libero.</a:t>
            </a:r>
            <a:r>
              <a:rPr sz="1500" spc="360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Vivamus</a:t>
            </a:r>
            <a:r>
              <a:rPr sz="1500" spc="3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viverra</a:t>
            </a:r>
            <a:r>
              <a:rPr sz="1500" spc="36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fermentum</a:t>
            </a:r>
            <a:r>
              <a:rPr sz="1500" spc="36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felis.</a:t>
            </a:r>
            <a:r>
              <a:rPr sz="1500" spc="360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Donec</a:t>
            </a:r>
            <a:r>
              <a:rPr sz="1500" spc="360" dirty="0">
                <a:latin typeface="Palatino Linotype"/>
                <a:cs typeface="Palatino Linotype"/>
              </a:rPr>
              <a:t> </a:t>
            </a:r>
            <a:r>
              <a:rPr sz="1500" spc="-25" dirty="0">
                <a:latin typeface="Palatino Linotype"/>
                <a:cs typeface="Palatino Linotype"/>
              </a:rPr>
              <a:t>no- </a:t>
            </a:r>
            <a:r>
              <a:rPr sz="1500" dirty="0">
                <a:latin typeface="Palatino Linotype"/>
                <a:cs typeface="Palatino Linotype"/>
              </a:rPr>
              <a:t>nummy</a:t>
            </a:r>
            <a:r>
              <a:rPr sz="1500" spc="1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pellentesque</a:t>
            </a:r>
            <a:r>
              <a:rPr sz="1500" spc="1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ante.</a:t>
            </a:r>
            <a:r>
              <a:rPr sz="1500" spc="65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Phasellus</a:t>
            </a:r>
            <a:r>
              <a:rPr sz="1500" spc="1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adipiscing</a:t>
            </a:r>
            <a:r>
              <a:rPr sz="1500" spc="1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semper</a:t>
            </a:r>
            <a:r>
              <a:rPr sz="1500" spc="1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elit.</a:t>
            </a:r>
            <a:r>
              <a:rPr sz="1500" spc="65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Proin</a:t>
            </a:r>
            <a:r>
              <a:rPr sz="1500" spc="180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fermen- </a:t>
            </a:r>
            <a:r>
              <a:rPr sz="1500" dirty="0">
                <a:latin typeface="Palatino Linotype"/>
                <a:cs typeface="Palatino Linotype"/>
              </a:rPr>
              <a:t>tum</a:t>
            </a:r>
            <a:r>
              <a:rPr sz="1500" spc="2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massa</a:t>
            </a:r>
            <a:r>
              <a:rPr sz="1500" spc="2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ac</a:t>
            </a:r>
            <a:r>
              <a:rPr sz="1500" spc="2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quam.</a:t>
            </a:r>
            <a:r>
              <a:rPr sz="1500" spc="1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Sed</a:t>
            </a:r>
            <a:r>
              <a:rPr sz="1500" spc="2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diam</a:t>
            </a:r>
            <a:r>
              <a:rPr sz="1500" spc="2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turpis,</a:t>
            </a:r>
            <a:r>
              <a:rPr sz="1500" spc="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molestie</a:t>
            </a:r>
            <a:r>
              <a:rPr sz="1500" spc="2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vitae,</a:t>
            </a:r>
            <a:r>
              <a:rPr sz="1500" spc="3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placerat</a:t>
            </a:r>
            <a:r>
              <a:rPr sz="1500" spc="2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a,</a:t>
            </a:r>
            <a:r>
              <a:rPr sz="1500" spc="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molestie</a:t>
            </a:r>
            <a:r>
              <a:rPr sz="1500" spc="25" dirty="0">
                <a:latin typeface="Palatino Linotype"/>
                <a:cs typeface="Palatino Linotype"/>
              </a:rPr>
              <a:t> </a:t>
            </a:r>
            <a:r>
              <a:rPr sz="1500" spc="-20" dirty="0">
                <a:latin typeface="Palatino Linotype"/>
                <a:cs typeface="Palatino Linotype"/>
              </a:rPr>
              <a:t>nec, </a:t>
            </a:r>
            <a:r>
              <a:rPr sz="1500" dirty="0">
                <a:latin typeface="Palatino Linotype"/>
                <a:cs typeface="Palatino Linotype"/>
              </a:rPr>
              <a:t>leo.</a:t>
            </a:r>
            <a:r>
              <a:rPr sz="1500" spc="1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Maecenas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lacinia.</a:t>
            </a:r>
            <a:r>
              <a:rPr sz="1500" spc="1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Nam</a:t>
            </a:r>
            <a:r>
              <a:rPr sz="1500" spc="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ipsum</a:t>
            </a:r>
            <a:r>
              <a:rPr sz="1500" spc="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ligula,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eleifend</a:t>
            </a:r>
            <a:r>
              <a:rPr sz="1500" spc="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at,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accumsan</a:t>
            </a:r>
            <a:r>
              <a:rPr sz="1500" spc="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nec,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suscipit </a:t>
            </a:r>
            <a:r>
              <a:rPr sz="1500" dirty="0">
                <a:latin typeface="Palatino Linotype"/>
                <a:cs typeface="Palatino Linotype"/>
              </a:rPr>
              <a:t>a,</a:t>
            </a:r>
            <a:r>
              <a:rPr sz="1500" spc="19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ipsum.</a:t>
            </a:r>
            <a:r>
              <a:rPr sz="1500" spc="49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Morbi</a:t>
            </a:r>
            <a:r>
              <a:rPr sz="1500" spc="1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blandit</a:t>
            </a:r>
            <a:r>
              <a:rPr sz="1500" spc="1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ligula</a:t>
            </a:r>
            <a:r>
              <a:rPr sz="1500" spc="1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feugiat</a:t>
            </a:r>
            <a:r>
              <a:rPr sz="1500" spc="1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magna.</a:t>
            </a:r>
            <a:r>
              <a:rPr sz="1500" spc="49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Nunc</a:t>
            </a:r>
            <a:r>
              <a:rPr sz="1500" spc="1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eleifend</a:t>
            </a:r>
            <a:r>
              <a:rPr sz="1500" spc="1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consequat</a:t>
            </a:r>
            <a:r>
              <a:rPr sz="1500" spc="170" dirty="0">
                <a:latin typeface="Palatino Linotype"/>
                <a:cs typeface="Palatino Linotype"/>
              </a:rPr>
              <a:t> </a:t>
            </a:r>
            <a:r>
              <a:rPr sz="1500" spc="-25" dirty="0">
                <a:latin typeface="Palatino Linotype"/>
                <a:cs typeface="Palatino Linotype"/>
              </a:rPr>
              <a:t>lo- </a:t>
            </a:r>
            <a:r>
              <a:rPr sz="1500" dirty="0">
                <a:latin typeface="Palatino Linotype"/>
                <a:cs typeface="Palatino Linotype"/>
              </a:rPr>
              <a:t>rem.</a:t>
            </a:r>
            <a:r>
              <a:rPr sz="1500" spc="45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Sed</a:t>
            </a:r>
            <a:r>
              <a:rPr sz="1500" spc="15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lacinia</a:t>
            </a:r>
            <a:r>
              <a:rPr sz="1500" spc="15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nulla</a:t>
            </a:r>
            <a:r>
              <a:rPr sz="1500" spc="15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vitae</a:t>
            </a:r>
            <a:r>
              <a:rPr sz="1500" spc="15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enim.</a:t>
            </a:r>
            <a:r>
              <a:rPr sz="1500" spc="459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Pellentesque</a:t>
            </a:r>
            <a:r>
              <a:rPr sz="1500" spc="15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tincidunt</a:t>
            </a:r>
            <a:r>
              <a:rPr sz="1500" spc="15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purus</a:t>
            </a:r>
            <a:r>
              <a:rPr sz="1500" spc="15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vel</a:t>
            </a:r>
            <a:r>
              <a:rPr sz="1500" spc="155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magna. </a:t>
            </a:r>
            <a:r>
              <a:rPr sz="1500" dirty="0">
                <a:latin typeface="Palatino Linotype"/>
                <a:cs typeface="Palatino Linotype"/>
              </a:rPr>
              <a:t>Integer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non</a:t>
            </a:r>
            <a:r>
              <a:rPr sz="1500" spc="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enim.</a:t>
            </a:r>
            <a:r>
              <a:rPr sz="1500" spc="1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Praesent</a:t>
            </a:r>
            <a:r>
              <a:rPr sz="1500" spc="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euismod</a:t>
            </a:r>
            <a:r>
              <a:rPr sz="1500" spc="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nunc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eu</a:t>
            </a:r>
            <a:r>
              <a:rPr sz="1500" spc="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purus.</a:t>
            </a:r>
            <a:r>
              <a:rPr sz="1500" spc="1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Donec</a:t>
            </a:r>
            <a:r>
              <a:rPr sz="1500" spc="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bibendum</a:t>
            </a:r>
            <a:r>
              <a:rPr sz="1500" spc="85" dirty="0">
                <a:latin typeface="Palatino Linotype"/>
                <a:cs typeface="Palatino Linotype"/>
              </a:rPr>
              <a:t> </a:t>
            </a:r>
            <a:r>
              <a:rPr sz="1500" spc="-20" dirty="0">
                <a:latin typeface="Palatino Linotype"/>
                <a:cs typeface="Palatino Linotype"/>
              </a:rPr>
              <a:t>quam </a:t>
            </a:r>
            <a:r>
              <a:rPr sz="1500" dirty="0">
                <a:latin typeface="Palatino Linotype"/>
                <a:cs typeface="Palatino Linotype"/>
              </a:rPr>
              <a:t>in</a:t>
            </a:r>
            <a:r>
              <a:rPr sz="1500" spc="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tellus.</a:t>
            </a:r>
            <a:r>
              <a:rPr sz="1500" spc="1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Nullam</a:t>
            </a:r>
            <a:r>
              <a:rPr sz="1500" spc="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cursus</a:t>
            </a:r>
            <a:r>
              <a:rPr sz="1500" spc="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pulvinar</a:t>
            </a:r>
            <a:r>
              <a:rPr sz="1500" spc="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lectus.</a:t>
            </a:r>
            <a:r>
              <a:rPr sz="1500" spc="1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Donec</a:t>
            </a:r>
            <a:r>
              <a:rPr sz="1500" spc="6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et</a:t>
            </a:r>
            <a:r>
              <a:rPr sz="1500" spc="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mi.</a:t>
            </a:r>
            <a:r>
              <a:rPr sz="1500" spc="1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Nam</a:t>
            </a:r>
            <a:r>
              <a:rPr sz="1500" spc="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vulputate</a:t>
            </a:r>
            <a:r>
              <a:rPr sz="1500" spc="65" dirty="0">
                <a:latin typeface="Palatino Linotype"/>
                <a:cs typeface="Palatino Linotype"/>
              </a:rPr>
              <a:t> </a:t>
            </a:r>
            <a:r>
              <a:rPr sz="1500" spc="-20" dirty="0">
                <a:latin typeface="Palatino Linotype"/>
                <a:cs typeface="Palatino Linotype"/>
              </a:rPr>
              <a:t>metus </a:t>
            </a:r>
            <a:r>
              <a:rPr sz="1500" dirty="0">
                <a:latin typeface="Palatino Linotype"/>
                <a:cs typeface="Palatino Linotype"/>
              </a:rPr>
              <a:t>eu</a:t>
            </a:r>
            <a:r>
              <a:rPr sz="1500" spc="5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enim.</a:t>
            </a:r>
            <a:r>
              <a:rPr sz="1500" spc="1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Vestibulum</a:t>
            </a:r>
            <a:r>
              <a:rPr sz="1500" spc="5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pellentesque</a:t>
            </a:r>
            <a:r>
              <a:rPr sz="1500" spc="6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felis</a:t>
            </a:r>
            <a:r>
              <a:rPr sz="1500" spc="6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eu</a:t>
            </a:r>
            <a:r>
              <a:rPr sz="1500" spc="55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massa.</a:t>
            </a:r>
            <a:endParaRPr sz="1500">
              <a:latin typeface="Palatino Linotype"/>
              <a:cs typeface="Palatino Linotyp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4139" y="6014303"/>
            <a:ext cx="6575425" cy="224409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400" b="1" dirty="0">
                <a:solidFill>
                  <a:srgbClr val="000077"/>
                </a:solidFill>
                <a:latin typeface="Palatino Linotype"/>
                <a:cs typeface="Palatino Linotype"/>
              </a:rPr>
              <a:t>Materiais e </a:t>
            </a:r>
            <a:r>
              <a:rPr sz="2400" b="1" spc="90" dirty="0">
                <a:solidFill>
                  <a:srgbClr val="000077"/>
                </a:solidFill>
                <a:latin typeface="Palatino Linotype"/>
                <a:cs typeface="Palatino Linotype"/>
              </a:rPr>
              <a:t>m</a:t>
            </a:r>
            <a:r>
              <a:rPr sz="2400" b="1" spc="-919" dirty="0">
                <a:solidFill>
                  <a:srgbClr val="000077"/>
                </a:solidFill>
                <a:latin typeface="Palatino Linotype"/>
                <a:cs typeface="Palatino Linotype"/>
              </a:rPr>
              <a:t>e</a:t>
            </a:r>
            <a:r>
              <a:rPr sz="2400" b="1" spc="290" dirty="0">
                <a:solidFill>
                  <a:srgbClr val="000077"/>
                </a:solidFill>
                <a:latin typeface="Palatino Linotype"/>
                <a:cs typeface="Palatino Linotype"/>
              </a:rPr>
              <a:t>´</a:t>
            </a:r>
            <a:r>
              <a:rPr sz="2400" b="1" spc="90" dirty="0">
                <a:solidFill>
                  <a:srgbClr val="000077"/>
                </a:solidFill>
                <a:latin typeface="Palatino Linotype"/>
                <a:cs typeface="Palatino Linotype"/>
              </a:rPr>
              <a:t>todos</a:t>
            </a:r>
            <a:endParaRPr sz="2400" dirty="0">
              <a:latin typeface="Palatino Linotype"/>
              <a:cs typeface="Palatino Linotype"/>
            </a:endParaRPr>
          </a:p>
          <a:p>
            <a:pPr marL="12700">
              <a:lnSpc>
                <a:spcPct val="100000"/>
              </a:lnSpc>
              <a:spcBef>
                <a:spcPts val="1714"/>
              </a:spcBef>
            </a:pPr>
            <a:r>
              <a:rPr sz="1850" b="1" dirty="0">
                <a:latin typeface="Arial"/>
                <a:cs typeface="Arial"/>
              </a:rPr>
              <a:t>Coloque aqui seu </a:t>
            </a:r>
            <a:r>
              <a:rPr sz="1850" b="1" spc="-10" dirty="0">
                <a:latin typeface="Arial"/>
                <a:cs typeface="Arial"/>
              </a:rPr>
              <a:t>modelo</a:t>
            </a:r>
            <a:endParaRPr sz="1850" dirty="0">
              <a:latin typeface="Arial"/>
              <a:cs typeface="Arial"/>
            </a:endParaRPr>
          </a:p>
          <a:p>
            <a:pPr marL="12700" marR="5080" algn="just">
              <a:lnSpc>
                <a:spcPts val="1580"/>
              </a:lnSpc>
              <a:spcBef>
                <a:spcPts val="1190"/>
              </a:spcBef>
            </a:pPr>
            <a:r>
              <a:rPr sz="1500" dirty="0">
                <a:latin typeface="Palatino Linotype"/>
                <a:cs typeface="Palatino Linotype"/>
              </a:rPr>
              <a:t>Sed</a:t>
            </a:r>
            <a:r>
              <a:rPr sz="1500" spc="10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feugiat.</a:t>
            </a:r>
            <a:r>
              <a:rPr sz="1500" spc="30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Cum</a:t>
            </a:r>
            <a:r>
              <a:rPr sz="1500" spc="1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sociis</a:t>
            </a:r>
            <a:r>
              <a:rPr sz="1500" spc="1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natoque</a:t>
            </a:r>
            <a:r>
              <a:rPr sz="1500" spc="1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penatibus</a:t>
            </a:r>
            <a:r>
              <a:rPr sz="1500" spc="1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et</a:t>
            </a:r>
            <a:r>
              <a:rPr sz="1500" spc="1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magnis</a:t>
            </a:r>
            <a:r>
              <a:rPr sz="1500" spc="1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dis</a:t>
            </a:r>
            <a:r>
              <a:rPr sz="1500" spc="1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parturient</a:t>
            </a:r>
            <a:r>
              <a:rPr sz="1500" spc="110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montes, </a:t>
            </a:r>
            <a:r>
              <a:rPr sz="1500" dirty="0">
                <a:latin typeface="Palatino Linotype"/>
                <a:cs typeface="Palatino Linotype"/>
              </a:rPr>
              <a:t>nascetur</a:t>
            </a:r>
            <a:r>
              <a:rPr sz="1500" spc="1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ridiculus</a:t>
            </a:r>
            <a:r>
              <a:rPr sz="1500" spc="1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mus.</a:t>
            </a:r>
            <a:r>
              <a:rPr sz="1500" spc="60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Ut</a:t>
            </a:r>
            <a:r>
              <a:rPr sz="1500" spc="1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pellentesque</a:t>
            </a:r>
            <a:r>
              <a:rPr sz="1500" spc="1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augue</a:t>
            </a:r>
            <a:r>
              <a:rPr sz="1500" spc="1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sed</a:t>
            </a:r>
            <a:r>
              <a:rPr sz="1500" spc="1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urna.</a:t>
            </a:r>
            <a:r>
              <a:rPr sz="1500" spc="60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Vestibulum</a:t>
            </a:r>
            <a:r>
              <a:rPr sz="1500" spc="175" dirty="0">
                <a:latin typeface="Palatino Linotype"/>
                <a:cs typeface="Palatino Linotype"/>
              </a:rPr>
              <a:t> </a:t>
            </a:r>
            <a:r>
              <a:rPr sz="1500" spc="-20" dirty="0">
                <a:latin typeface="Palatino Linotype"/>
                <a:cs typeface="Palatino Linotype"/>
              </a:rPr>
              <a:t>diam </a:t>
            </a:r>
            <a:r>
              <a:rPr sz="1500" dirty="0">
                <a:latin typeface="Palatino Linotype"/>
                <a:cs typeface="Palatino Linotype"/>
              </a:rPr>
              <a:t>eros,</a:t>
            </a:r>
            <a:r>
              <a:rPr sz="1500" spc="30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fringilla</a:t>
            </a:r>
            <a:r>
              <a:rPr sz="1500" spc="25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et,</a:t>
            </a:r>
            <a:r>
              <a:rPr sz="1500" spc="30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consectetuer</a:t>
            </a:r>
            <a:r>
              <a:rPr sz="1500" spc="254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eu,</a:t>
            </a:r>
            <a:r>
              <a:rPr sz="1500" spc="30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nonummy</a:t>
            </a:r>
            <a:r>
              <a:rPr sz="1500" spc="25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id,</a:t>
            </a:r>
            <a:r>
              <a:rPr sz="1500" spc="30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sapien.</a:t>
            </a:r>
            <a:r>
              <a:rPr sz="1500" spc="200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Nullam</a:t>
            </a:r>
            <a:r>
              <a:rPr sz="1500" spc="26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at</a:t>
            </a:r>
            <a:r>
              <a:rPr sz="1500" spc="250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lectus. </a:t>
            </a:r>
            <a:r>
              <a:rPr sz="1500" dirty="0">
                <a:latin typeface="Palatino Linotype"/>
                <a:cs typeface="Palatino Linotype"/>
              </a:rPr>
              <a:t>In</a:t>
            </a:r>
            <a:r>
              <a:rPr sz="1500" spc="16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sagittis</a:t>
            </a:r>
            <a:r>
              <a:rPr sz="1500" spc="16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ultrices</a:t>
            </a:r>
            <a:r>
              <a:rPr sz="1500" spc="1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mauris.</a:t>
            </a:r>
            <a:r>
              <a:rPr sz="1500" spc="4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Curabitur</a:t>
            </a:r>
            <a:r>
              <a:rPr sz="1500" spc="1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malesuada</a:t>
            </a:r>
            <a:r>
              <a:rPr sz="1500" spc="1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erat</a:t>
            </a:r>
            <a:r>
              <a:rPr sz="1500" spc="16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sit</a:t>
            </a:r>
            <a:r>
              <a:rPr sz="1500" spc="1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amet</a:t>
            </a:r>
            <a:r>
              <a:rPr sz="1500" spc="1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massa.</a:t>
            </a:r>
            <a:r>
              <a:rPr sz="1500" spc="475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Fusce </a:t>
            </a:r>
            <a:r>
              <a:rPr sz="1500" dirty="0">
                <a:latin typeface="Palatino Linotype"/>
                <a:cs typeface="Palatino Linotype"/>
              </a:rPr>
              <a:t>blandit.</a:t>
            </a:r>
            <a:r>
              <a:rPr sz="1500" spc="25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Aliquam</a:t>
            </a:r>
            <a:r>
              <a:rPr sz="1500" spc="10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erat</a:t>
            </a:r>
            <a:r>
              <a:rPr sz="1500" spc="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volutpat.</a:t>
            </a:r>
            <a:r>
              <a:rPr sz="1500" spc="254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Aliquam</a:t>
            </a:r>
            <a:r>
              <a:rPr sz="1500" spc="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euismod.</a:t>
            </a:r>
            <a:r>
              <a:rPr sz="1500" spc="25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Aenean</a:t>
            </a:r>
            <a:r>
              <a:rPr sz="1500" spc="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vel</a:t>
            </a:r>
            <a:r>
              <a:rPr sz="1500" spc="10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lectus.</a:t>
            </a:r>
            <a:r>
              <a:rPr sz="1500" spc="250" dirty="0">
                <a:latin typeface="Palatino Linotype"/>
                <a:cs typeface="Palatino Linotype"/>
              </a:rPr>
              <a:t> </a:t>
            </a:r>
            <a:r>
              <a:rPr sz="1500" spc="-20" dirty="0">
                <a:latin typeface="Palatino Linotype"/>
                <a:cs typeface="Palatino Linotype"/>
              </a:rPr>
              <a:t>Nunc </a:t>
            </a:r>
            <a:r>
              <a:rPr sz="1500" dirty="0">
                <a:latin typeface="Palatino Linotype"/>
                <a:cs typeface="Palatino Linotype"/>
              </a:rPr>
              <a:t>imperdiet</a:t>
            </a:r>
            <a:r>
              <a:rPr sz="1500" spc="6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justo</a:t>
            </a:r>
            <a:r>
              <a:rPr sz="1500" spc="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nec</a:t>
            </a:r>
            <a:r>
              <a:rPr sz="1500" spc="65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dolor.</a:t>
            </a:r>
            <a:endParaRPr sz="1500" dirty="0">
              <a:latin typeface="Palatino Linotype"/>
              <a:cs typeface="Palatino Linotype"/>
            </a:endParaRPr>
          </a:p>
        </p:txBody>
      </p:sp>
      <p:pic>
        <p:nvPicPr>
          <p:cNvPr id="6" name="object 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64791" y="8535445"/>
            <a:ext cx="6173829" cy="2556766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2333721" y="11093939"/>
            <a:ext cx="3236595" cy="247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b="1" dirty="0">
                <a:latin typeface="Arial"/>
                <a:cs typeface="Arial"/>
              </a:rPr>
              <a:t>Figura</a:t>
            </a:r>
            <a:r>
              <a:rPr sz="1450" b="1" spc="-3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1:</a:t>
            </a:r>
            <a:r>
              <a:rPr sz="1450" b="1" spc="60" dirty="0">
                <a:latin typeface="Arial"/>
                <a:cs typeface="Arial"/>
              </a:rPr>
              <a:t> </a:t>
            </a:r>
            <a:r>
              <a:rPr sz="1450" spc="-20" dirty="0">
                <a:latin typeface="Arial MT"/>
                <a:cs typeface="Arial MT"/>
              </a:rPr>
              <a:t>Trilha</a:t>
            </a:r>
            <a:r>
              <a:rPr sz="1450" spc="-30" dirty="0">
                <a:latin typeface="Arial MT"/>
                <a:cs typeface="Arial MT"/>
              </a:rPr>
              <a:t> </a:t>
            </a:r>
            <a:r>
              <a:rPr sz="1450" dirty="0">
                <a:latin typeface="Arial MT"/>
                <a:cs typeface="Arial MT"/>
              </a:rPr>
              <a:t>de</a:t>
            </a:r>
            <a:r>
              <a:rPr sz="1450" spc="-30" dirty="0">
                <a:latin typeface="Arial MT"/>
                <a:cs typeface="Arial MT"/>
              </a:rPr>
              <a:t> </a:t>
            </a:r>
            <a:r>
              <a:rPr sz="1450" dirty="0">
                <a:latin typeface="Arial MT"/>
                <a:cs typeface="Arial MT"/>
              </a:rPr>
              <a:t>desgaste</a:t>
            </a:r>
            <a:r>
              <a:rPr sz="1450" spc="-30" dirty="0">
                <a:latin typeface="Arial MT"/>
                <a:cs typeface="Arial MT"/>
              </a:rPr>
              <a:t> </a:t>
            </a:r>
            <a:r>
              <a:rPr sz="1450" spc="-10" dirty="0">
                <a:latin typeface="Arial MT"/>
                <a:cs typeface="Arial MT"/>
              </a:rPr>
              <a:t>topografia</a:t>
            </a:r>
            <a:endParaRPr sz="145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4139" y="11567888"/>
            <a:ext cx="6575425" cy="2588260"/>
          </a:xfrm>
          <a:prstGeom prst="rect">
            <a:avLst/>
          </a:prstGeom>
        </p:spPr>
        <p:txBody>
          <a:bodyPr vert="horz" wrap="square" lIns="0" tIns="15430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215"/>
              </a:spcBef>
            </a:pPr>
            <a:r>
              <a:rPr sz="1850" b="1" dirty="0">
                <a:latin typeface="Arial"/>
                <a:cs typeface="Arial"/>
              </a:rPr>
              <a:t>Coloque aqui seu </a:t>
            </a:r>
            <a:r>
              <a:rPr sz="1850" b="1" i="1" spc="-10" dirty="0">
                <a:latin typeface="Arial"/>
                <a:cs typeface="Arial"/>
              </a:rPr>
              <a:t>dataset</a:t>
            </a:r>
            <a:endParaRPr sz="1850">
              <a:latin typeface="Arial"/>
              <a:cs typeface="Arial"/>
            </a:endParaRPr>
          </a:p>
          <a:p>
            <a:pPr marL="12700" marR="5080" algn="just">
              <a:lnSpc>
                <a:spcPts val="1580"/>
              </a:lnSpc>
              <a:spcBef>
                <a:spcPts val="1190"/>
              </a:spcBef>
            </a:pPr>
            <a:r>
              <a:rPr sz="1500" dirty="0">
                <a:latin typeface="Palatino Linotype"/>
                <a:cs typeface="Palatino Linotype"/>
              </a:rPr>
              <a:t>Morbi</a:t>
            </a:r>
            <a:r>
              <a:rPr sz="1500" spc="15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nunc.</a:t>
            </a:r>
            <a:r>
              <a:rPr sz="1500" spc="43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Aliquam</a:t>
            </a:r>
            <a:r>
              <a:rPr sz="1500" spc="15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consectetuer</a:t>
            </a:r>
            <a:r>
              <a:rPr sz="1500" spc="15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varius</a:t>
            </a:r>
            <a:r>
              <a:rPr sz="1500" spc="15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nulla.</a:t>
            </a:r>
            <a:r>
              <a:rPr sz="1500" spc="43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Phasellus</a:t>
            </a:r>
            <a:r>
              <a:rPr sz="1500" spc="15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eros.</a:t>
            </a:r>
            <a:r>
              <a:rPr sz="1500" spc="43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Cras</a:t>
            </a:r>
            <a:r>
              <a:rPr sz="1500" spc="155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dapi- </a:t>
            </a:r>
            <a:r>
              <a:rPr sz="1500" dirty="0">
                <a:latin typeface="Palatino Linotype"/>
                <a:cs typeface="Palatino Linotype"/>
              </a:rPr>
              <a:t>bus</a:t>
            </a:r>
            <a:r>
              <a:rPr sz="1500" spc="10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porttitor</a:t>
            </a:r>
            <a:r>
              <a:rPr sz="1500" spc="1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risus.</a:t>
            </a:r>
            <a:r>
              <a:rPr sz="1500" spc="29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Maecenas</a:t>
            </a:r>
            <a:r>
              <a:rPr sz="1500" spc="1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ultrices</a:t>
            </a:r>
            <a:r>
              <a:rPr sz="1500" spc="10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mi</a:t>
            </a:r>
            <a:r>
              <a:rPr sz="1500" spc="1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sed</a:t>
            </a:r>
            <a:r>
              <a:rPr sz="1500" spc="1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diam.</a:t>
            </a:r>
            <a:r>
              <a:rPr sz="1500" spc="29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Praesent</a:t>
            </a:r>
            <a:r>
              <a:rPr sz="1500" spc="10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gravida</a:t>
            </a:r>
            <a:r>
              <a:rPr sz="1500" spc="1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velit</a:t>
            </a:r>
            <a:r>
              <a:rPr sz="1500" spc="110" dirty="0">
                <a:latin typeface="Palatino Linotype"/>
                <a:cs typeface="Palatino Linotype"/>
              </a:rPr>
              <a:t> </a:t>
            </a:r>
            <a:r>
              <a:rPr sz="1500" spc="-35" dirty="0">
                <a:latin typeface="Palatino Linotype"/>
                <a:cs typeface="Palatino Linotype"/>
              </a:rPr>
              <a:t>at </a:t>
            </a:r>
            <a:r>
              <a:rPr sz="1500" dirty="0">
                <a:latin typeface="Palatino Linotype"/>
                <a:cs typeface="Palatino Linotype"/>
              </a:rPr>
              <a:t>elit</a:t>
            </a:r>
            <a:r>
              <a:rPr sz="1500" spc="15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vehicula</a:t>
            </a:r>
            <a:r>
              <a:rPr sz="1500" spc="15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porttitor.</a:t>
            </a:r>
            <a:r>
              <a:rPr sz="1500" spc="4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Phasellus</a:t>
            </a:r>
            <a:r>
              <a:rPr sz="1500" spc="15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nisl</a:t>
            </a:r>
            <a:r>
              <a:rPr sz="1500" spc="15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mi,</a:t>
            </a:r>
            <a:r>
              <a:rPr sz="1500" spc="1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sagittis</a:t>
            </a:r>
            <a:r>
              <a:rPr sz="1500" spc="15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ac,</a:t>
            </a:r>
            <a:r>
              <a:rPr sz="1500" spc="1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pulvinar</a:t>
            </a:r>
            <a:r>
              <a:rPr sz="1500" spc="15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id,</a:t>
            </a:r>
            <a:r>
              <a:rPr sz="1500" spc="1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gravida</a:t>
            </a:r>
            <a:r>
              <a:rPr sz="1500" spc="155" dirty="0">
                <a:latin typeface="Palatino Linotype"/>
                <a:cs typeface="Palatino Linotype"/>
              </a:rPr>
              <a:t> </a:t>
            </a:r>
            <a:r>
              <a:rPr sz="1500" spc="-25" dirty="0">
                <a:latin typeface="Palatino Linotype"/>
                <a:cs typeface="Palatino Linotype"/>
              </a:rPr>
              <a:t>sit </a:t>
            </a:r>
            <a:r>
              <a:rPr sz="1500" dirty="0">
                <a:latin typeface="Palatino Linotype"/>
                <a:cs typeface="Palatino Linotype"/>
              </a:rPr>
              <a:t>amet,</a:t>
            </a:r>
            <a:r>
              <a:rPr sz="1500" spc="229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erat.</a:t>
            </a:r>
            <a:r>
              <a:rPr sz="1500" spc="114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Vestibulum</a:t>
            </a:r>
            <a:r>
              <a:rPr sz="1500" spc="1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est.</a:t>
            </a:r>
            <a:r>
              <a:rPr sz="1500" spc="114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Lorem</a:t>
            </a:r>
            <a:r>
              <a:rPr sz="1500" spc="1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ipsum</a:t>
            </a:r>
            <a:r>
              <a:rPr sz="1500" spc="1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dolor</a:t>
            </a:r>
            <a:r>
              <a:rPr sz="1500" spc="1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sit</a:t>
            </a:r>
            <a:r>
              <a:rPr sz="1500" spc="1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amet,</a:t>
            </a:r>
            <a:r>
              <a:rPr sz="1500" spc="23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consectetuer</a:t>
            </a:r>
            <a:r>
              <a:rPr sz="1500" spc="195" dirty="0">
                <a:latin typeface="Palatino Linotype"/>
                <a:cs typeface="Palatino Linotype"/>
              </a:rPr>
              <a:t> </a:t>
            </a:r>
            <a:r>
              <a:rPr sz="1500" spc="-20" dirty="0">
                <a:latin typeface="Palatino Linotype"/>
                <a:cs typeface="Palatino Linotype"/>
              </a:rPr>
              <a:t>adi- </a:t>
            </a:r>
            <a:r>
              <a:rPr sz="1500" dirty="0">
                <a:latin typeface="Palatino Linotype"/>
                <a:cs typeface="Palatino Linotype"/>
              </a:rPr>
              <a:t>piscing</a:t>
            </a:r>
            <a:r>
              <a:rPr sz="1500" spc="23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elit.</a:t>
            </a:r>
            <a:r>
              <a:rPr sz="1500" spc="170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Curabitur</a:t>
            </a:r>
            <a:r>
              <a:rPr sz="1500" spc="2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id</a:t>
            </a:r>
            <a:r>
              <a:rPr sz="1500" spc="23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sem</a:t>
            </a:r>
            <a:r>
              <a:rPr sz="1500" spc="23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elementum</a:t>
            </a:r>
            <a:r>
              <a:rPr sz="1500" spc="23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leo</a:t>
            </a:r>
            <a:r>
              <a:rPr sz="1500" spc="2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rutrum</a:t>
            </a:r>
            <a:r>
              <a:rPr sz="1500" spc="23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hendrerit.</a:t>
            </a:r>
            <a:r>
              <a:rPr sz="1500" spc="170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Ut</a:t>
            </a:r>
            <a:r>
              <a:rPr sz="1500" spc="2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at</a:t>
            </a:r>
            <a:r>
              <a:rPr sz="1500" spc="235" dirty="0">
                <a:latin typeface="Palatino Linotype"/>
                <a:cs typeface="Palatino Linotype"/>
              </a:rPr>
              <a:t> </a:t>
            </a:r>
            <a:r>
              <a:rPr sz="1500" spc="-25" dirty="0">
                <a:latin typeface="Palatino Linotype"/>
                <a:cs typeface="Palatino Linotype"/>
              </a:rPr>
              <a:t>mi. </a:t>
            </a:r>
            <a:r>
              <a:rPr sz="1500" dirty="0">
                <a:latin typeface="Palatino Linotype"/>
                <a:cs typeface="Palatino Linotype"/>
              </a:rPr>
              <a:t>Donec</a:t>
            </a:r>
            <a:r>
              <a:rPr sz="1500" spc="1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tincidunt</a:t>
            </a:r>
            <a:r>
              <a:rPr sz="1500" spc="1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faucibus</a:t>
            </a:r>
            <a:r>
              <a:rPr sz="1500" spc="1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massa.</a:t>
            </a:r>
            <a:r>
              <a:rPr sz="1500" spc="90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Sed</a:t>
            </a:r>
            <a:r>
              <a:rPr sz="1500" spc="1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turpis</a:t>
            </a:r>
            <a:r>
              <a:rPr sz="1500" spc="1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quam,</a:t>
            </a:r>
            <a:r>
              <a:rPr sz="1500" spc="22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sollicitudin</a:t>
            </a:r>
            <a:r>
              <a:rPr sz="1500" spc="1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a,</a:t>
            </a:r>
            <a:r>
              <a:rPr sz="1500" spc="220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hendrerit </a:t>
            </a:r>
            <a:r>
              <a:rPr sz="1500" dirty="0">
                <a:latin typeface="Palatino Linotype"/>
                <a:cs typeface="Palatino Linotype"/>
              </a:rPr>
              <a:t>eget,</a:t>
            </a:r>
            <a:r>
              <a:rPr sz="1500" spc="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pretium</a:t>
            </a:r>
            <a:r>
              <a:rPr sz="1500" spc="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ut,</a:t>
            </a:r>
            <a:r>
              <a:rPr sz="1500" spc="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nisl.</a:t>
            </a:r>
            <a:r>
              <a:rPr sz="1500" spc="1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Duis</a:t>
            </a:r>
            <a:r>
              <a:rPr sz="1500" spc="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hendrerit</a:t>
            </a:r>
            <a:r>
              <a:rPr sz="1500" spc="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ligula.</a:t>
            </a:r>
            <a:r>
              <a:rPr sz="1500" spc="1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Nunc</a:t>
            </a:r>
            <a:r>
              <a:rPr sz="1500" spc="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pulvinar</a:t>
            </a:r>
            <a:r>
              <a:rPr sz="1500" spc="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congue</a:t>
            </a:r>
            <a:r>
              <a:rPr sz="1500" spc="75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urna.</a:t>
            </a:r>
            <a:endParaRPr sz="1500">
              <a:latin typeface="Palatino Linotype"/>
              <a:cs typeface="Palatino Linotype"/>
            </a:endParaRPr>
          </a:p>
          <a:p>
            <a:pPr marL="12700" algn="just">
              <a:lnSpc>
                <a:spcPct val="100000"/>
              </a:lnSpc>
              <a:spcBef>
                <a:spcPts val="869"/>
              </a:spcBef>
              <a:tabLst>
                <a:tab pos="1718310" algn="l"/>
                <a:tab pos="6417945" algn="l"/>
              </a:tabLst>
            </a:pPr>
            <a:r>
              <a:rPr sz="145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450" b="1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Tabela</a:t>
            </a:r>
            <a:r>
              <a:rPr sz="1450" b="1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5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1:</a:t>
            </a:r>
            <a:r>
              <a:rPr sz="1450" b="1" u="sng" spc="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50" i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Corpus</a:t>
            </a:r>
            <a:r>
              <a:rPr sz="1450" i="1" u="sng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50" u="sng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utilizados</a:t>
            </a:r>
            <a:r>
              <a:rPr sz="1450" u="sng" spc="-2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sz="1450" u="sng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no</a:t>
            </a:r>
            <a:r>
              <a:rPr sz="1450" u="sng" spc="-2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sz="1450" u="sng" spc="-1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estudo</a:t>
            </a:r>
            <a:r>
              <a:rPr sz="1450" u="sng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	</a:t>
            </a:r>
            <a:endParaRPr sz="1450">
              <a:latin typeface="Arial MT"/>
              <a:cs typeface="Arial MT"/>
            </a:endParaRPr>
          </a:p>
          <a:p>
            <a:pPr marL="12700" algn="just">
              <a:lnSpc>
                <a:spcPct val="100000"/>
              </a:lnSpc>
              <a:spcBef>
                <a:spcPts val="55"/>
              </a:spcBef>
            </a:pPr>
            <a:r>
              <a:rPr sz="1600" u="sng" spc="3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Palatino Linotype"/>
                <a:cs typeface="Palatino Linotype"/>
              </a:rPr>
              <a:t>Corpus</a:t>
            </a:r>
            <a:r>
              <a:rPr sz="1600" b="1" u="sng" spc="240" dirty="0">
                <a:uFill>
                  <a:solidFill>
                    <a:srgbClr val="000000"/>
                  </a:solidFill>
                </a:uFill>
                <a:latin typeface="Palatino Linotype"/>
                <a:cs typeface="Palatino Linotype"/>
              </a:rPr>
              <a:t>  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Palatino Linotype"/>
                <a:cs typeface="Palatino Linotype"/>
              </a:rPr>
              <a:t>Caracteres </a:t>
            </a:r>
            <a:r>
              <a:rPr sz="1600" b="1" u="sng" spc="-700" dirty="0">
                <a:uFill>
                  <a:solidFill>
                    <a:srgbClr val="000000"/>
                  </a:solidFill>
                </a:uFill>
                <a:latin typeface="Palatino Linotype"/>
                <a:cs typeface="Palatino Linotype"/>
              </a:rPr>
              <a:t>u</a:t>
            </a:r>
            <a:r>
              <a:rPr sz="1600" b="1" u="sng" spc="290" dirty="0">
                <a:uFill>
                  <a:solidFill>
                    <a:srgbClr val="000000"/>
                  </a:solidFill>
                </a:uFill>
                <a:latin typeface="Palatino Linotype"/>
                <a:cs typeface="Palatino Linotype"/>
              </a:rPr>
              <a:t>´</a:t>
            </a:r>
            <a:r>
              <a:rPr sz="1600" b="1" u="sng" spc="65" dirty="0">
                <a:uFill>
                  <a:solidFill>
                    <a:srgbClr val="000000"/>
                  </a:solidFill>
                </a:uFill>
                <a:latin typeface="Palatino Linotype"/>
                <a:cs typeface="Palatino Linotype"/>
              </a:rPr>
              <a:t>nicos</a:t>
            </a:r>
            <a:r>
              <a:rPr sz="1600" b="1" u="sng" spc="160" dirty="0">
                <a:uFill>
                  <a:solidFill>
                    <a:srgbClr val="000000"/>
                  </a:solidFill>
                </a:uFill>
                <a:latin typeface="Palatino Linotype"/>
                <a:cs typeface="Palatino Linotype"/>
              </a:rPr>
              <a:t>  </a:t>
            </a: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Palatino Linotype"/>
                <a:cs typeface="Palatino Linotype"/>
              </a:rPr>
              <a:t>Total</a:t>
            </a:r>
            <a:r>
              <a:rPr sz="1600" b="1" u="sng" spc="-5" dirty="0">
                <a:uFill>
                  <a:solidFill>
                    <a:srgbClr val="000000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Palatino Linotype"/>
                <a:cs typeface="Palatino Linotype"/>
              </a:rPr>
              <a:t>de</a:t>
            </a:r>
            <a:r>
              <a:rPr sz="1600" b="1" u="sng" spc="-15" dirty="0">
                <a:uFill>
                  <a:solidFill>
                    <a:srgbClr val="000000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Palatino Linotype"/>
                <a:cs typeface="Palatino Linotype"/>
              </a:rPr>
              <a:t>linhas</a:t>
            </a:r>
            <a:r>
              <a:rPr sz="1600" b="1" u="sng" spc="165" dirty="0">
                <a:uFill>
                  <a:solidFill>
                    <a:srgbClr val="000000"/>
                  </a:solidFill>
                </a:uFill>
                <a:latin typeface="Palatino Linotype"/>
                <a:cs typeface="Palatino Linotype"/>
              </a:rPr>
              <a:t>  </a:t>
            </a: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Palatino Linotype"/>
                <a:cs typeface="Palatino Linotype"/>
              </a:rPr>
              <a:t>Total</a:t>
            </a:r>
            <a:r>
              <a:rPr sz="1600" b="1" u="sng" spc="-15" dirty="0">
                <a:uFill>
                  <a:solidFill>
                    <a:srgbClr val="000000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Palatino Linotype"/>
                <a:cs typeface="Palatino Linotype"/>
              </a:rPr>
              <a:t>de</a:t>
            </a:r>
            <a:r>
              <a:rPr sz="1600" b="1" u="sng" spc="-15" dirty="0">
                <a:uFill>
                  <a:solidFill>
                    <a:srgbClr val="000000"/>
                  </a:solidFill>
                </a:uFill>
                <a:latin typeface="Palatino Linotype"/>
                <a:cs typeface="Palatino Linotype"/>
              </a:rPr>
              <a:t> </a:t>
            </a: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Palatino Linotype"/>
                <a:cs typeface="Palatino Linotype"/>
              </a:rPr>
              <a:t>caracteres</a:t>
            </a:r>
            <a:r>
              <a:rPr sz="1600" b="1" u="sng" spc="500" dirty="0">
                <a:uFill>
                  <a:solidFill>
                    <a:srgbClr val="000000"/>
                  </a:solidFill>
                </a:uFill>
                <a:latin typeface="Palatino Linotype"/>
                <a:cs typeface="Palatino Linotype"/>
              </a:rPr>
              <a:t> </a:t>
            </a:r>
            <a:endParaRPr sz="1600">
              <a:latin typeface="Palatino Linotype"/>
              <a:cs typeface="Palatino Linotype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757729" y="14164977"/>
          <a:ext cx="5797549" cy="50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79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1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2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marR="357505" algn="ctr">
                        <a:lnSpc>
                          <a:spcPts val="1855"/>
                        </a:lnSpc>
                      </a:pPr>
                      <a:r>
                        <a:rPr sz="1600" spc="-10" dirty="0">
                          <a:latin typeface="Palatino Linotype"/>
                          <a:cs typeface="Palatino Linotype"/>
                        </a:rPr>
                        <a:t>SBSEThesis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96875">
                        <a:lnSpc>
                          <a:spcPts val="1855"/>
                        </a:lnSpc>
                      </a:pPr>
                      <a:r>
                        <a:rPr sz="1600" spc="-25" dirty="0">
                          <a:latin typeface="Palatino Linotype"/>
                          <a:cs typeface="Palatino Linotype"/>
                        </a:rPr>
                        <a:t>88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5890" algn="ctr">
                        <a:lnSpc>
                          <a:spcPts val="1855"/>
                        </a:lnSpc>
                      </a:pPr>
                      <a:r>
                        <a:rPr sz="1600" spc="-10" dirty="0">
                          <a:latin typeface="Palatino Linotype"/>
                          <a:cs typeface="Palatino Linotype"/>
                        </a:rPr>
                        <a:t>2.311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0965" algn="r">
                        <a:lnSpc>
                          <a:spcPts val="1855"/>
                        </a:lnSpc>
                      </a:pPr>
                      <a:r>
                        <a:rPr sz="1600" spc="-10" dirty="0">
                          <a:latin typeface="Palatino Linotype"/>
                          <a:cs typeface="Palatino Linotype"/>
                        </a:rPr>
                        <a:t>771.179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R="357505" algn="ctr">
                        <a:lnSpc>
                          <a:spcPts val="1860"/>
                        </a:lnSpc>
                      </a:pPr>
                      <a:r>
                        <a:rPr sz="1600" spc="-10" dirty="0">
                          <a:latin typeface="Palatino Linotype"/>
                          <a:cs typeface="Palatino Linotype"/>
                        </a:rPr>
                        <a:t>Bible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96875">
                        <a:lnSpc>
                          <a:spcPts val="1860"/>
                        </a:lnSpc>
                      </a:pPr>
                      <a:r>
                        <a:rPr sz="1600" spc="-25" dirty="0">
                          <a:latin typeface="Palatino Linotype"/>
                          <a:cs typeface="Palatino Linotype"/>
                        </a:rPr>
                        <a:t>63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5890" algn="ctr">
                        <a:lnSpc>
                          <a:spcPts val="1860"/>
                        </a:lnSpc>
                      </a:pPr>
                      <a:r>
                        <a:rPr sz="1600" spc="-10" dirty="0">
                          <a:latin typeface="Palatino Linotype"/>
                          <a:cs typeface="Palatino Linotype"/>
                        </a:rPr>
                        <a:t>32.359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860"/>
                        </a:lnSpc>
                      </a:pPr>
                      <a:r>
                        <a:rPr sz="1600" spc="-10" dirty="0">
                          <a:latin typeface="Palatino Linotype"/>
                          <a:cs typeface="Palatino Linotype"/>
                        </a:rPr>
                        <a:t>3.924.374</a:t>
                      </a:r>
                      <a:endParaRPr sz="1600">
                        <a:latin typeface="Palatino Linotype"/>
                        <a:cs typeface="Palatino Linotype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664139" y="14566135"/>
            <a:ext cx="6575425" cy="187833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95"/>
              </a:spcBef>
              <a:tabLst>
                <a:tab pos="1969770" algn="l"/>
                <a:tab pos="3404870" algn="l"/>
                <a:tab pos="4980305" algn="l"/>
              </a:tabLst>
            </a:pPr>
            <a:r>
              <a:rPr sz="1600" u="sng" spc="3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Palatino Linotype"/>
                <a:cs typeface="Palatino Linotype"/>
              </a:rPr>
              <a:t>JavaCode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Palatino Linotype"/>
                <a:cs typeface="Palatino Linotype"/>
              </a:rPr>
              <a:t>	</a:t>
            </a:r>
            <a:r>
              <a:rPr sz="1600" u="sng" spc="-25" dirty="0">
                <a:uFill>
                  <a:solidFill>
                    <a:srgbClr val="000000"/>
                  </a:solidFill>
                </a:uFill>
                <a:latin typeface="Palatino Linotype"/>
                <a:cs typeface="Palatino Linotype"/>
              </a:rPr>
              <a:t>69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Palatino Linotype"/>
                <a:cs typeface="Palatino Linotype"/>
              </a:rPr>
              <a:t>	</a:t>
            </a: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Palatino Linotype"/>
                <a:cs typeface="Palatino Linotype"/>
              </a:rPr>
              <a:t>436.565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Palatino Linotype"/>
                <a:cs typeface="Palatino Linotype"/>
              </a:rPr>
              <a:t>	</a:t>
            </a: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Palatino Linotype"/>
                <a:cs typeface="Palatino Linotype"/>
              </a:rPr>
              <a:t>12.053.424</a:t>
            </a:r>
            <a:r>
              <a:rPr sz="1600" u="sng" spc="500" dirty="0">
                <a:uFill>
                  <a:solidFill>
                    <a:srgbClr val="000000"/>
                  </a:solidFill>
                </a:uFill>
                <a:latin typeface="Palatino Linotype"/>
                <a:cs typeface="Palatino Linotype"/>
              </a:rPr>
              <a:t>    </a:t>
            </a:r>
            <a:endParaRPr sz="1600">
              <a:latin typeface="Palatino Linotype"/>
              <a:cs typeface="Palatino Linotype"/>
            </a:endParaRPr>
          </a:p>
          <a:p>
            <a:pPr marL="12700" marR="5080" indent="88265" algn="just">
              <a:lnSpc>
                <a:spcPts val="1580"/>
              </a:lnSpc>
              <a:spcBef>
                <a:spcPts val="900"/>
              </a:spcBef>
            </a:pPr>
            <a:r>
              <a:rPr sz="1500" dirty="0">
                <a:latin typeface="Palatino Linotype"/>
                <a:cs typeface="Palatino Linotype"/>
              </a:rPr>
              <a:t>Aenean</a:t>
            </a:r>
            <a:r>
              <a:rPr sz="1500" spc="2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laoreet</a:t>
            </a:r>
            <a:r>
              <a:rPr sz="1500" spc="2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aliquam</a:t>
            </a:r>
            <a:r>
              <a:rPr sz="1500" spc="2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orci.</a:t>
            </a:r>
            <a:r>
              <a:rPr sz="1500" spc="204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Nunc</a:t>
            </a:r>
            <a:r>
              <a:rPr sz="1500" spc="2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interdum</a:t>
            </a:r>
            <a:r>
              <a:rPr sz="1500" spc="26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elementum</a:t>
            </a:r>
            <a:r>
              <a:rPr sz="1500" spc="2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urna.</a:t>
            </a:r>
            <a:r>
              <a:rPr sz="1500" spc="204" dirty="0">
                <a:latin typeface="Palatino Linotype"/>
                <a:cs typeface="Palatino Linotype"/>
              </a:rPr>
              <a:t>  </a:t>
            </a:r>
            <a:r>
              <a:rPr sz="1500" spc="-10" dirty="0">
                <a:latin typeface="Palatino Linotype"/>
                <a:cs typeface="Palatino Linotype"/>
              </a:rPr>
              <a:t>Quisque </a:t>
            </a:r>
            <a:r>
              <a:rPr sz="1500" dirty="0">
                <a:latin typeface="Palatino Linotype"/>
                <a:cs typeface="Palatino Linotype"/>
              </a:rPr>
              <a:t>erat.</a:t>
            </a:r>
            <a:r>
              <a:rPr sz="1500" spc="110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Nullam</a:t>
            </a:r>
            <a:r>
              <a:rPr sz="1500" spc="20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tempor</a:t>
            </a:r>
            <a:r>
              <a:rPr sz="1500" spc="20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neque.</a:t>
            </a:r>
            <a:r>
              <a:rPr sz="1500" spc="110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Maecenas</a:t>
            </a:r>
            <a:r>
              <a:rPr sz="1500" spc="20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velit</a:t>
            </a:r>
            <a:r>
              <a:rPr sz="1500" spc="20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nibh,</a:t>
            </a:r>
            <a:r>
              <a:rPr sz="1500" spc="2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scelerisque</a:t>
            </a:r>
            <a:r>
              <a:rPr sz="1500" spc="20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a,</a:t>
            </a:r>
            <a:r>
              <a:rPr sz="1500" spc="235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consequat </a:t>
            </a:r>
            <a:r>
              <a:rPr sz="1500" dirty="0">
                <a:latin typeface="Palatino Linotype"/>
                <a:cs typeface="Palatino Linotype"/>
              </a:rPr>
              <a:t>ut,</a:t>
            </a:r>
            <a:r>
              <a:rPr sz="1500" spc="1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viverra</a:t>
            </a:r>
            <a:r>
              <a:rPr sz="1500" spc="14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in,</a:t>
            </a:r>
            <a:r>
              <a:rPr sz="1500" spc="1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enim.</a:t>
            </a:r>
            <a:r>
              <a:rPr sz="1500" spc="44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Duis</a:t>
            </a:r>
            <a:r>
              <a:rPr sz="1500" spc="1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magna.</a:t>
            </a:r>
            <a:r>
              <a:rPr sz="1500" spc="4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Donec</a:t>
            </a:r>
            <a:r>
              <a:rPr sz="1500" spc="14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odio</a:t>
            </a:r>
            <a:r>
              <a:rPr sz="1500" spc="14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neque,</a:t>
            </a:r>
            <a:r>
              <a:rPr sz="1500" spc="1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tristique</a:t>
            </a:r>
            <a:r>
              <a:rPr sz="1500" spc="1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et,</a:t>
            </a:r>
            <a:r>
              <a:rPr sz="1500" spc="170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tincidunt </a:t>
            </a:r>
            <a:r>
              <a:rPr sz="1500" dirty="0">
                <a:latin typeface="Palatino Linotype"/>
                <a:cs typeface="Palatino Linotype"/>
              </a:rPr>
              <a:t>eu,</a:t>
            </a:r>
            <a:r>
              <a:rPr sz="1500" spc="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rhoncus</a:t>
            </a:r>
            <a:r>
              <a:rPr sz="1500" spc="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ac,</a:t>
            </a:r>
            <a:r>
              <a:rPr sz="1500" spc="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nunc.</a:t>
            </a:r>
            <a:r>
              <a:rPr sz="1500" spc="1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Mauris</a:t>
            </a:r>
            <a:r>
              <a:rPr sz="1500" spc="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malesuada</a:t>
            </a:r>
            <a:r>
              <a:rPr sz="1500" spc="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malesuada</a:t>
            </a:r>
            <a:r>
              <a:rPr sz="1500" spc="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elit.</a:t>
            </a:r>
            <a:r>
              <a:rPr sz="1500" spc="1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Etiam</a:t>
            </a:r>
            <a:r>
              <a:rPr sz="1500" spc="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lacus</a:t>
            </a:r>
            <a:r>
              <a:rPr sz="1500" spc="70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mauris, </a:t>
            </a:r>
            <a:r>
              <a:rPr sz="1500" dirty="0">
                <a:latin typeface="Palatino Linotype"/>
                <a:cs typeface="Palatino Linotype"/>
              </a:rPr>
              <a:t>pretium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vel,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blandit</a:t>
            </a:r>
            <a:r>
              <a:rPr sz="1500" spc="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in,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ultricies</a:t>
            </a:r>
            <a:r>
              <a:rPr sz="1500" spc="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id,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libero.</a:t>
            </a:r>
            <a:r>
              <a:rPr sz="1500" spc="2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Phasellus</a:t>
            </a:r>
            <a:r>
              <a:rPr sz="1500" spc="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bibendum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erat</a:t>
            </a:r>
            <a:r>
              <a:rPr sz="1500" spc="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ut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diam. </a:t>
            </a:r>
            <a:r>
              <a:rPr sz="1500" dirty="0">
                <a:latin typeface="Palatino Linotype"/>
                <a:cs typeface="Palatino Linotype"/>
              </a:rPr>
              <a:t>In</a:t>
            </a:r>
            <a:r>
              <a:rPr sz="1500" spc="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congue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imperdiet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lectus.</a:t>
            </a:r>
            <a:endParaRPr sz="1500">
              <a:latin typeface="Palatino Linotype"/>
              <a:cs typeface="Palatino Linotype"/>
            </a:endParaRPr>
          </a:p>
          <a:p>
            <a:pPr marL="100965">
              <a:lnSpc>
                <a:spcPts val="1585"/>
              </a:lnSpc>
            </a:pPr>
            <a:r>
              <a:rPr sz="1500" spc="-20" dirty="0">
                <a:latin typeface="Palatino Linotype"/>
                <a:cs typeface="Palatino Linotype"/>
                <a:hlinkClick r:id="rId7" action="ppaction://hlinksldjump"/>
              </a:rPr>
              <a:t>[2].</a:t>
            </a:r>
            <a:endParaRPr sz="1500">
              <a:latin typeface="Palatino Linotype"/>
              <a:cs typeface="Palatino Linotyp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4139" y="16669128"/>
            <a:ext cx="6575425" cy="2401570"/>
          </a:xfrm>
          <a:prstGeom prst="rect">
            <a:avLst/>
          </a:prstGeom>
        </p:spPr>
        <p:txBody>
          <a:bodyPr vert="horz" wrap="square" lIns="0" tIns="154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sz="1850" b="1" spc="-10" dirty="0">
                <a:latin typeface="Arial"/>
                <a:cs typeface="Arial"/>
              </a:rPr>
              <a:t>Subsection</a:t>
            </a:r>
            <a:endParaRPr sz="1850">
              <a:latin typeface="Arial"/>
              <a:cs typeface="Arial"/>
            </a:endParaRPr>
          </a:p>
          <a:p>
            <a:pPr marL="12700" marR="5080" algn="just">
              <a:lnSpc>
                <a:spcPts val="1580"/>
              </a:lnSpc>
              <a:spcBef>
                <a:spcPts val="1190"/>
              </a:spcBef>
            </a:pPr>
            <a:r>
              <a:rPr sz="1500" dirty="0">
                <a:latin typeface="Palatino Linotype"/>
                <a:cs typeface="Palatino Linotype"/>
              </a:rPr>
              <a:t>Pellentesque</a:t>
            </a:r>
            <a:r>
              <a:rPr sz="1500" spc="204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habitant</a:t>
            </a:r>
            <a:r>
              <a:rPr sz="1500" spc="2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morbi</a:t>
            </a:r>
            <a:r>
              <a:rPr sz="1500" spc="2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tristique</a:t>
            </a:r>
            <a:r>
              <a:rPr sz="1500" spc="2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senectus</a:t>
            </a:r>
            <a:r>
              <a:rPr sz="1500" spc="204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et</a:t>
            </a:r>
            <a:r>
              <a:rPr sz="1500" spc="2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netus</a:t>
            </a:r>
            <a:r>
              <a:rPr sz="1500" spc="2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et</a:t>
            </a:r>
            <a:r>
              <a:rPr sz="1500" spc="2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malesuada</a:t>
            </a:r>
            <a:r>
              <a:rPr sz="1500" spc="204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fames </a:t>
            </a:r>
            <a:r>
              <a:rPr sz="1500" dirty="0">
                <a:latin typeface="Palatino Linotype"/>
                <a:cs typeface="Palatino Linotype"/>
              </a:rPr>
              <a:t>ac</a:t>
            </a:r>
            <a:r>
              <a:rPr sz="1500" spc="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turpis</a:t>
            </a:r>
            <a:r>
              <a:rPr sz="1500" spc="10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egestas.</a:t>
            </a:r>
            <a:r>
              <a:rPr sz="1500" spc="2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Donec</a:t>
            </a:r>
            <a:r>
              <a:rPr sz="1500" spc="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odio</a:t>
            </a:r>
            <a:r>
              <a:rPr sz="1500" spc="10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elit,</a:t>
            </a:r>
            <a:r>
              <a:rPr sz="1500" spc="1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dictum</a:t>
            </a:r>
            <a:r>
              <a:rPr sz="1500" spc="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in,</a:t>
            </a:r>
            <a:r>
              <a:rPr sz="1500" spc="1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hendrerit</a:t>
            </a:r>
            <a:r>
              <a:rPr sz="1500" spc="10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sit</a:t>
            </a:r>
            <a:r>
              <a:rPr sz="1500" spc="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amet,</a:t>
            </a:r>
            <a:r>
              <a:rPr sz="1500" spc="1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egestas</a:t>
            </a:r>
            <a:r>
              <a:rPr sz="1500" spc="100" dirty="0">
                <a:latin typeface="Palatino Linotype"/>
                <a:cs typeface="Palatino Linotype"/>
              </a:rPr>
              <a:t> </a:t>
            </a:r>
            <a:r>
              <a:rPr sz="1500" spc="-20" dirty="0">
                <a:latin typeface="Palatino Linotype"/>
                <a:cs typeface="Palatino Linotype"/>
              </a:rPr>
              <a:t>sed, </a:t>
            </a:r>
            <a:r>
              <a:rPr sz="1500" dirty="0">
                <a:latin typeface="Palatino Linotype"/>
                <a:cs typeface="Palatino Linotype"/>
              </a:rPr>
              <a:t>leo.</a:t>
            </a:r>
            <a:r>
              <a:rPr sz="1500" spc="120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Praesent</a:t>
            </a:r>
            <a:r>
              <a:rPr sz="1500" spc="20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feugiat</a:t>
            </a:r>
            <a:r>
              <a:rPr sz="1500" spc="2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sapien</a:t>
            </a:r>
            <a:r>
              <a:rPr sz="1500" spc="20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aliquet</a:t>
            </a:r>
            <a:r>
              <a:rPr sz="1500" spc="204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odio.</a:t>
            </a:r>
            <a:r>
              <a:rPr sz="1500" spc="120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Integer</a:t>
            </a:r>
            <a:r>
              <a:rPr sz="1500" spc="204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vitae</a:t>
            </a:r>
            <a:r>
              <a:rPr sz="1500" spc="204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justo.</a:t>
            </a:r>
            <a:r>
              <a:rPr sz="1500" spc="120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Aliquam</a:t>
            </a:r>
            <a:r>
              <a:rPr sz="1500" spc="204" dirty="0">
                <a:latin typeface="Palatino Linotype"/>
                <a:cs typeface="Palatino Linotype"/>
              </a:rPr>
              <a:t> </a:t>
            </a:r>
            <a:r>
              <a:rPr sz="1500" spc="-25" dirty="0">
                <a:latin typeface="Palatino Linotype"/>
                <a:cs typeface="Palatino Linotype"/>
              </a:rPr>
              <a:t>ve- </a:t>
            </a:r>
            <a:r>
              <a:rPr sz="1500" dirty="0">
                <a:latin typeface="Palatino Linotype"/>
                <a:cs typeface="Palatino Linotype"/>
              </a:rPr>
              <a:t>stibulum</a:t>
            </a:r>
            <a:r>
              <a:rPr sz="1500" spc="9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fringilla</a:t>
            </a:r>
            <a:r>
              <a:rPr sz="1500" spc="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lorem.</a:t>
            </a:r>
            <a:r>
              <a:rPr sz="1500" spc="21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Sed</a:t>
            </a:r>
            <a:r>
              <a:rPr sz="1500" spc="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neque</a:t>
            </a:r>
            <a:r>
              <a:rPr sz="1500" spc="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lectus,</a:t>
            </a:r>
            <a:r>
              <a:rPr sz="1500" spc="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consectetuer</a:t>
            </a:r>
            <a:r>
              <a:rPr sz="1500" spc="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at,</a:t>
            </a:r>
            <a:r>
              <a:rPr sz="1500" spc="10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consectetuer</a:t>
            </a:r>
            <a:r>
              <a:rPr sz="1500" spc="90" dirty="0">
                <a:latin typeface="Palatino Linotype"/>
                <a:cs typeface="Palatino Linotype"/>
              </a:rPr>
              <a:t> </a:t>
            </a:r>
            <a:r>
              <a:rPr sz="1500" spc="-20" dirty="0">
                <a:latin typeface="Palatino Linotype"/>
                <a:cs typeface="Palatino Linotype"/>
              </a:rPr>
              <a:t>sed, </a:t>
            </a:r>
            <a:r>
              <a:rPr sz="1500" dirty="0">
                <a:latin typeface="Palatino Linotype"/>
                <a:cs typeface="Palatino Linotype"/>
              </a:rPr>
              <a:t>eleifend</a:t>
            </a:r>
            <a:r>
              <a:rPr sz="1500" spc="1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ac,</a:t>
            </a:r>
            <a:r>
              <a:rPr sz="1500" spc="20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lectus.</a:t>
            </a:r>
            <a:r>
              <a:rPr sz="1500" spc="65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Nulla</a:t>
            </a:r>
            <a:r>
              <a:rPr sz="1500" spc="1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facilisi.</a:t>
            </a:r>
            <a:r>
              <a:rPr sz="1500" spc="65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Pellentesque</a:t>
            </a:r>
            <a:r>
              <a:rPr sz="1500" spc="1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eget</a:t>
            </a:r>
            <a:r>
              <a:rPr sz="1500" spc="1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lectus.</a:t>
            </a:r>
            <a:r>
              <a:rPr sz="1500" spc="65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Proin</a:t>
            </a:r>
            <a:r>
              <a:rPr sz="1500" spc="1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eu</a:t>
            </a:r>
            <a:r>
              <a:rPr sz="1500" spc="170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metus. </a:t>
            </a:r>
            <a:r>
              <a:rPr sz="1500" dirty="0">
                <a:latin typeface="Palatino Linotype"/>
                <a:cs typeface="Palatino Linotype"/>
              </a:rPr>
              <a:t>Sed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porttitor.</a:t>
            </a:r>
            <a:r>
              <a:rPr sz="1500" spc="2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In</a:t>
            </a:r>
            <a:r>
              <a:rPr sz="1500" spc="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hac</a:t>
            </a:r>
            <a:r>
              <a:rPr sz="1500" spc="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habitasse</a:t>
            </a:r>
            <a:r>
              <a:rPr sz="1500" spc="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platea</a:t>
            </a:r>
            <a:r>
              <a:rPr sz="1500" spc="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dictumst.</a:t>
            </a:r>
            <a:r>
              <a:rPr sz="1500" spc="2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Suspendisse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eu</a:t>
            </a:r>
            <a:r>
              <a:rPr sz="1500" spc="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lectus.</a:t>
            </a:r>
            <a:r>
              <a:rPr sz="1500" spc="2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Ut</a:t>
            </a:r>
            <a:r>
              <a:rPr sz="1500" spc="85" dirty="0">
                <a:latin typeface="Palatino Linotype"/>
                <a:cs typeface="Palatino Linotype"/>
              </a:rPr>
              <a:t> </a:t>
            </a:r>
            <a:r>
              <a:rPr sz="1500" spc="-25" dirty="0">
                <a:latin typeface="Palatino Linotype"/>
                <a:cs typeface="Palatino Linotype"/>
              </a:rPr>
              <a:t>mi </a:t>
            </a:r>
            <a:r>
              <a:rPr sz="1500" dirty="0">
                <a:latin typeface="Palatino Linotype"/>
                <a:cs typeface="Palatino Linotype"/>
              </a:rPr>
              <a:t>mi,</a:t>
            </a:r>
            <a:r>
              <a:rPr sz="1500" spc="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lacinia</a:t>
            </a:r>
            <a:r>
              <a:rPr sz="1500" spc="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sit</a:t>
            </a:r>
            <a:r>
              <a:rPr sz="1500" spc="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amet,</a:t>
            </a:r>
            <a:r>
              <a:rPr sz="1500" spc="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placerat</a:t>
            </a:r>
            <a:r>
              <a:rPr sz="1500" spc="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et,</a:t>
            </a:r>
            <a:r>
              <a:rPr sz="1500" spc="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mollis</a:t>
            </a:r>
            <a:r>
              <a:rPr sz="1500" spc="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vitae,</a:t>
            </a:r>
            <a:r>
              <a:rPr sz="1500" spc="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dui.</a:t>
            </a:r>
            <a:r>
              <a:rPr sz="1500" spc="1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Sed</a:t>
            </a:r>
            <a:r>
              <a:rPr sz="1500" spc="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ante</a:t>
            </a:r>
            <a:r>
              <a:rPr sz="1500" spc="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tellus,</a:t>
            </a:r>
            <a:r>
              <a:rPr sz="1500" spc="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tristique</a:t>
            </a:r>
            <a:r>
              <a:rPr sz="1500" spc="75" dirty="0">
                <a:latin typeface="Palatino Linotype"/>
                <a:cs typeface="Palatino Linotype"/>
              </a:rPr>
              <a:t> </a:t>
            </a:r>
            <a:r>
              <a:rPr sz="1500" spc="-25" dirty="0">
                <a:latin typeface="Palatino Linotype"/>
                <a:cs typeface="Palatino Linotype"/>
              </a:rPr>
              <a:t>ut, </a:t>
            </a:r>
            <a:r>
              <a:rPr sz="1500" dirty="0">
                <a:latin typeface="Palatino Linotype"/>
                <a:cs typeface="Palatino Linotype"/>
              </a:rPr>
              <a:t>iaculis</a:t>
            </a:r>
            <a:r>
              <a:rPr sz="1500" spc="9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eu,</a:t>
            </a:r>
            <a:r>
              <a:rPr sz="1500" spc="10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malesuada</a:t>
            </a:r>
            <a:r>
              <a:rPr sz="1500" spc="9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ac,</a:t>
            </a:r>
            <a:r>
              <a:rPr sz="1500" spc="10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dui.</a:t>
            </a:r>
            <a:r>
              <a:rPr sz="1500" spc="2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Mauris</a:t>
            </a:r>
            <a:r>
              <a:rPr sz="1500" spc="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nibh</a:t>
            </a:r>
            <a:r>
              <a:rPr sz="1500" spc="9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leo,</a:t>
            </a:r>
            <a:r>
              <a:rPr sz="1500" spc="10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facilisis</a:t>
            </a:r>
            <a:r>
              <a:rPr sz="1500" spc="9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non,</a:t>
            </a:r>
            <a:r>
              <a:rPr sz="1500" spc="10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adipiscing</a:t>
            </a:r>
            <a:r>
              <a:rPr sz="1500" spc="90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quis, </a:t>
            </a:r>
            <a:r>
              <a:rPr sz="1500" dirty="0">
                <a:latin typeface="Palatino Linotype"/>
                <a:cs typeface="Palatino Linotype"/>
              </a:rPr>
              <a:t>ultrices</a:t>
            </a:r>
            <a:r>
              <a:rPr sz="1500" spc="5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a,</a:t>
            </a:r>
            <a:r>
              <a:rPr sz="1500" spc="60" dirty="0">
                <a:latin typeface="Palatino Linotype"/>
                <a:cs typeface="Palatino Linotype"/>
              </a:rPr>
              <a:t> </a:t>
            </a:r>
            <a:r>
              <a:rPr sz="1500" spc="-20" dirty="0">
                <a:latin typeface="Palatino Linotype"/>
                <a:cs typeface="Palatino Linotype"/>
              </a:rPr>
              <a:t>dui.</a:t>
            </a:r>
            <a:endParaRPr sz="1500">
              <a:latin typeface="Palatino Linotype"/>
              <a:cs typeface="Palatino Linotype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536905" y="3115082"/>
            <a:ext cx="17780" cy="16389985"/>
          </a:xfrm>
          <a:custGeom>
            <a:avLst/>
            <a:gdLst/>
            <a:ahLst/>
            <a:cxnLst/>
            <a:rect l="l" t="t" r="r" b="b"/>
            <a:pathLst>
              <a:path w="17779" h="16389985">
                <a:moveTo>
                  <a:pt x="17665" y="0"/>
                </a:moveTo>
                <a:lnTo>
                  <a:pt x="0" y="0"/>
                </a:lnTo>
                <a:lnTo>
                  <a:pt x="0" y="16389376"/>
                </a:lnTo>
                <a:lnTo>
                  <a:pt x="17665" y="16389376"/>
                </a:lnTo>
                <a:lnTo>
                  <a:pt x="1766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852188" y="3016190"/>
            <a:ext cx="6575425" cy="198183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400" b="1" spc="-10" dirty="0">
                <a:solidFill>
                  <a:srgbClr val="000077"/>
                </a:solidFill>
                <a:latin typeface="Palatino Linotype"/>
                <a:cs typeface="Palatino Linotype"/>
              </a:rPr>
              <a:t>Resultados</a:t>
            </a:r>
            <a:endParaRPr sz="2400" dirty="0">
              <a:latin typeface="Palatino Linotype"/>
              <a:cs typeface="Palatino Linotype"/>
            </a:endParaRPr>
          </a:p>
          <a:p>
            <a:pPr marL="12700" marR="5080" algn="just">
              <a:lnSpc>
                <a:spcPts val="1580"/>
              </a:lnSpc>
              <a:spcBef>
                <a:spcPts val="1480"/>
              </a:spcBef>
            </a:pPr>
            <a:r>
              <a:rPr sz="1500" dirty="0">
                <a:latin typeface="Palatino Linotype"/>
                <a:cs typeface="Palatino Linotype"/>
              </a:rPr>
              <a:t>Quisque</a:t>
            </a:r>
            <a:r>
              <a:rPr sz="1500" spc="2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ullamcorper</a:t>
            </a:r>
            <a:r>
              <a:rPr sz="1500" spc="24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placerat</a:t>
            </a:r>
            <a:r>
              <a:rPr sz="1500" spc="2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ipsum.</a:t>
            </a:r>
            <a:r>
              <a:rPr sz="1500" spc="180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Cras</a:t>
            </a:r>
            <a:r>
              <a:rPr sz="1500" spc="2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nibh.</a:t>
            </a:r>
            <a:r>
              <a:rPr sz="1500" spc="175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Morbi</a:t>
            </a:r>
            <a:r>
              <a:rPr sz="1500" spc="24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vel</a:t>
            </a:r>
            <a:r>
              <a:rPr sz="1500" spc="2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justo</a:t>
            </a:r>
            <a:r>
              <a:rPr sz="1500" spc="24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vitae</a:t>
            </a:r>
            <a:r>
              <a:rPr sz="1500" spc="240" dirty="0">
                <a:latin typeface="Palatino Linotype"/>
                <a:cs typeface="Palatino Linotype"/>
              </a:rPr>
              <a:t> </a:t>
            </a:r>
            <a:r>
              <a:rPr sz="1500" spc="-25" dirty="0">
                <a:latin typeface="Palatino Linotype"/>
                <a:cs typeface="Palatino Linotype"/>
              </a:rPr>
              <a:t>la- </a:t>
            </a:r>
            <a:r>
              <a:rPr sz="1500" dirty="0">
                <a:latin typeface="Palatino Linotype"/>
                <a:cs typeface="Palatino Linotype"/>
              </a:rPr>
              <a:t>cus</a:t>
            </a:r>
            <a:r>
              <a:rPr sz="1500" spc="1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tincidunt</a:t>
            </a:r>
            <a:r>
              <a:rPr sz="1500" spc="1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ultrices.</a:t>
            </a:r>
            <a:r>
              <a:rPr sz="1500" spc="49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Lorem</a:t>
            </a:r>
            <a:r>
              <a:rPr sz="1500" spc="1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ipsum</a:t>
            </a:r>
            <a:r>
              <a:rPr sz="1500" spc="1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dolor</a:t>
            </a:r>
            <a:r>
              <a:rPr sz="1500" spc="1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sit</a:t>
            </a:r>
            <a:r>
              <a:rPr sz="1500" spc="1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amet,</a:t>
            </a:r>
            <a:r>
              <a:rPr sz="1500" spc="1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consectetuer</a:t>
            </a:r>
            <a:r>
              <a:rPr sz="1500" spc="175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adipiscing </a:t>
            </a:r>
            <a:r>
              <a:rPr sz="1500" dirty="0">
                <a:latin typeface="Palatino Linotype"/>
                <a:cs typeface="Palatino Linotype"/>
              </a:rPr>
              <a:t>elit.</a:t>
            </a:r>
            <a:r>
              <a:rPr sz="1500" spc="19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In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hac</a:t>
            </a:r>
            <a:r>
              <a:rPr sz="1500" spc="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habitasse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platea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dictumst.</a:t>
            </a:r>
            <a:r>
              <a:rPr sz="1500" spc="19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Integer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tempus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convallis</a:t>
            </a:r>
            <a:r>
              <a:rPr sz="1500" spc="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augue.</a:t>
            </a:r>
            <a:r>
              <a:rPr sz="1500" spc="195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Etiam </a:t>
            </a:r>
            <a:r>
              <a:rPr sz="1500" dirty="0">
                <a:latin typeface="Palatino Linotype"/>
                <a:cs typeface="Palatino Linotype"/>
              </a:rPr>
              <a:t>facilisis.</a:t>
            </a:r>
            <a:r>
              <a:rPr sz="1500" spc="40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Nunc</a:t>
            </a:r>
            <a:r>
              <a:rPr sz="1500" spc="1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elementum</a:t>
            </a:r>
            <a:r>
              <a:rPr sz="1500" spc="14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fermentum</a:t>
            </a:r>
            <a:r>
              <a:rPr sz="1500" spc="14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wisi.</a:t>
            </a:r>
            <a:r>
              <a:rPr sz="1500" spc="40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Aenean</a:t>
            </a:r>
            <a:r>
              <a:rPr sz="1500" spc="1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placerat.</a:t>
            </a:r>
            <a:r>
              <a:rPr sz="1500" spc="409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Ut</a:t>
            </a:r>
            <a:r>
              <a:rPr sz="1500" spc="140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imperdiet, </a:t>
            </a:r>
            <a:r>
              <a:rPr sz="1500" dirty="0">
                <a:latin typeface="Palatino Linotype"/>
                <a:cs typeface="Palatino Linotype"/>
              </a:rPr>
              <a:t>enim</a:t>
            </a:r>
            <a:r>
              <a:rPr sz="1500" spc="1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sed</a:t>
            </a:r>
            <a:r>
              <a:rPr sz="1500" spc="2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gravida</a:t>
            </a:r>
            <a:r>
              <a:rPr sz="1500" spc="1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sollicitudin,</a:t>
            </a:r>
            <a:r>
              <a:rPr sz="1500" spc="3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felis</a:t>
            </a:r>
            <a:r>
              <a:rPr sz="1500" spc="2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odio</a:t>
            </a:r>
            <a:r>
              <a:rPr sz="1500" spc="1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placerat</a:t>
            </a:r>
            <a:r>
              <a:rPr sz="1500" spc="2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quam,</a:t>
            </a:r>
            <a:r>
              <a:rPr sz="1500" spc="3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ac</a:t>
            </a:r>
            <a:r>
              <a:rPr sz="1500" spc="2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pulvinar</a:t>
            </a:r>
            <a:r>
              <a:rPr sz="1500" spc="1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elit</a:t>
            </a:r>
            <a:r>
              <a:rPr sz="1500" spc="20" dirty="0">
                <a:latin typeface="Palatino Linotype"/>
                <a:cs typeface="Palatino Linotype"/>
              </a:rPr>
              <a:t> </a:t>
            </a:r>
            <a:r>
              <a:rPr sz="1500" spc="-20" dirty="0">
                <a:latin typeface="Palatino Linotype"/>
                <a:cs typeface="Palatino Linotype"/>
              </a:rPr>
              <a:t>purus </a:t>
            </a:r>
            <a:r>
              <a:rPr sz="1500" dirty="0">
                <a:latin typeface="Palatino Linotype"/>
                <a:cs typeface="Palatino Linotype"/>
              </a:rPr>
              <a:t>eget</a:t>
            </a:r>
            <a:r>
              <a:rPr sz="1500" spc="6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enim.</a:t>
            </a:r>
            <a:r>
              <a:rPr sz="1500" spc="2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Nunc</a:t>
            </a:r>
            <a:r>
              <a:rPr sz="1500" spc="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vitae</a:t>
            </a:r>
            <a:r>
              <a:rPr sz="1500" spc="6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tortor.</a:t>
            </a:r>
            <a:r>
              <a:rPr sz="1500" spc="2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Proin</a:t>
            </a:r>
            <a:r>
              <a:rPr sz="1500" spc="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tempus</a:t>
            </a:r>
            <a:r>
              <a:rPr sz="1500" spc="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nibh</a:t>
            </a:r>
            <a:r>
              <a:rPr sz="1500" spc="6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sit</a:t>
            </a:r>
            <a:r>
              <a:rPr sz="1500" spc="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amet</a:t>
            </a:r>
            <a:r>
              <a:rPr sz="1500" spc="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nisl.</a:t>
            </a:r>
            <a:r>
              <a:rPr sz="1500" spc="2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Vivamus</a:t>
            </a:r>
            <a:r>
              <a:rPr sz="1500" spc="60" dirty="0">
                <a:latin typeface="Palatino Linotype"/>
                <a:cs typeface="Palatino Linotype"/>
              </a:rPr>
              <a:t> </a:t>
            </a:r>
            <a:r>
              <a:rPr sz="1500" spc="-20" dirty="0">
                <a:latin typeface="Palatino Linotype"/>
                <a:cs typeface="Palatino Linotype"/>
              </a:rPr>
              <a:t>quis </a:t>
            </a:r>
            <a:r>
              <a:rPr sz="1500" dirty="0">
                <a:latin typeface="Palatino Linotype"/>
                <a:cs typeface="Palatino Linotype"/>
              </a:rPr>
              <a:t>tortor</a:t>
            </a:r>
            <a:r>
              <a:rPr sz="1500" spc="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vitae</a:t>
            </a:r>
            <a:r>
              <a:rPr sz="1500" spc="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risus</a:t>
            </a:r>
            <a:r>
              <a:rPr sz="1500" spc="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porta</a:t>
            </a:r>
            <a:r>
              <a:rPr sz="1500" spc="75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vehicula.</a:t>
            </a:r>
            <a:endParaRPr sz="1500" dirty="0">
              <a:latin typeface="Palatino Linotype"/>
              <a:cs typeface="Palatino Linotype"/>
            </a:endParaRPr>
          </a:p>
        </p:txBody>
      </p:sp>
      <p:pic>
        <p:nvPicPr>
          <p:cNvPr id="14" name="object 1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561054" y="5258038"/>
            <a:ext cx="5157416" cy="4045258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9936178" y="9305018"/>
            <a:ext cx="2407285" cy="247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50" b="1" dirty="0">
                <a:latin typeface="Arial"/>
                <a:cs typeface="Arial"/>
              </a:rPr>
              <a:t>Figura</a:t>
            </a:r>
            <a:r>
              <a:rPr sz="1450" b="1" spc="-2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2:</a:t>
            </a:r>
            <a:r>
              <a:rPr sz="1450" b="1" spc="70" dirty="0">
                <a:latin typeface="Arial"/>
                <a:cs typeface="Arial"/>
              </a:rPr>
              <a:t> </a:t>
            </a:r>
            <a:r>
              <a:rPr sz="1450" dirty="0">
                <a:latin typeface="Arial MT"/>
                <a:cs typeface="Arial MT"/>
              </a:rPr>
              <a:t>Curva</a:t>
            </a:r>
            <a:r>
              <a:rPr sz="1450" spc="-20" dirty="0">
                <a:latin typeface="Arial MT"/>
                <a:cs typeface="Arial MT"/>
              </a:rPr>
              <a:t> </a:t>
            </a:r>
            <a:r>
              <a:rPr sz="1450" dirty="0">
                <a:latin typeface="Arial MT"/>
                <a:cs typeface="Arial MT"/>
              </a:rPr>
              <a:t>de</a:t>
            </a:r>
            <a:r>
              <a:rPr sz="1450" spc="-15" dirty="0">
                <a:latin typeface="Arial MT"/>
                <a:cs typeface="Arial MT"/>
              </a:rPr>
              <a:t> </a:t>
            </a:r>
            <a:r>
              <a:rPr sz="1450" dirty="0">
                <a:latin typeface="Arial MT"/>
                <a:cs typeface="Arial MT"/>
              </a:rPr>
              <a:t>stribeck</a:t>
            </a:r>
            <a:r>
              <a:rPr sz="1450" spc="-20" dirty="0">
                <a:latin typeface="Arial MT"/>
                <a:cs typeface="Arial MT"/>
              </a:rPr>
              <a:t> </a:t>
            </a:r>
            <a:r>
              <a:rPr sz="1450" spc="-50" dirty="0">
                <a:latin typeface="Arial MT"/>
                <a:cs typeface="Arial MT"/>
              </a:rPr>
              <a:t>.</a:t>
            </a:r>
            <a:endParaRPr sz="145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852188" y="9754109"/>
            <a:ext cx="6575425" cy="206057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 indent="88265" algn="just">
              <a:lnSpc>
                <a:spcPts val="1580"/>
              </a:lnSpc>
              <a:spcBef>
                <a:spcPts val="365"/>
              </a:spcBef>
            </a:pPr>
            <a:r>
              <a:rPr sz="1500" dirty="0">
                <a:latin typeface="Palatino Linotype"/>
                <a:cs typeface="Palatino Linotype"/>
              </a:rPr>
              <a:t>Fusce</a:t>
            </a:r>
            <a:r>
              <a:rPr sz="1500" spc="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mauris.</a:t>
            </a:r>
            <a:r>
              <a:rPr sz="1500" spc="22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Vestibulum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luctus</a:t>
            </a:r>
            <a:r>
              <a:rPr sz="1500" spc="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nibh</a:t>
            </a:r>
            <a:r>
              <a:rPr sz="1500" spc="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at</a:t>
            </a:r>
            <a:r>
              <a:rPr sz="1500" spc="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lectus.</a:t>
            </a:r>
            <a:r>
              <a:rPr sz="1500" spc="21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Sed</a:t>
            </a:r>
            <a:r>
              <a:rPr sz="1500" spc="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bibendum,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nulla</a:t>
            </a:r>
            <a:r>
              <a:rPr sz="1500" spc="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</a:t>
            </a:r>
            <a:r>
              <a:rPr sz="1500" spc="75" dirty="0">
                <a:latin typeface="Palatino Linotype"/>
                <a:cs typeface="Palatino Linotype"/>
              </a:rPr>
              <a:t> </a:t>
            </a:r>
            <a:r>
              <a:rPr sz="1500" spc="-20" dirty="0">
                <a:latin typeface="Palatino Linotype"/>
                <a:cs typeface="Palatino Linotype"/>
              </a:rPr>
              <a:t>fau- </a:t>
            </a:r>
            <a:r>
              <a:rPr sz="1500" dirty="0">
                <a:latin typeface="Palatino Linotype"/>
                <a:cs typeface="Palatino Linotype"/>
              </a:rPr>
              <a:t>cibus</a:t>
            </a:r>
            <a:r>
              <a:rPr sz="1500" spc="1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semper,</a:t>
            </a:r>
            <a:r>
              <a:rPr sz="1500" spc="1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leo</a:t>
            </a:r>
            <a:r>
              <a:rPr sz="1500" spc="1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velit</a:t>
            </a:r>
            <a:r>
              <a:rPr sz="1500" spc="14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ultricies</a:t>
            </a:r>
            <a:r>
              <a:rPr sz="1500" spc="1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tellus,</a:t>
            </a:r>
            <a:r>
              <a:rPr sz="1500" spc="1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ac</a:t>
            </a:r>
            <a:r>
              <a:rPr sz="1500" spc="1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venenatis</a:t>
            </a:r>
            <a:r>
              <a:rPr sz="1500" spc="14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arcu</a:t>
            </a:r>
            <a:r>
              <a:rPr sz="1500" spc="1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wisi</a:t>
            </a:r>
            <a:r>
              <a:rPr sz="1500" spc="14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vel</a:t>
            </a:r>
            <a:r>
              <a:rPr sz="1500" spc="1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nisl.</a:t>
            </a:r>
            <a:r>
              <a:rPr sz="1500" spc="440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Vesti- </a:t>
            </a:r>
            <a:r>
              <a:rPr sz="1500" dirty="0">
                <a:latin typeface="Palatino Linotype"/>
                <a:cs typeface="Palatino Linotype"/>
              </a:rPr>
              <a:t>bulum</a:t>
            </a:r>
            <a:r>
              <a:rPr sz="1500" spc="4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diam.</a:t>
            </a:r>
            <a:r>
              <a:rPr sz="1500" spc="1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Aliquam</a:t>
            </a:r>
            <a:r>
              <a:rPr sz="1500" spc="4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pellentesque,</a:t>
            </a:r>
            <a:r>
              <a:rPr sz="1500" spc="5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augue</a:t>
            </a:r>
            <a:r>
              <a:rPr sz="1500" spc="4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quis</a:t>
            </a:r>
            <a:r>
              <a:rPr sz="1500" spc="4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sagittis</a:t>
            </a:r>
            <a:r>
              <a:rPr sz="1500" spc="4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posuere,</a:t>
            </a:r>
            <a:r>
              <a:rPr sz="1500" spc="6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turpis</a:t>
            </a:r>
            <a:r>
              <a:rPr sz="1500" spc="45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lacus </a:t>
            </a:r>
            <a:r>
              <a:rPr sz="1500" dirty="0">
                <a:latin typeface="Palatino Linotype"/>
                <a:cs typeface="Palatino Linotype"/>
              </a:rPr>
              <a:t>congue</a:t>
            </a:r>
            <a:r>
              <a:rPr sz="1500" spc="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quam,</a:t>
            </a:r>
            <a:r>
              <a:rPr sz="1500" spc="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in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hendrerit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risus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eros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eget</a:t>
            </a:r>
            <a:r>
              <a:rPr sz="1500" spc="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felis.</a:t>
            </a:r>
            <a:r>
              <a:rPr sz="1500" spc="22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Maecenas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eget</a:t>
            </a:r>
            <a:r>
              <a:rPr sz="1500" spc="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erat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in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sapien </a:t>
            </a:r>
            <a:r>
              <a:rPr sz="1500" dirty="0">
                <a:latin typeface="Palatino Linotype"/>
                <a:cs typeface="Palatino Linotype"/>
              </a:rPr>
              <a:t>mattis</a:t>
            </a:r>
            <a:r>
              <a:rPr sz="1500" spc="1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porttitor.</a:t>
            </a:r>
            <a:r>
              <a:rPr sz="1500" spc="105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Vestibulum</a:t>
            </a:r>
            <a:r>
              <a:rPr sz="1500" spc="1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porttitor.</a:t>
            </a:r>
            <a:r>
              <a:rPr sz="1500" spc="105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Nulla</a:t>
            </a:r>
            <a:r>
              <a:rPr sz="1500" spc="1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facilisi.</a:t>
            </a:r>
            <a:r>
              <a:rPr sz="1500" spc="105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Sed</a:t>
            </a:r>
            <a:r>
              <a:rPr sz="1500" spc="1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</a:t>
            </a:r>
            <a:r>
              <a:rPr sz="1500" spc="1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turpis</a:t>
            </a:r>
            <a:r>
              <a:rPr sz="1500" spc="1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eu</a:t>
            </a:r>
            <a:r>
              <a:rPr sz="1500" spc="175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lacus </a:t>
            </a:r>
            <a:r>
              <a:rPr sz="1500" dirty="0">
                <a:latin typeface="Palatino Linotype"/>
                <a:cs typeface="Palatino Linotype"/>
              </a:rPr>
              <a:t>commodo</a:t>
            </a:r>
            <a:r>
              <a:rPr sz="1500" spc="15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facilisis.</a:t>
            </a:r>
            <a:r>
              <a:rPr sz="1500" spc="4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Morbi</a:t>
            </a:r>
            <a:r>
              <a:rPr sz="1500" spc="15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fringilla,</a:t>
            </a:r>
            <a:r>
              <a:rPr sz="1500" spc="1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wisi</a:t>
            </a:r>
            <a:r>
              <a:rPr sz="1500" spc="15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in</a:t>
            </a:r>
            <a:r>
              <a:rPr sz="1500" spc="15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dignissim</a:t>
            </a:r>
            <a:r>
              <a:rPr sz="1500" spc="15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interdum,</a:t>
            </a:r>
            <a:r>
              <a:rPr sz="1500" spc="1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justo</a:t>
            </a:r>
            <a:r>
              <a:rPr sz="1500" spc="150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lectus </a:t>
            </a:r>
            <a:r>
              <a:rPr sz="1500" dirty="0">
                <a:latin typeface="Palatino Linotype"/>
                <a:cs typeface="Palatino Linotype"/>
              </a:rPr>
              <a:t>sagittis</a:t>
            </a:r>
            <a:r>
              <a:rPr sz="1500" spc="16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dui,</a:t>
            </a:r>
            <a:r>
              <a:rPr sz="1500" spc="19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et</a:t>
            </a:r>
            <a:r>
              <a:rPr sz="1500" spc="1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vehicula</a:t>
            </a:r>
            <a:r>
              <a:rPr sz="1500" spc="16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libero</a:t>
            </a:r>
            <a:r>
              <a:rPr sz="1500" spc="1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dui</a:t>
            </a:r>
            <a:r>
              <a:rPr sz="1500" spc="1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cursus</a:t>
            </a:r>
            <a:r>
              <a:rPr sz="1500" spc="16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dui.</a:t>
            </a:r>
            <a:r>
              <a:rPr sz="1500" spc="4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Mauris</a:t>
            </a:r>
            <a:r>
              <a:rPr sz="1500" spc="1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tempor</a:t>
            </a:r>
            <a:r>
              <a:rPr sz="1500" spc="1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ligula</a:t>
            </a:r>
            <a:r>
              <a:rPr sz="1500" spc="1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sed</a:t>
            </a:r>
            <a:r>
              <a:rPr sz="1500" spc="160" dirty="0">
                <a:latin typeface="Palatino Linotype"/>
                <a:cs typeface="Palatino Linotype"/>
              </a:rPr>
              <a:t> </a:t>
            </a:r>
            <a:r>
              <a:rPr sz="1500" spc="-25" dirty="0">
                <a:latin typeface="Palatino Linotype"/>
                <a:cs typeface="Palatino Linotype"/>
              </a:rPr>
              <a:t>la- </a:t>
            </a:r>
            <a:r>
              <a:rPr sz="1500" dirty="0">
                <a:latin typeface="Palatino Linotype"/>
                <a:cs typeface="Palatino Linotype"/>
              </a:rPr>
              <a:t>cus.</a:t>
            </a:r>
            <a:r>
              <a:rPr sz="1500" spc="3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Duis</a:t>
            </a:r>
            <a:r>
              <a:rPr sz="1500" spc="12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cursus</a:t>
            </a:r>
            <a:r>
              <a:rPr sz="1500" spc="12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enim</a:t>
            </a:r>
            <a:r>
              <a:rPr sz="1500" spc="12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ut</a:t>
            </a:r>
            <a:r>
              <a:rPr sz="1500" spc="12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augue.</a:t>
            </a:r>
            <a:r>
              <a:rPr sz="1500" spc="3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Cras</a:t>
            </a:r>
            <a:r>
              <a:rPr sz="1500" spc="12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ac</a:t>
            </a:r>
            <a:r>
              <a:rPr sz="1500" spc="12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magna.</a:t>
            </a:r>
            <a:r>
              <a:rPr sz="1500" spc="3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Cras</a:t>
            </a:r>
            <a:r>
              <a:rPr sz="1500" spc="12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nulla.</a:t>
            </a:r>
            <a:r>
              <a:rPr sz="1500" spc="37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Nulla</a:t>
            </a:r>
            <a:r>
              <a:rPr sz="1500" spc="120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egestas. </a:t>
            </a:r>
            <a:r>
              <a:rPr sz="1500" dirty="0">
                <a:latin typeface="Palatino Linotype"/>
                <a:cs typeface="Palatino Linotype"/>
              </a:rPr>
              <a:t>Curabitur</a:t>
            </a:r>
            <a:r>
              <a:rPr sz="1500" spc="12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</a:t>
            </a:r>
            <a:r>
              <a:rPr sz="1500" spc="13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leo.</a:t>
            </a:r>
            <a:r>
              <a:rPr sz="1500" spc="3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Quisque</a:t>
            </a:r>
            <a:r>
              <a:rPr sz="1500" spc="13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egestas</a:t>
            </a:r>
            <a:r>
              <a:rPr sz="1500" spc="13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wisi</a:t>
            </a:r>
            <a:r>
              <a:rPr sz="1500" spc="12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eget</a:t>
            </a:r>
            <a:r>
              <a:rPr sz="1500" spc="13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nunc.</a:t>
            </a:r>
            <a:r>
              <a:rPr sz="1500" spc="3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Nam</a:t>
            </a:r>
            <a:r>
              <a:rPr sz="1500" spc="12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feugiat</a:t>
            </a:r>
            <a:r>
              <a:rPr sz="1500" spc="13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lacus</a:t>
            </a:r>
            <a:r>
              <a:rPr sz="1500" spc="13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vel</a:t>
            </a:r>
            <a:r>
              <a:rPr sz="1500" spc="125" dirty="0">
                <a:latin typeface="Palatino Linotype"/>
                <a:cs typeface="Palatino Linotype"/>
              </a:rPr>
              <a:t> </a:t>
            </a:r>
            <a:r>
              <a:rPr sz="1500" spc="-20" dirty="0">
                <a:latin typeface="Palatino Linotype"/>
                <a:cs typeface="Palatino Linotype"/>
              </a:rPr>
              <a:t>est. </a:t>
            </a:r>
            <a:r>
              <a:rPr sz="1500" dirty="0">
                <a:latin typeface="Palatino Linotype"/>
                <a:cs typeface="Palatino Linotype"/>
              </a:rPr>
              <a:t>Curabitur</a:t>
            </a:r>
            <a:r>
              <a:rPr sz="1500" spc="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consectetuer.</a:t>
            </a:r>
            <a:r>
              <a:rPr sz="1500" spc="195" dirty="0">
                <a:latin typeface="Palatino Linotype"/>
                <a:cs typeface="Palatino Linotype"/>
              </a:rPr>
              <a:t> </a:t>
            </a:r>
            <a:r>
              <a:rPr sz="1500" spc="-25" dirty="0">
                <a:latin typeface="Palatino Linotype"/>
                <a:cs typeface="Palatino Linotype"/>
                <a:hlinkClick r:id="rId7" action="ppaction://hlinksldjump"/>
              </a:rPr>
              <a:t>[1]</a:t>
            </a:r>
            <a:endParaRPr sz="1500">
              <a:latin typeface="Palatino Linotype"/>
              <a:cs typeface="Palatino Linotyp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852188" y="12104472"/>
            <a:ext cx="6575425" cy="243528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10"/>
              </a:spcBef>
            </a:pPr>
            <a:r>
              <a:rPr lang="pt-BR" sz="2400" b="1" dirty="0">
                <a:solidFill>
                  <a:srgbClr val="000077"/>
                </a:solidFill>
                <a:latin typeface="Palatino Linotype"/>
                <a:cs typeface="Palatino Linotype"/>
              </a:rPr>
              <a:t>Próximos passos</a:t>
            </a:r>
            <a:endParaRPr sz="2400" dirty="0">
              <a:latin typeface="Palatino Linotype"/>
              <a:cs typeface="Palatino Linotype"/>
            </a:endParaRPr>
          </a:p>
          <a:p>
            <a:pPr marL="12700" marR="5080" algn="just">
              <a:lnSpc>
                <a:spcPts val="1580"/>
              </a:lnSpc>
              <a:spcBef>
                <a:spcPts val="1614"/>
              </a:spcBef>
            </a:pPr>
            <a:r>
              <a:rPr sz="1500" dirty="0">
                <a:latin typeface="Palatino Linotype"/>
                <a:cs typeface="Palatino Linotype"/>
              </a:rPr>
              <a:t>Nulla</a:t>
            </a:r>
            <a:r>
              <a:rPr sz="1500" spc="12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in</a:t>
            </a:r>
            <a:r>
              <a:rPr sz="1500" spc="12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ipsum.</a:t>
            </a:r>
            <a:r>
              <a:rPr sz="1500" spc="34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Praesent</a:t>
            </a:r>
            <a:r>
              <a:rPr sz="1500" spc="12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eros</a:t>
            </a:r>
            <a:r>
              <a:rPr sz="1500" spc="12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nulla,</a:t>
            </a:r>
            <a:r>
              <a:rPr sz="1500" spc="13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congue</a:t>
            </a:r>
            <a:r>
              <a:rPr sz="1500" spc="12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vitae,</a:t>
            </a:r>
            <a:r>
              <a:rPr sz="1500" spc="13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euismod</a:t>
            </a:r>
            <a:r>
              <a:rPr sz="1500" spc="12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ut,</a:t>
            </a:r>
            <a:r>
              <a:rPr sz="1500" spc="13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commodo</a:t>
            </a:r>
            <a:r>
              <a:rPr sz="1500" spc="125" dirty="0">
                <a:latin typeface="Palatino Linotype"/>
                <a:cs typeface="Palatino Linotype"/>
              </a:rPr>
              <a:t> </a:t>
            </a:r>
            <a:r>
              <a:rPr sz="1500" spc="-25" dirty="0">
                <a:latin typeface="Palatino Linotype"/>
                <a:cs typeface="Palatino Linotype"/>
              </a:rPr>
              <a:t>a, </a:t>
            </a:r>
            <a:r>
              <a:rPr sz="1500" dirty="0">
                <a:latin typeface="Palatino Linotype"/>
                <a:cs typeface="Palatino Linotype"/>
              </a:rPr>
              <a:t>wisi.</a:t>
            </a:r>
            <a:r>
              <a:rPr sz="1500" spc="155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Pellentesque</a:t>
            </a:r>
            <a:r>
              <a:rPr sz="1500" spc="23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habitant</a:t>
            </a:r>
            <a:r>
              <a:rPr sz="1500" spc="23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morbi</a:t>
            </a:r>
            <a:r>
              <a:rPr sz="1500" spc="23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tristique</a:t>
            </a:r>
            <a:r>
              <a:rPr sz="1500" spc="23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senectus</a:t>
            </a:r>
            <a:r>
              <a:rPr sz="1500" spc="23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et</a:t>
            </a:r>
            <a:r>
              <a:rPr sz="1500" spc="23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netus</a:t>
            </a:r>
            <a:r>
              <a:rPr sz="1500" spc="23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et</a:t>
            </a:r>
            <a:r>
              <a:rPr sz="1500" spc="235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malesuada </a:t>
            </a:r>
            <a:r>
              <a:rPr sz="1500" dirty="0">
                <a:latin typeface="Palatino Linotype"/>
                <a:cs typeface="Palatino Linotype"/>
              </a:rPr>
              <a:t>fames</a:t>
            </a:r>
            <a:r>
              <a:rPr sz="1500" spc="204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ac</a:t>
            </a:r>
            <a:r>
              <a:rPr sz="1500" spc="2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turpis</a:t>
            </a:r>
            <a:r>
              <a:rPr sz="1500" spc="204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egestas.</a:t>
            </a:r>
            <a:r>
              <a:rPr sz="1500" spc="130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Aenean</a:t>
            </a:r>
            <a:r>
              <a:rPr sz="1500" spc="21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nonummy</a:t>
            </a:r>
            <a:r>
              <a:rPr sz="1500" spc="2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magna</a:t>
            </a:r>
            <a:r>
              <a:rPr sz="1500" spc="204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non</a:t>
            </a:r>
            <a:r>
              <a:rPr sz="1500" spc="2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leo.</a:t>
            </a:r>
            <a:r>
              <a:rPr sz="1500" spc="130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Sed</a:t>
            </a:r>
            <a:r>
              <a:rPr sz="1500" spc="2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felis</a:t>
            </a:r>
            <a:r>
              <a:rPr sz="1500" spc="210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erat, </a:t>
            </a:r>
            <a:r>
              <a:rPr sz="1500" dirty="0">
                <a:latin typeface="Palatino Linotype"/>
                <a:cs typeface="Palatino Linotype"/>
              </a:rPr>
              <a:t>ullamcorper</a:t>
            </a:r>
            <a:r>
              <a:rPr sz="1500" spc="4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in,</a:t>
            </a:r>
            <a:r>
              <a:rPr sz="1500" spc="5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dictum</a:t>
            </a:r>
            <a:r>
              <a:rPr sz="1500" spc="5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non,</a:t>
            </a:r>
            <a:r>
              <a:rPr sz="1500" spc="4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ultricies</a:t>
            </a:r>
            <a:r>
              <a:rPr sz="1500" spc="5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ut,</a:t>
            </a:r>
            <a:r>
              <a:rPr sz="1500" spc="5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lectus.</a:t>
            </a:r>
            <a:r>
              <a:rPr sz="1500" spc="15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Proin</a:t>
            </a:r>
            <a:r>
              <a:rPr sz="1500" spc="5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vel</a:t>
            </a:r>
            <a:r>
              <a:rPr sz="1500" spc="5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arcu</a:t>
            </a:r>
            <a:r>
              <a:rPr sz="1500" spc="4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</a:t>
            </a:r>
            <a:r>
              <a:rPr sz="1500" spc="5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odio</a:t>
            </a:r>
            <a:r>
              <a:rPr sz="1500" spc="50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lobortis </a:t>
            </a:r>
            <a:r>
              <a:rPr sz="1500" dirty="0">
                <a:latin typeface="Palatino Linotype"/>
                <a:cs typeface="Palatino Linotype"/>
              </a:rPr>
              <a:t>euismod.</a:t>
            </a:r>
            <a:r>
              <a:rPr sz="1500" spc="15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Vestibulum</a:t>
            </a:r>
            <a:r>
              <a:rPr sz="1500" spc="1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ante</a:t>
            </a:r>
            <a:r>
              <a:rPr sz="1500" spc="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ipsum</a:t>
            </a:r>
            <a:r>
              <a:rPr sz="1500" spc="1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primis</a:t>
            </a:r>
            <a:r>
              <a:rPr sz="1500" spc="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in</a:t>
            </a:r>
            <a:r>
              <a:rPr sz="1500" spc="1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faucibus</a:t>
            </a:r>
            <a:r>
              <a:rPr sz="1500" spc="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orci</a:t>
            </a:r>
            <a:r>
              <a:rPr sz="1500" spc="1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luctus</a:t>
            </a:r>
            <a:r>
              <a:rPr sz="1500" spc="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et</a:t>
            </a:r>
            <a:r>
              <a:rPr sz="1500" spc="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ultrices</a:t>
            </a:r>
            <a:r>
              <a:rPr sz="1500" spc="15" dirty="0">
                <a:latin typeface="Palatino Linotype"/>
                <a:cs typeface="Palatino Linotype"/>
              </a:rPr>
              <a:t> </a:t>
            </a:r>
            <a:r>
              <a:rPr sz="1500" spc="-25" dirty="0">
                <a:latin typeface="Palatino Linotype"/>
                <a:cs typeface="Palatino Linotype"/>
              </a:rPr>
              <a:t>po- </a:t>
            </a:r>
            <a:r>
              <a:rPr sz="1500" dirty="0">
                <a:latin typeface="Palatino Linotype"/>
                <a:cs typeface="Palatino Linotype"/>
              </a:rPr>
              <a:t>suere</a:t>
            </a:r>
            <a:r>
              <a:rPr sz="1500" spc="13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cubilia</a:t>
            </a:r>
            <a:r>
              <a:rPr sz="1500" spc="13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Curae;</a:t>
            </a:r>
            <a:r>
              <a:rPr sz="1500" spc="1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Proin</a:t>
            </a:r>
            <a:r>
              <a:rPr sz="1500" spc="13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ut</a:t>
            </a:r>
            <a:r>
              <a:rPr sz="1500" spc="13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est.</a:t>
            </a:r>
            <a:r>
              <a:rPr sz="1500" spc="39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Aliquam</a:t>
            </a:r>
            <a:r>
              <a:rPr sz="1500" spc="13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odio.</a:t>
            </a:r>
            <a:r>
              <a:rPr sz="1500" spc="39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Pellentesque</a:t>
            </a:r>
            <a:r>
              <a:rPr sz="1500" spc="13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massa</a:t>
            </a:r>
            <a:r>
              <a:rPr sz="1500" spc="130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turpis, </a:t>
            </a:r>
            <a:r>
              <a:rPr sz="1500" dirty="0">
                <a:latin typeface="Palatino Linotype"/>
                <a:cs typeface="Palatino Linotype"/>
              </a:rPr>
              <a:t>cursus</a:t>
            </a:r>
            <a:r>
              <a:rPr sz="1500" spc="9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eu,</a:t>
            </a:r>
            <a:r>
              <a:rPr sz="1500" spc="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euismod</a:t>
            </a:r>
            <a:r>
              <a:rPr sz="1500" spc="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nec,</a:t>
            </a:r>
            <a:r>
              <a:rPr sz="1500" spc="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tempor</a:t>
            </a:r>
            <a:r>
              <a:rPr sz="1500" spc="9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congue,</a:t>
            </a:r>
            <a:r>
              <a:rPr sz="1500" spc="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nulla.</a:t>
            </a:r>
            <a:r>
              <a:rPr sz="1500" spc="22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Duis</a:t>
            </a:r>
            <a:r>
              <a:rPr sz="1500" spc="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viverra</a:t>
            </a:r>
            <a:r>
              <a:rPr sz="1500" spc="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gravida</a:t>
            </a:r>
            <a:r>
              <a:rPr sz="1500" spc="95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mauris. </a:t>
            </a:r>
            <a:r>
              <a:rPr sz="1500" dirty="0">
                <a:latin typeface="Palatino Linotype"/>
                <a:cs typeface="Palatino Linotype"/>
              </a:rPr>
              <a:t>Cras</a:t>
            </a:r>
            <a:r>
              <a:rPr sz="1500" spc="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tincidunt.</a:t>
            </a:r>
            <a:r>
              <a:rPr sz="1500" spc="20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Curabitur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eros</a:t>
            </a:r>
            <a:r>
              <a:rPr sz="1500" spc="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ligula,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varius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ut,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pulvinar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in,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cursus</a:t>
            </a:r>
            <a:r>
              <a:rPr sz="1500" spc="75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faucibus, augue.</a:t>
            </a:r>
            <a:endParaRPr sz="1500" dirty="0">
              <a:latin typeface="Palatino Linotype"/>
              <a:cs typeface="Palatino Linotyp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852188" y="14793368"/>
            <a:ext cx="6575425" cy="18103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400" b="1" spc="-10" dirty="0">
                <a:solidFill>
                  <a:srgbClr val="000077"/>
                </a:solidFill>
                <a:latin typeface="Palatino Linotype"/>
                <a:cs typeface="Palatino Linotype"/>
              </a:rPr>
              <a:t>Agradecimento</a:t>
            </a:r>
            <a:endParaRPr sz="2400">
              <a:latin typeface="Palatino Linotype"/>
              <a:cs typeface="Palatino Linotype"/>
            </a:endParaRPr>
          </a:p>
          <a:p>
            <a:pPr marL="12700" marR="5080" algn="just">
              <a:lnSpc>
                <a:spcPts val="1580"/>
              </a:lnSpc>
              <a:spcBef>
                <a:spcPts val="1710"/>
              </a:spcBef>
            </a:pPr>
            <a:r>
              <a:rPr sz="1500" dirty="0">
                <a:latin typeface="Palatino Linotype"/>
                <a:cs typeface="Palatino Linotype"/>
              </a:rPr>
              <a:t>Aenean</a:t>
            </a:r>
            <a:r>
              <a:rPr sz="1500" spc="3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laoreet</a:t>
            </a:r>
            <a:r>
              <a:rPr sz="1500" spc="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aliquam</a:t>
            </a:r>
            <a:r>
              <a:rPr sz="1500" spc="3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orci.</a:t>
            </a:r>
            <a:r>
              <a:rPr sz="1500" spc="1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Nunc</a:t>
            </a:r>
            <a:r>
              <a:rPr sz="1500" spc="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interdum</a:t>
            </a:r>
            <a:r>
              <a:rPr sz="1500" spc="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elementum</a:t>
            </a:r>
            <a:r>
              <a:rPr sz="1500" spc="3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urna.</a:t>
            </a:r>
            <a:r>
              <a:rPr sz="1500" spc="19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Quisque</a:t>
            </a:r>
            <a:r>
              <a:rPr sz="1500" spc="35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erat. </a:t>
            </a:r>
            <a:r>
              <a:rPr sz="1500" dirty="0">
                <a:latin typeface="Palatino Linotype"/>
                <a:cs typeface="Palatino Linotype"/>
              </a:rPr>
              <a:t>Nullam</a:t>
            </a:r>
            <a:r>
              <a:rPr sz="1500" spc="1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tempor</a:t>
            </a:r>
            <a:r>
              <a:rPr sz="1500" spc="14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neque.</a:t>
            </a:r>
            <a:r>
              <a:rPr sz="1500" spc="40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Maecenas</a:t>
            </a:r>
            <a:r>
              <a:rPr sz="1500" spc="14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velit</a:t>
            </a:r>
            <a:r>
              <a:rPr sz="1500" spc="1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nibh,</a:t>
            </a:r>
            <a:r>
              <a:rPr sz="1500" spc="1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scelerisque</a:t>
            </a:r>
            <a:r>
              <a:rPr sz="1500" spc="14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a,</a:t>
            </a:r>
            <a:r>
              <a:rPr sz="1500" spc="16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consequat</a:t>
            </a:r>
            <a:r>
              <a:rPr sz="1500" spc="14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ut,</a:t>
            </a:r>
            <a:r>
              <a:rPr sz="1500" spc="165" dirty="0">
                <a:latin typeface="Palatino Linotype"/>
                <a:cs typeface="Palatino Linotype"/>
              </a:rPr>
              <a:t> </a:t>
            </a:r>
            <a:r>
              <a:rPr sz="1500" spc="-25" dirty="0">
                <a:latin typeface="Palatino Linotype"/>
                <a:cs typeface="Palatino Linotype"/>
              </a:rPr>
              <a:t>vi- </a:t>
            </a:r>
            <a:r>
              <a:rPr sz="1500" dirty="0">
                <a:latin typeface="Palatino Linotype"/>
                <a:cs typeface="Palatino Linotype"/>
              </a:rPr>
              <a:t>verra</a:t>
            </a:r>
            <a:r>
              <a:rPr sz="1500" spc="21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in,</a:t>
            </a:r>
            <a:r>
              <a:rPr sz="1500" spc="26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enim.</a:t>
            </a:r>
            <a:r>
              <a:rPr sz="1500" spc="145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Duis</a:t>
            </a:r>
            <a:r>
              <a:rPr sz="1500" spc="22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magna.</a:t>
            </a:r>
            <a:r>
              <a:rPr sz="1500" spc="145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Donec</a:t>
            </a:r>
            <a:r>
              <a:rPr sz="1500" spc="22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odio</a:t>
            </a:r>
            <a:r>
              <a:rPr sz="1500" spc="22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neque,</a:t>
            </a:r>
            <a:r>
              <a:rPr sz="1500" spc="254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tristique</a:t>
            </a:r>
            <a:r>
              <a:rPr sz="1500" spc="22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et,</a:t>
            </a:r>
            <a:r>
              <a:rPr sz="1500" spc="26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tincidunt</a:t>
            </a:r>
            <a:r>
              <a:rPr sz="1500" spc="220" dirty="0">
                <a:latin typeface="Palatino Linotype"/>
                <a:cs typeface="Palatino Linotype"/>
              </a:rPr>
              <a:t> </a:t>
            </a:r>
            <a:r>
              <a:rPr sz="1500" spc="-25" dirty="0">
                <a:latin typeface="Palatino Linotype"/>
                <a:cs typeface="Palatino Linotype"/>
              </a:rPr>
              <a:t>eu, </a:t>
            </a:r>
            <a:r>
              <a:rPr sz="1500" dirty="0">
                <a:latin typeface="Palatino Linotype"/>
                <a:cs typeface="Palatino Linotype"/>
              </a:rPr>
              <a:t>rhoncus</a:t>
            </a:r>
            <a:r>
              <a:rPr sz="1500" spc="24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ac,</a:t>
            </a:r>
            <a:r>
              <a:rPr sz="1500" spc="2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nunc.</a:t>
            </a:r>
            <a:r>
              <a:rPr sz="1500" spc="185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Mauris</a:t>
            </a:r>
            <a:r>
              <a:rPr sz="1500" spc="254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malesuada</a:t>
            </a:r>
            <a:r>
              <a:rPr sz="1500" spc="24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malesuada</a:t>
            </a:r>
            <a:r>
              <a:rPr sz="1500" spc="25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elit.</a:t>
            </a:r>
            <a:r>
              <a:rPr sz="1500" spc="185" dirty="0">
                <a:latin typeface="Palatino Linotype"/>
                <a:cs typeface="Palatino Linotype"/>
              </a:rPr>
              <a:t>  </a:t>
            </a:r>
            <a:r>
              <a:rPr sz="1500" dirty="0">
                <a:latin typeface="Palatino Linotype"/>
                <a:cs typeface="Palatino Linotype"/>
              </a:rPr>
              <a:t>Etiam</a:t>
            </a:r>
            <a:r>
              <a:rPr sz="1500" spc="25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lacus</a:t>
            </a:r>
            <a:r>
              <a:rPr sz="1500" spc="250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mauris, </a:t>
            </a:r>
            <a:r>
              <a:rPr sz="1500" dirty="0">
                <a:latin typeface="Palatino Linotype"/>
                <a:cs typeface="Palatino Linotype"/>
              </a:rPr>
              <a:t>pretium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vel,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blandit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in,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ultricies</a:t>
            </a:r>
            <a:r>
              <a:rPr sz="1500" spc="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id,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libero.</a:t>
            </a:r>
            <a:r>
              <a:rPr sz="1500" spc="21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Phasellus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bibendum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erat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ut</a:t>
            </a:r>
            <a:r>
              <a:rPr sz="1500" spc="85" dirty="0">
                <a:latin typeface="Palatino Linotype"/>
                <a:cs typeface="Palatino Linotype"/>
              </a:rPr>
              <a:t> </a:t>
            </a:r>
            <a:r>
              <a:rPr sz="1500" spc="-20" dirty="0">
                <a:latin typeface="Palatino Linotype"/>
                <a:cs typeface="Palatino Linotype"/>
              </a:rPr>
              <a:t>diam. </a:t>
            </a:r>
            <a:r>
              <a:rPr sz="1500" dirty="0">
                <a:latin typeface="Palatino Linotype"/>
                <a:cs typeface="Palatino Linotype"/>
              </a:rPr>
              <a:t>In</a:t>
            </a:r>
            <a:r>
              <a:rPr sz="1500" spc="7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congue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imperdiet</a:t>
            </a:r>
            <a:r>
              <a:rPr sz="1500" spc="80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lectus.</a:t>
            </a:r>
            <a:endParaRPr sz="1500">
              <a:latin typeface="Palatino Linotype"/>
              <a:cs typeface="Palatino Linotyp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852188" y="16893303"/>
            <a:ext cx="6575425" cy="162813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400" b="1" spc="55" dirty="0">
                <a:solidFill>
                  <a:srgbClr val="000077"/>
                </a:solidFill>
                <a:latin typeface="Palatino Linotype"/>
                <a:cs typeface="Palatino Linotype"/>
              </a:rPr>
              <a:t>Refer</a:t>
            </a:r>
            <a:r>
              <a:rPr sz="2400" b="1" spc="-955" dirty="0">
                <a:solidFill>
                  <a:srgbClr val="000077"/>
                </a:solidFill>
                <a:latin typeface="Palatino Linotype"/>
                <a:cs typeface="Palatino Linotype"/>
              </a:rPr>
              <a:t>e</a:t>
            </a:r>
            <a:r>
              <a:rPr sz="2400" b="1" spc="254" dirty="0">
                <a:solidFill>
                  <a:srgbClr val="000077"/>
                </a:solidFill>
                <a:latin typeface="Palatino Linotype"/>
                <a:cs typeface="Palatino Linotype"/>
              </a:rPr>
              <a:t>ˆ</a:t>
            </a:r>
            <a:r>
              <a:rPr sz="2400" b="1" spc="55" dirty="0">
                <a:solidFill>
                  <a:srgbClr val="000077"/>
                </a:solidFill>
                <a:latin typeface="Palatino Linotype"/>
                <a:cs typeface="Palatino Linotype"/>
              </a:rPr>
              <a:t>ncias</a:t>
            </a:r>
            <a:endParaRPr sz="2400">
              <a:latin typeface="Palatino Linotype"/>
              <a:cs typeface="Palatino Linotype"/>
            </a:endParaRPr>
          </a:p>
          <a:p>
            <a:pPr marL="267970" indent="-255270">
              <a:lnSpc>
                <a:spcPct val="100000"/>
              </a:lnSpc>
              <a:spcBef>
                <a:spcPts val="1245"/>
              </a:spcBef>
              <a:buFont typeface="Palatino Linotype"/>
              <a:buAutoNum type="arabicPlain"/>
              <a:tabLst>
                <a:tab pos="267970" algn="l"/>
              </a:tabLst>
            </a:pPr>
            <a:r>
              <a:rPr sz="1500" spc="-75" dirty="0">
                <a:latin typeface="Palatino Linotype"/>
                <a:cs typeface="Palatino Linotype"/>
              </a:rPr>
              <a:t>F.</a:t>
            </a:r>
            <a:r>
              <a:rPr sz="1500" spc="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Chollet</a:t>
            </a:r>
            <a:r>
              <a:rPr sz="1500" spc="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et</a:t>
            </a:r>
            <a:r>
              <a:rPr sz="1500" spc="4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al.</a:t>
            </a:r>
            <a:r>
              <a:rPr sz="1500" spc="1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Keras.</a:t>
            </a:r>
            <a:r>
              <a:rPr sz="1500" spc="19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Courier New"/>
                <a:cs typeface="Courier New"/>
                <a:hlinkClick r:id="rId9"/>
              </a:rPr>
              <a:t>https://github.com/fchollet/keras</a:t>
            </a:r>
            <a:r>
              <a:rPr sz="1500" dirty="0">
                <a:latin typeface="Palatino Linotype"/>
                <a:cs typeface="Palatino Linotype"/>
              </a:rPr>
              <a:t>,</a:t>
            </a:r>
            <a:r>
              <a:rPr sz="1500" spc="55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2015.</a:t>
            </a:r>
            <a:endParaRPr sz="1500">
              <a:latin typeface="Palatino Linotype"/>
              <a:cs typeface="Palatino Linotype"/>
            </a:endParaRPr>
          </a:p>
          <a:p>
            <a:pPr marL="267335" marR="5080" indent="-255270" algn="just">
              <a:lnSpc>
                <a:spcPts val="1580"/>
              </a:lnSpc>
              <a:spcBef>
                <a:spcPts val="385"/>
              </a:spcBef>
              <a:buAutoNum type="arabicPlain"/>
              <a:tabLst>
                <a:tab pos="268605" algn="l"/>
              </a:tabLst>
            </a:pPr>
            <a:r>
              <a:rPr sz="1500" dirty="0">
                <a:latin typeface="Palatino Linotype"/>
                <a:cs typeface="Palatino Linotype"/>
              </a:rPr>
              <a:t>R.</a:t>
            </a:r>
            <a:r>
              <a:rPr sz="1500" spc="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Just,</a:t>
            </a:r>
            <a:r>
              <a:rPr sz="1500" spc="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D.</a:t>
            </a:r>
            <a:r>
              <a:rPr sz="1500" spc="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Jalali,</a:t>
            </a:r>
            <a:r>
              <a:rPr sz="1500" spc="9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and</a:t>
            </a:r>
            <a:r>
              <a:rPr sz="1500" spc="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M.</a:t>
            </a:r>
            <a:r>
              <a:rPr sz="1500" spc="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D.</a:t>
            </a:r>
            <a:r>
              <a:rPr sz="1500" spc="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Ernst.</a:t>
            </a:r>
            <a:r>
              <a:rPr sz="1500" spc="36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Defects4j:</a:t>
            </a:r>
            <a:r>
              <a:rPr sz="1500" spc="229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A</a:t>
            </a:r>
            <a:r>
              <a:rPr sz="1500" spc="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database</a:t>
            </a:r>
            <a:r>
              <a:rPr sz="1500" spc="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of</a:t>
            </a:r>
            <a:r>
              <a:rPr sz="1500" spc="8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existing</a:t>
            </a:r>
            <a:r>
              <a:rPr sz="1500" spc="85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faults 	</a:t>
            </a:r>
            <a:r>
              <a:rPr sz="1500" dirty="0">
                <a:latin typeface="Palatino Linotype"/>
                <a:cs typeface="Palatino Linotype"/>
              </a:rPr>
              <a:t>to</a:t>
            </a:r>
            <a:r>
              <a:rPr sz="1500" spc="3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enable</a:t>
            </a:r>
            <a:r>
              <a:rPr sz="1500" spc="3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controlled</a:t>
            </a:r>
            <a:r>
              <a:rPr sz="1500" spc="3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testing</a:t>
            </a:r>
            <a:r>
              <a:rPr sz="1500" spc="3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studies</a:t>
            </a:r>
            <a:r>
              <a:rPr sz="1500" spc="3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for</a:t>
            </a:r>
            <a:r>
              <a:rPr sz="1500" spc="4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java</a:t>
            </a:r>
            <a:r>
              <a:rPr sz="1500" spc="3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programs.</a:t>
            </a:r>
            <a:r>
              <a:rPr sz="1500" spc="20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In</a:t>
            </a:r>
            <a:r>
              <a:rPr sz="1500" spc="35" dirty="0">
                <a:latin typeface="Palatino Linotype"/>
                <a:cs typeface="Palatino Linotype"/>
              </a:rPr>
              <a:t> </a:t>
            </a:r>
            <a:r>
              <a:rPr sz="1500" i="1" dirty="0">
                <a:latin typeface="Palatino Linotype"/>
                <a:cs typeface="Palatino Linotype"/>
              </a:rPr>
              <a:t>Proceedings</a:t>
            </a:r>
            <a:r>
              <a:rPr sz="1500" i="1" spc="35" dirty="0">
                <a:latin typeface="Palatino Linotype"/>
                <a:cs typeface="Palatino Linotype"/>
              </a:rPr>
              <a:t> </a:t>
            </a:r>
            <a:r>
              <a:rPr sz="1500" i="1" dirty="0">
                <a:latin typeface="Palatino Linotype"/>
                <a:cs typeface="Palatino Linotype"/>
              </a:rPr>
              <a:t>of</a:t>
            </a:r>
            <a:r>
              <a:rPr sz="1500" i="1" spc="35" dirty="0">
                <a:latin typeface="Palatino Linotype"/>
                <a:cs typeface="Palatino Linotype"/>
              </a:rPr>
              <a:t> </a:t>
            </a:r>
            <a:r>
              <a:rPr sz="1500" i="1" spc="-25" dirty="0">
                <a:latin typeface="Palatino Linotype"/>
                <a:cs typeface="Palatino Linotype"/>
              </a:rPr>
              <a:t>the 	</a:t>
            </a:r>
            <a:r>
              <a:rPr sz="1500" i="1" dirty="0">
                <a:latin typeface="Palatino Linotype"/>
                <a:cs typeface="Palatino Linotype"/>
              </a:rPr>
              <a:t>2014</a:t>
            </a:r>
            <a:r>
              <a:rPr sz="1500" i="1" spc="70" dirty="0">
                <a:latin typeface="Palatino Linotype"/>
                <a:cs typeface="Palatino Linotype"/>
              </a:rPr>
              <a:t> </a:t>
            </a:r>
            <a:r>
              <a:rPr sz="1500" i="1" dirty="0">
                <a:latin typeface="Palatino Linotype"/>
                <a:cs typeface="Palatino Linotype"/>
              </a:rPr>
              <a:t>International</a:t>
            </a:r>
            <a:r>
              <a:rPr sz="1500" i="1" spc="75" dirty="0">
                <a:latin typeface="Palatino Linotype"/>
                <a:cs typeface="Palatino Linotype"/>
              </a:rPr>
              <a:t> </a:t>
            </a:r>
            <a:r>
              <a:rPr sz="1500" i="1" dirty="0">
                <a:latin typeface="Palatino Linotype"/>
                <a:cs typeface="Palatino Linotype"/>
              </a:rPr>
              <a:t>Symposium</a:t>
            </a:r>
            <a:r>
              <a:rPr sz="1500" i="1" spc="70" dirty="0">
                <a:latin typeface="Palatino Linotype"/>
                <a:cs typeface="Palatino Linotype"/>
              </a:rPr>
              <a:t> </a:t>
            </a:r>
            <a:r>
              <a:rPr sz="1500" i="1" dirty="0">
                <a:latin typeface="Palatino Linotype"/>
                <a:cs typeface="Palatino Linotype"/>
              </a:rPr>
              <a:t>on</a:t>
            </a:r>
            <a:r>
              <a:rPr sz="1500" i="1" spc="75" dirty="0">
                <a:latin typeface="Palatino Linotype"/>
                <a:cs typeface="Palatino Linotype"/>
              </a:rPr>
              <a:t> </a:t>
            </a:r>
            <a:r>
              <a:rPr sz="1500" i="1" dirty="0">
                <a:latin typeface="Palatino Linotype"/>
                <a:cs typeface="Palatino Linotype"/>
              </a:rPr>
              <a:t>Software</a:t>
            </a:r>
            <a:r>
              <a:rPr sz="1500" i="1" spc="75" dirty="0">
                <a:latin typeface="Palatino Linotype"/>
                <a:cs typeface="Palatino Linotype"/>
              </a:rPr>
              <a:t> </a:t>
            </a:r>
            <a:r>
              <a:rPr sz="1500" i="1" dirty="0">
                <a:latin typeface="Palatino Linotype"/>
                <a:cs typeface="Palatino Linotype"/>
              </a:rPr>
              <a:t>Testing</a:t>
            </a:r>
            <a:r>
              <a:rPr sz="1500" i="1" spc="70" dirty="0">
                <a:latin typeface="Palatino Linotype"/>
                <a:cs typeface="Palatino Linotype"/>
              </a:rPr>
              <a:t> </a:t>
            </a:r>
            <a:r>
              <a:rPr sz="1500" i="1" dirty="0">
                <a:latin typeface="Palatino Linotype"/>
                <a:cs typeface="Palatino Linotype"/>
              </a:rPr>
              <a:t>and</a:t>
            </a:r>
            <a:r>
              <a:rPr sz="1500" i="1" spc="75" dirty="0">
                <a:latin typeface="Palatino Linotype"/>
                <a:cs typeface="Palatino Linotype"/>
              </a:rPr>
              <a:t> </a:t>
            </a:r>
            <a:r>
              <a:rPr sz="1500" i="1" dirty="0">
                <a:latin typeface="Palatino Linotype"/>
                <a:cs typeface="Palatino Linotype"/>
              </a:rPr>
              <a:t>Analysis</a:t>
            </a:r>
            <a:r>
              <a:rPr sz="1500" dirty="0">
                <a:latin typeface="Palatino Linotype"/>
                <a:cs typeface="Palatino Linotype"/>
              </a:rPr>
              <a:t>,</a:t>
            </a:r>
            <a:r>
              <a:rPr sz="1500" spc="9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ISSTA</a:t>
            </a:r>
            <a:r>
              <a:rPr sz="1500" spc="75" dirty="0">
                <a:latin typeface="Palatino Linotype"/>
                <a:cs typeface="Palatino Linotype"/>
              </a:rPr>
              <a:t> </a:t>
            </a:r>
            <a:r>
              <a:rPr sz="1500" spc="-10" dirty="0">
                <a:latin typeface="Palatino Linotype"/>
                <a:cs typeface="Palatino Linotype"/>
              </a:rPr>
              <a:t>2014, 	</a:t>
            </a:r>
            <a:r>
              <a:rPr sz="1500" dirty="0">
                <a:latin typeface="Palatino Linotype"/>
                <a:cs typeface="Palatino Linotype"/>
              </a:rPr>
              <a:t>pages</a:t>
            </a:r>
            <a:r>
              <a:rPr sz="1500" spc="2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437–440,</a:t>
            </a:r>
            <a:r>
              <a:rPr sz="1500" spc="2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New</a:t>
            </a:r>
            <a:r>
              <a:rPr sz="1500" spc="2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York,</a:t>
            </a:r>
            <a:r>
              <a:rPr sz="1500" spc="20" dirty="0">
                <a:latin typeface="Palatino Linotype"/>
                <a:cs typeface="Palatino Linotype"/>
              </a:rPr>
              <a:t> </a:t>
            </a:r>
            <a:r>
              <a:rPr sz="1500" spc="-20" dirty="0">
                <a:latin typeface="Palatino Linotype"/>
                <a:cs typeface="Palatino Linotype"/>
              </a:rPr>
              <a:t>NY,</a:t>
            </a:r>
            <a:r>
              <a:rPr sz="1500" spc="25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USA,</a:t>
            </a:r>
            <a:r>
              <a:rPr sz="1500" spc="20" dirty="0">
                <a:latin typeface="Palatino Linotype"/>
                <a:cs typeface="Palatino Linotype"/>
              </a:rPr>
              <a:t> </a:t>
            </a:r>
            <a:r>
              <a:rPr sz="1500" dirty="0">
                <a:latin typeface="Palatino Linotype"/>
                <a:cs typeface="Palatino Linotype"/>
              </a:rPr>
              <a:t>2014.</a:t>
            </a:r>
            <a:r>
              <a:rPr sz="1500" spc="25" dirty="0">
                <a:latin typeface="Palatino Linotype"/>
                <a:cs typeface="Palatino Linotype"/>
              </a:rPr>
              <a:t> </a:t>
            </a:r>
            <a:r>
              <a:rPr sz="1500" spc="-20" dirty="0">
                <a:latin typeface="Palatino Linotype"/>
                <a:cs typeface="Palatino Linotype"/>
              </a:rPr>
              <a:t>ACM.</a:t>
            </a:r>
            <a:endParaRPr sz="1500">
              <a:latin typeface="Palatino Linotype"/>
              <a:cs typeface="Palatino Linotyp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656774" y="19674081"/>
            <a:ext cx="7731125" cy="23980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50" dirty="0">
                <a:solidFill>
                  <a:schemeClr val="tx1"/>
                </a:solidFill>
                <a:latin typeface="Palatino Linotype"/>
                <a:cs typeface="Palatino Linotype"/>
              </a:rPr>
              <a:t>2024</a:t>
            </a:r>
            <a:r>
              <a:rPr sz="1450" spc="45" dirty="0">
                <a:solidFill>
                  <a:schemeClr val="tx1"/>
                </a:solidFill>
                <a:latin typeface="Palatino Linotype"/>
                <a:cs typeface="Palatino Linotype"/>
              </a:rPr>
              <a:t> </a:t>
            </a:r>
            <a:r>
              <a:rPr sz="1450" dirty="0">
                <a:solidFill>
                  <a:schemeClr val="tx1"/>
                </a:solidFill>
                <a:latin typeface="Palatino Linotype"/>
                <a:cs typeface="Palatino Linotype"/>
              </a:rPr>
              <a:t>–</a:t>
            </a:r>
            <a:r>
              <a:rPr sz="1450" spc="45" dirty="0">
                <a:solidFill>
                  <a:schemeClr val="tx1"/>
                </a:solidFill>
                <a:latin typeface="Palatino Linotype"/>
                <a:cs typeface="Palatino Linotype"/>
              </a:rPr>
              <a:t> </a:t>
            </a:r>
            <a:r>
              <a:rPr sz="1450" dirty="0">
                <a:solidFill>
                  <a:schemeClr val="tx1"/>
                </a:solidFill>
                <a:latin typeface="Palatino Linotype"/>
                <a:cs typeface="Palatino Linotype"/>
              </a:rPr>
              <a:t>2°</a:t>
            </a:r>
            <a:r>
              <a:rPr sz="1450" spc="50" dirty="0">
                <a:solidFill>
                  <a:schemeClr val="tx1"/>
                </a:solidFill>
                <a:latin typeface="Palatino Linotype"/>
                <a:cs typeface="Palatino Linotype"/>
              </a:rPr>
              <a:t> </a:t>
            </a:r>
            <a:r>
              <a:rPr sz="1450" dirty="0">
                <a:solidFill>
                  <a:schemeClr val="tx1"/>
                </a:solidFill>
                <a:latin typeface="Palatino Linotype"/>
                <a:cs typeface="Palatino Linotype"/>
              </a:rPr>
              <a:t>Congresso</a:t>
            </a:r>
            <a:r>
              <a:rPr sz="1450" spc="45" dirty="0">
                <a:solidFill>
                  <a:schemeClr val="tx1"/>
                </a:solidFill>
                <a:latin typeface="Palatino Linotype"/>
                <a:cs typeface="Palatino Linotype"/>
              </a:rPr>
              <a:t> </a:t>
            </a:r>
            <a:r>
              <a:rPr sz="1450" dirty="0">
                <a:solidFill>
                  <a:schemeClr val="tx1"/>
                </a:solidFill>
                <a:latin typeface="Palatino Linotype"/>
                <a:cs typeface="Palatino Linotype"/>
              </a:rPr>
              <a:t>do</a:t>
            </a:r>
            <a:r>
              <a:rPr sz="1450" spc="50" dirty="0">
                <a:solidFill>
                  <a:schemeClr val="tx1"/>
                </a:solidFill>
                <a:latin typeface="Palatino Linotype"/>
                <a:cs typeface="Palatino Linotype"/>
              </a:rPr>
              <a:t> </a:t>
            </a:r>
            <a:r>
              <a:rPr sz="1450" dirty="0">
                <a:solidFill>
                  <a:schemeClr val="tx1"/>
                </a:solidFill>
                <a:latin typeface="Palatino Linotype"/>
                <a:cs typeface="Palatino Linotype"/>
              </a:rPr>
              <a:t>Programa</a:t>
            </a:r>
            <a:r>
              <a:rPr sz="1450" spc="45" dirty="0">
                <a:solidFill>
                  <a:schemeClr val="tx1"/>
                </a:solidFill>
                <a:latin typeface="Palatino Linotype"/>
                <a:cs typeface="Palatino Linotype"/>
              </a:rPr>
              <a:t> </a:t>
            </a:r>
            <a:r>
              <a:rPr sz="1450" dirty="0">
                <a:solidFill>
                  <a:schemeClr val="tx1"/>
                </a:solidFill>
                <a:latin typeface="Palatino Linotype"/>
                <a:cs typeface="Palatino Linotype"/>
              </a:rPr>
              <a:t>de</a:t>
            </a:r>
            <a:r>
              <a:rPr sz="1450" spc="50" dirty="0">
                <a:solidFill>
                  <a:schemeClr val="tx1"/>
                </a:solidFill>
                <a:latin typeface="Palatino Linotype"/>
                <a:cs typeface="Palatino Linotype"/>
              </a:rPr>
              <a:t> </a:t>
            </a:r>
            <a:r>
              <a:rPr sz="1450" dirty="0">
                <a:solidFill>
                  <a:schemeClr val="tx1"/>
                </a:solidFill>
                <a:latin typeface="Palatino Linotype"/>
                <a:cs typeface="Palatino Linotype"/>
              </a:rPr>
              <a:t>P</a:t>
            </a:r>
            <a:r>
              <a:rPr sz="1450" spc="-640" dirty="0">
                <a:solidFill>
                  <a:schemeClr val="tx1"/>
                </a:solidFill>
                <a:latin typeface="Palatino Linotype"/>
                <a:cs typeface="Palatino Linotype"/>
              </a:rPr>
              <a:t>o</a:t>
            </a:r>
            <a:r>
              <a:rPr sz="1450" spc="160" dirty="0">
                <a:solidFill>
                  <a:schemeClr val="tx1"/>
                </a:solidFill>
                <a:latin typeface="Palatino Linotype"/>
                <a:cs typeface="Palatino Linotype"/>
              </a:rPr>
              <a:t>´</a:t>
            </a:r>
            <a:r>
              <a:rPr sz="1450" spc="5" dirty="0">
                <a:solidFill>
                  <a:schemeClr val="tx1"/>
                </a:solidFill>
                <a:latin typeface="Palatino Linotype"/>
                <a:cs typeface="Palatino Linotype"/>
              </a:rPr>
              <a:t>s</a:t>
            </a:r>
            <a:r>
              <a:rPr sz="1450" spc="45" dirty="0">
                <a:solidFill>
                  <a:schemeClr val="tx1"/>
                </a:solidFill>
                <a:latin typeface="Palatino Linotype"/>
                <a:cs typeface="Palatino Linotype"/>
              </a:rPr>
              <a:t> </a:t>
            </a:r>
            <a:r>
              <a:rPr sz="1450" spc="5" dirty="0">
                <a:solidFill>
                  <a:schemeClr val="tx1"/>
                </a:solidFill>
                <a:latin typeface="Palatino Linotype"/>
                <a:cs typeface="Palatino Linotype"/>
              </a:rPr>
              <a:t>Gradua</a:t>
            </a:r>
            <a:r>
              <a:rPr sz="1450" spc="-560" dirty="0">
                <a:solidFill>
                  <a:schemeClr val="tx1"/>
                </a:solidFill>
                <a:latin typeface="Palatino Linotype"/>
                <a:cs typeface="Palatino Linotype"/>
              </a:rPr>
              <a:t>c</a:t>
            </a:r>
            <a:r>
              <a:rPr sz="1450" spc="85" dirty="0">
                <a:solidFill>
                  <a:schemeClr val="tx1"/>
                </a:solidFill>
                <a:latin typeface="Palatino Linotype"/>
                <a:cs typeface="Palatino Linotype"/>
              </a:rPr>
              <a:t>¸</a:t>
            </a:r>
            <a:r>
              <a:rPr sz="1450" spc="-605" dirty="0">
                <a:solidFill>
                  <a:schemeClr val="tx1"/>
                </a:solidFill>
                <a:latin typeface="Palatino Linotype"/>
                <a:cs typeface="Palatino Linotype"/>
              </a:rPr>
              <a:t>a</a:t>
            </a:r>
            <a:r>
              <a:rPr sz="1450" spc="125" dirty="0">
                <a:solidFill>
                  <a:schemeClr val="tx1"/>
                </a:solidFill>
                <a:latin typeface="Palatino Linotype"/>
                <a:cs typeface="Palatino Linotype"/>
              </a:rPr>
              <a:t>˜</a:t>
            </a:r>
            <a:r>
              <a:rPr sz="1450" spc="5" dirty="0">
                <a:solidFill>
                  <a:schemeClr val="tx1"/>
                </a:solidFill>
                <a:latin typeface="Palatino Linotype"/>
                <a:cs typeface="Palatino Linotype"/>
              </a:rPr>
              <a:t>o</a:t>
            </a:r>
            <a:r>
              <a:rPr sz="1450" spc="50" dirty="0">
                <a:solidFill>
                  <a:schemeClr val="tx1"/>
                </a:solidFill>
                <a:latin typeface="Palatino Linotype"/>
                <a:cs typeface="Palatino Linotype"/>
              </a:rPr>
              <a:t> </a:t>
            </a:r>
            <a:r>
              <a:rPr sz="1450" dirty="0">
                <a:solidFill>
                  <a:schemeClr val="tx1"/>
                </a:solidFill>
                <a:latin typeface="Palatino Linotype"/>
                <a:cs typeface="Palatino Linotype"/>
              </a:rPr>
              <a:t>em</a:t>
            </a:r>
            <a:r>
              <a:rPr sz="1450" spc="45" dirty="0">
                <a:solidFill>
                  <a:schemeClr val="tx1"/>
                </a:solidFill>
                <a:latin typeface="Palatino Linotype"/>
                <a:cs typeface="Palatino Linotype"/>
              </a:rPr>
              <a:t> </a:t>
            </a:r>
            <a:r>
              <a:rPr sz="1450" dirty="0">
                <a:solidFill>
                  <a:schemeClr val="tx1"/>
                </a:solidFill>
                <a:latin typeface="Palatino Linotype"/>
                <a:cs typeface="Palatino Linotype"/>
              </a:rPr>
              <a:t>Engenharia</a:t>
            </a:r>
            <a:r>
              <a:rPr sz="1450" spc="50" dirty="0">
                <a:solidFill>
                  <a:schemeClr val="tx1"/>
                </a:solidFill>
                <a:latin typeface="Palatino Linotype"/>
                <a:cs typeface="Palatino Linotype"/>
              </a:rPr>
              <a:t> </a:t>
            </a:r>
            <a:r>
              <a:rPr sz="1450" spc="15" dirty="0">
                <a:solidFill>
                  <a:schemeClr val="tx1"/>
                </a:solidFill>
                <a:latin typeface="Palatino Linotype"/>
                <a:cs typeface="Palatino Linotype"/>
              </a:rPr>
              <a:t>Me</a:t>
            </a:r>
            <a:r>
              <a:rPr sz="1450" spc="10" dirty="0">
                <a:solidFill>
                  <a:schemeClr val="tx1"/>
                </a:solidFill>
                <a:latin typeface="Palatino Linotype"/>
                <a:cs typeface="Palatino Linotype"/>
              </a:rPr>
              <a:t>c</a:t>
            </a:r>
            <a:r>
              <a:rPr sz="1450" spc="-595" dirty="0">
                <a:solidFill>
                  <a:schemeClr val="tx1"/>
                </a:solidFill>
                <a:latin typeface="Palatino Linotype"/>
                <a:cs typeface="Palatino Linotype"/>
              </a:rPr>
              <a:t>a</a:t>
            </a:r>
            <a:r>
              <a:rPr sz="1450" spc="135" dirty="0">
                <a:solidFill>
                  <a:schemeClr val="tx1"/>
                </a:solidFill>
                <a:latin typeface="Palatino Linotype"/>
                <a:cs typeface="Palatino Linotype"/>
              </a:rPr>
              <a:t>ˆ</a:t>
            </a:r>
            <a:r>
              <a:rPr sz="1450" spc="15" dirty="0">
                <a:solidFill>
                  <a:schemeClr val="tx1"/>
                </a:solidFill>
                <a:latin typeface="Palatino Linotype"/>
                <a:cs typeface="Palatino Linotype"/>
              </a:rPr>
              <a:t>nica</a:t>
            </a:r>
            <a:r>
              <a:rPr sz="1450" spc="45" dirty="0">
                <a:solidFill>
                  <a:schemeClr val="tx1"/>
                </a:solidFill>
                <a:latin typeface="Palatino Linotype"/>
                <a:cs typeface="Palatino Linotype"/>
              </a:rPr>
              <a:t> </a:t>
            </a:r>
            <a:r>
              <a:rPr sz="1450" dirty="0">
                <a:solidFill>
                  <a:schemeClr val="tx1"/>
                </a:solidFill>
                <a:latin typeface="Palatino Linotype"/>
                <a:cs typeface="Palatino Linotype"/>
              </a:rPr>
              <a:t>e</a:t>
            </a:r>
            <a:r>
              <a:rPr sz="1450" spc="45" dirty="0">
                <a:solidFill>
                  <a:schemeClr val="tx1"/>
                </a:solidFill>
                <a:latin typeface="Palatino Linotype"/>
                <a:cs typeface="Palatino Linotype"/>
              </a:rPr>
              <a:t> </a:t>
            </a:r>
            <a:r>
              <a:rPr sz="1450" spc="30" dirty="0">
                <a:solidFill>
                  <a:schemeClr val="tx1"/>
                </a:solidFill>
                <a:latin typeface="Palatino Linotype"/>
                <a:cs typeface="Palatino Linotype"/>
              </a:rPr>
              <a:t>Mecat</a:t>
            </a:r>
            <a:r>
              <a:rPr sz="1450" spc="25" dirty="0">
                <a:solidFill>
                  <a:schemeClr val="tx1"/>
                </a:solidFill>
                <a:latin typeface="Palatino Linotype"/>
                <a:cs typeface="Palatino Linotype"/>
              </a:rPr>
              <a:t>r</a:t>
            </a:r>
            <a:r>
              <a:rPr sz="1450" spc="-615" dirty="0">
                <a:solidFill>
                  <a:schemeClr val="tx1"/>
                </a:solidFill>
                <a:latin typeface="Palatino Linotype"/>
                <a:cs typeface="Palatino Linotype"/>
              </a:rPr>
              <a:t>o</a:t>
            </a:r>
            <a:r>
              <a:rPr sz="1450" spc="185" dirty="0">
                <a:solidFill>
                  <a:schemeClr val="tx1"/>
                </a:solidFill>
                <a:latin typeface="Palatino Linotype"/>
                <a:cs typeface="Palatino Linotype"/>
              </a:rPr>
              <a:t>ˆ</a:t>
            </a:r>
            <a:r>
              <a:rPr sz="1450" spc="30" dirty="0">
                <a:solidFill>
                  <a:schemeClr val="tx1"/>
                </a:solidFill>
                <a:latin typeface="Palatino Linotype"/>
                <a:cs typeface="Palatino Linotype"/>
              </a:rPr>
              <a:t>nica</a:t>
            </a:r>
            <a:endParaRPr sz="1450" dirty="0">
              <a:solidFill>
                <a:schemeClr val="tx1"/>
              </a:solidFill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1190</Words>
  <Application>Microsoft Office PowerPoint</Application>
  <PresentationFormat>Personalizar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Arial MT</vt:lpstr>
      <vt:lpstr>Calibri</vt:lpstr>
      <vt:lpstr>Courier New</vt:lpstr>
      <vt:lpstr>Palatino Linotype</vt:lpstr>
      <vt:lpstr>Times New Roman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lastModifiedBy>Ana E</cp:lastModifiedBy>
  <cp:revision>1</cp:revision>
  <dcterms:created xsi:type="dcterms:W3CDTF">2024-04-01T16:43:51Z</dcterms:created>
  <dcterms:modified xsi:type="dcterms:W3CDTF">2024-05-14T18:12:15Z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2024-04-01T00:00:00Z</vt:filetime>
  </property>
  <property fmtid="{D5CDD505-2E9C-101B-9397-08002B2CF9AE}" pid="3" name="Creator">
    <vt:lpwstr>LaTeX with hyperref</vt:lpwstr>
  </property>
  <property fmtid="{D5CDD505-2E9C-101B-9397-08002B2CF9AE}" pid="4" name="LastSaved">
    <vt:filetime>2024-04-01T00:00:00Z</vt:filetime>
  </property>
  <property fmtid="{D5CDD505-2E9C-101B-9397-08002B2CF9AE}" pid="5" name="PTEX.Fullbanner">
    <vt:lpwstr>This is pdfTeX, Version 3.141592653-2.6-1.40.25 (TeX Live 2023) kpathsea version 6.3.5</vt:lpwstr>
  </property>
  <property fmtid="{D5CDD505-2E9C-101B-9397-08002B2CF9AE}" pid="6" name="Producer">
    <vt:lpwstr>pdfTeX-1.40.25</vt:lpwstr>
  </property>
</Properties>
</file>