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Gill Sans"/>
      <p:regular r:id="rId15"/>
      <p:bold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illSans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>
  <p:cSld name="Título e Legenda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>
  <p:cSld name="3 Coluna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>
  <p:cSld name="3 Colunas de Image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" type="subTitle"/>
          </p:nvPr>
        </p:nvSpPr>
        <p:spPr>
          <a:xfrm>
            <a:off x="1875692" y="4607169"/>
            <a:ext cx="7562434" cy="1285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pt-BR" sz="2800">
                <a:solidFill>
                  <a:schemeClr val="lt1"/>
                </a:solidFill>
              </a:rPr>
              <a:t>AULA 10</a:t>
            </a:r>
            <a:endParaRPr b="1" sz="2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>
                <a:solidFill>
                  <a:schemeClr val="lt1"/>
                </a:solidFill>
              </a:rPr>
              <a:t>14 de setembro de 2021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2016623" y="1177010"/>
            <a:ext cx="691276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GESTÃO DE PROJETOS E ORÇAMENTOS</a:t>
            </a:r>
            <a:endParaRPr b="1" i="0" sz="4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1037968" y="452718"/>
            <a:ext cx="9012866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TRABALHO DE CONCLUSÃO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1 - como vai acompanhar cada atividade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2 - como vai medir o impacto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3 - criatividade- uma ideia aplicada realidade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1050324" y="452718"/>
            <a:ext cx="900051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ACOMPANHR ATIVIDADE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1- cada atividade terá sua forma de controle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2- pode ser ou não quadro de controle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3- se não for deve haver outra forma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Todas as atividades devem ter forma de controle e isso deve ficar gravado no projeto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1050324" y="452718"/>
            <a:ext cx="9000510" cy="795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MEDIÇÃO DO IMPACTO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103312" y="1421028"/>
            <a:ext cx="10166050" cy="51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1- só após todo projeto implantado, ou seja, última tarefa realizada – projeto oficializado.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2- deve medir: objetivo da meta/percentual quanto?/Prazo.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3- deve medir também qualidade do produto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4- deve conter acontecimentos imprevistos na implementação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5- deve conter conjuntura econômica vigente/ social??/Política??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6- deve conter conjuntura da empresa/pessoa/órgão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1025611" y="605480"/>
            <a:ext cx="9025223" cy="124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MEDIDA DE IMPACTO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QUAL FOI A DIFERENÇA ENTRE EXPECTATIVA E RESULTADO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DO GESTOR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DA EMPRESA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DOS CLIENTES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1075038" y="679622"/>
            <a:ext cx="8975796" cy="11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MEDIDA DE IMPACTO</a:t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1103312" y="2052919"/>
            <a:ext cx="10128980" cy="321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48920" lvl="0" marL="34290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pt-BR" sz="2800"/>
              <a:t>Fazer com gráficos comparativos, tanto quanto possível</a:t>
            </a:r>
            <a:endParaRPr/>
          </a:p>
          <a:p>
            <a:pPr indent="-211328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pt-BR" sz="2800"/>
              <a:t>Ter um relatório escrito de conclusão com afirmações </a:t>
            </a:r>
            <a:endParaRPr/>
          </a:p>
          <a:p>
            <a:pPr indent="-211328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pt-BR" sz="2800"/>
              <a:t>Objetivas e claras passíveis de serem entendidas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1025611" y="452718"/>
            <a:ext cx="90252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BRAINSTORMING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1103312" y="1396314"/>
            <a:ext cx="9609996" cy="4852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Dois princípios: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		1- suspensão do julgamento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		2- reação em cadeia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Baseado em expressão livre e novas ideias encadeadas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		A- cada pessoa fala livremente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/>
              <a:t>		B- número ideias suficientes ou esgotado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Decisões agrupadas em categorias, ponderadas , avaliadas e criticadas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Escolha  (nunca é 100%) melhor combinação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1099751" y="452718"/>
            <a:ext cx="895108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BRAINWRITING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103312" y="1433384"/>
            <a:ext cx="9906558" cy="4815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Pessoas interagem por escrito, sem comunicação verbal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Cada um recebe uma folha – anota sugestões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Troca aleatória de folhas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Leitura e complemento / associação de ideias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Ideias esgotadas ou duas trocas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Ponderação/ avaliação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Crítica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Escolha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PLANEJAMENTO ESTRATÉGICO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1103312" y="1396314"/>
            <a:ext cx="10549110" cy="485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80"/>
              <a:buChar char="►"/>
            </a:pPr>
            <a:r>
              <a:rPr lang="pt-BR" sz="2600"/>
              <a:t>Análise ameaças, oportunidades, pontos fortes e fracos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pt-BR" sz="2600"/>
              <a:t>Sequência: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pt-BR" sz="2600"/>
              <a:t>		1- análise ambiente externo/concorrentes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pt-BR" sz="2600"/>
              <a:t>		2- análise pontos fortes e fracos / relação missão da empresa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pt-BR" sz="2600"/>
              <a:t>		3- definição de metas e estratégias – projetos origem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pt-BR" sz="2600"/>
              <a:t>		4- planos de trabalho por áreas/projetos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pt-BR" sz="2600"/>
              <a:t>		5- execução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pt-BR" sz="2600"/>
              <a:t>		6- avaliação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Íon">
  <a:themeElements>
    <a:clrScheme name="Í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