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8" autoAdjust="0"/>
    <p:restoredTop sz="94671" autoAdjust="0"/>
  </p:normalViewPr>
  <p:slideViewPr>
    <p:cSldViewPr>
      <p:cViewPr varScale="1">
        <p:scale>
          <a:sx n="74" d="100"/>
          <a:sy n="74" d="100"/>
        </p:scale>
        <p:origin x="-17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439E892-0222-4596-9461-9B58C678D95F}" type="datetimeFigureOut">
              <a:rPr lang="es-EC" smtClean="0"/>
              <a:t>12/05/2015</a:t>
            </a:fld>
            <a:endParaRPr lang="es-EC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C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025543D-D65F-4CCF-B03B-1FD3A472043C}" type="slidenum">
              <a:rPr lang="es-EC" smtClean="0"/>
              <a:t>‹Nº›</a:t>
            </a:fld>
            <a:endParaRPr lang="es-EC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9E892-0222-4596-9461-9B58C678D95F}" type="datetimeFigureOut">
              <a:rPr lang="es-EC" smtClean="0"/>
              <a:t>12/05/2015</a:t>
            </a:fld>
            <a:endParaRPr lang="es-EC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5543D-D65F-4CCF-B03B-1FD3A472043C}" type="slidenum">
              <a:rPr lang="es-EC" smtClean="0"/>
              <a:t>‹Nº›</a:t>
            </a:fld>
            <a:endParaRPr lang="es-EC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9E892-0222-4596-9461-9B58C678D95F}" type="datetimeFigureOut">
              <a:rPr lang="es-EC" smtClean="0"/>
              <a:t>12/05/2015</a:t>
            </a:fld>
            <a:endParaRPr lang="es-EC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5543D-D65F-4CCF-B03B-1FD3A472043C}" type="slidenum">
              <a:rPr lang="es-EC" smtClean="0"/>
              <a:t>‹Nº›</a:t>
            </a:fld>
            <a:endParaRPr lang="es-EC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439E892-0222-4596-9461-9B58C678D95F}" type="datetimeFigureOut">
              <a:rPr lang="es-EC" smtClean="0"/>
              <a:t>12/05/2015</a:t>
            </a:fld>
            <a:endParaRPr lang="es-EC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C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5543D-D65F-4CCF-B03B-1FD3A472043C}" type="slidenum">
              <a:rPr lang="es-EC" smtClean="0"/>
              <a:t>‹Nº›</a:t>
            </a:fld>
            <a:endParaRPr lang="es-EC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439E892-0222-4596-9461-9B58C678D95F}" type="datetimeFigureOut">
              <a:rPr lang="es-EC" smtClean="0"/>
              <a:t>12/05/2015</a:t>
            </a:fld>
            <a:endParaRPr lang="es-EC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C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025543D-D65F-4CCF-B03B-1FD3A472043C}" type="slidenum">
              <a:rPr lang="es-EC" smtClean="0"/>
              <a:t>‹Nº›</a:t>
            </a:fld>
            <a:endParaRPr lang="es-EC" dirty="0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439E892-0222-4596-9461-9B58C678D95F}" type="datetimeFigureOut">
              <a:rPr lang="es-EC" smtClean="0"/>
              <a:t>12/05/2015</a:t>
            </a:fld>
            <a:endParaRPr lang="es-EC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C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025543D-D65F-4CCF-B03B-1FD3A472043C}" type="slidenum">
              <a:rPr lang="es-EC" smtClean="0"/>
              <a:t>‹Nº›</a:t>
            </a:fld>
            <a:endParaRPr lang="es-EC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439E892-0222-4596-9461-9B58C678D95F}" type="datetimeFigureOut">
              <a:rPr lang="es-EC" smtClean="0"/>
              <a:t>12/05/2015</a:t>
            </a:fld>
            <a:endParaRPr lang="es-EC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C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025543D-D65F-4CCF-B03B-1FD3A472043C}" type="slidenum">
              <a:rPr lang="es-EC" smtClean="0"/>
              <a:t>‹Nº›</a:t>
            </a:fld>
            <a:endParaRPr lang="es-EC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9E892-0222-4596-9461-9B58C678D95F}" type="datetimeFigureOut">
              <a:rPr lang="es-EC" smtClean="0"/>
              <a:t>12/05/2015</a:t>
            </a:fld>
            <a:endParaRPr lang="es-EC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5543D-D65F-4CCF-B03B-1FD3A472043C}" type="slidenum">
              <a:rPr lang="es-EC" smtClean="0"/>
              <a:t>‹Nº›</a:t>
            </a:fld>
            <a:endParaRPr lang="es-EC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439E892-0222-4596-9461-9B58C678D95F}" type="datetimeFigureOut">
              <a:rPr lang="es-EC" smtClean="0"/>
              <a:t>12/05/2015</a:t>
            </a:fld>
            <a:endParaRPr lang="es-EC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025543D-D65F-4CCF-B03B-1FD3A472043C}" type="slidenum">
              <a:rPr lang="es-EC" smtClean="0"/>
              <a:t>‹Nº›</a:t>
            </a:fld>
            <a:endParaRPr lang="es-EC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439E892-0222-4596-9461-9B58C678D95F}" type="datetimeFigureOut">
              <a:rPr lang="es-EC" smtClean="0"/>
              <a:t>12/05/2015</a:t>
            </a:fld>
            <a:endParaRPr lang="es-EC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C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025543D-D65F-4CCF-B03B-1FD3A472043C}" type="slidenum">
              <a:rPr lang="es-EC" smtClean="0"/>
              <a:t>‹Nº›</a:t>
            </a:fld>
            <a:endParaRPr lang="es-EC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439E892-0222-4596-9461-9B58C678D95F}" type="datetimeFigureOut">
              <a:rPr lang="es-EC" smtClean="0"/>
              <a:t>12/05/2015</a:t>
            </a:fld>
            <a:endParaRPr lang="es-EC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C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025543D-D65F-4CCF-B03B-1FD3A472043C}" type="slidenum">
              <a:rPr lang="es-EC" smtClean="0"/>
              <a:t>‹Nº›</a:t>
            </a:fld>
            <a:endParaRPr lang="es-EC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439E892-0222-4596-9461-9B58C678D95F}" type="datetimeFigureOut">
              <a:rPr lang="es-EC" smtClean="0"/>
              <a:t>12/05/2015</a:t>
            </a:fld>
            <a:endParaRPr lang="es-EC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C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025543D-D65F-4CCF-B03B-1FD3A472043C}" type="slidenum">
              <a:rPr lang="es-EC" smtClean="0"/>
              <a:t>‹Nº›</a:t>
            </a:fld>
            <a:endParaRPr lang="es-EC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es-EC" dirty="0" smtClean="0"/>
              <a:t>SISTEMA INFORMATICO PERINATAL</a:t>
            </a:r>
            <a:endParaRPr lang="es-EC" dirty="0"/>
          </a:p>
        </p:txBody>
      </p:sp>
      <p:sp>
        <p:nvSpPr>
          <p:cNvPr id="3" name="2 Subtítulo"/>
          <p:cNvSpPr>
            <a:spLocks noGrp="1"/>
          </p:cNvSpPr>
          <p:nvPr>
            <p:ph idx="1"/>
          </p:nvPr>
        </p:nvSpPr>
        <p:spPr>
          <a:xfrm>
            <a:off x="395536" y="1844824"/>
            <a:ext cx="8424936" cy="4608512"/>
          </a:xfrm>
        </p:spPr>
        <p:txBody>
          <a:bodyPr>
            <a:normAutofit/>
          </a:bodyPr>
          <a:lstStyle/>
          <a:p>
            <a:r>
              <a:rPr lang="es-EC" dirty="0" smtClean="0"/>
              <a:t>El</a:t>
            </a:r>
            <a:r>
              <a:rPr lang="es-EC" dirty="0"/>
              <a:t> </a:t>
            </a:r>
            <a:r>
              <a:rPr lang="es-EC" dirty="0" smtClean="0"/>
              <a:t>SIP Sistema Informático Perinatal es un producto de consenso técnico entre cientos de profesionales de la Región convocados periódicamente por el CLAP/SMR (Centro Latinoamericano de Perinatología) para su revisión y forma parte de las herramientas (tool kit) de la OPS para mejoría de la calidad de la atención de madres y recién nacidos.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725279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C" dirty="0" smtClean="0"/>
              <a:t>OBJETIVOS CLAVES DE LA HCP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C" dirty="0"/>
              <a:t>registrar datos de interés legal</a:t>
            </a:r>
          </a:p>
          <a:p>
            <a:r>
              <a:rPr lang="es-EC" dirty="0"/>
              <a:t>• facilitar la auditoria</a:t>
            </a:r>
          </a:p>
          <a:p>
            <a:r>
              <a:rPr lang="es-EC" dirty="0"/>
              <a:t>• caracterizar a la población asistida</a:t>
            </a:r>
          </a:p>
          <a:p>
            <a:r>
              <a:rPr lang="es-EC" dirty="0"/>
              <a:t>• evaluar la calidad de la atención</a:t>
            </a:r>
          </a:p>
          <a:p>
            <a:r>
              <a:rPr lang="es-EC" dirty="0"/>
              <a:t>• categorizar problemas</a:t>
            </a:r>
          </a:p>
          <a:p>
            <a:r>
              <a:rPr lang="es-EC" dirty="0"/>
              <a:t>• realizar </a:t>
            </a:r>
            <a:r>
              <a:rPr lang="es-EC" dirty="0" smtClean="0"/>
              <a:t>investigaciones epidemiológicas </a:t>
            </a:r>
            <a:r>
              <a:rPr lang="es-EC" dirty="0"/>
              <a:t>operacionales</a:t>
            </a:r>
          </a:p>
        </p:txBody>
      </p:sp>
    </p:spTree>
    <p:extLst>
      <p:ext uri="{BB962C8B-B14F-4D97-AF65-F5344CB8AC3E}">
        <p14:creationId xmlns:p14="http://schemas.microsoft.com/office/powerpoint/2010/main" val="398022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ChangeArrowheads="1"/>
          </p:cNvSpPr>
          <p:nvPr/>
        </p:nvSpPr>
        <p:spPr bwMode="auto">
          <a:xfrm>
            <a:off x="357188" y="1122363"/>
            <a:ext cx="8429625" cy="13112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C" sz="8000" smtClean="0">
                <a:solidFill>
                  <a:srgbClr val="000000"/>
                </a:solidFill>
                <a:ea typeface="Times New Roman" pitchFamily="18" charset="0"/>
                <a:cs typeface="Tahoma" pitchFamily="34" charset="0"/>
              </a:rPr>
              <a:t>GRACIAS</a:t>
            </a:r>
          </a:p>
        </p:txBody>
      </p:sp>
      <p:pic>
        <p:nvPicPr>
          <p:cNvPr id="6" name="Picture 4" descr="ALOJAMIENTO CONJUNTO Y LME 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376" y="2659805"/>
            <a:ext cx="2971247" cy="39604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174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C" dirty="0" smtClean="0"/>
              <a:t>HISTORIA CLINICA  PERINATAL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C" dirty="0" smtClean="0"/>
              <a:t>El SIP está constituido por un grupo de instrumentos originalmente diseñados para uso en los servicios de gineco/obstetricia y neonatología. Estos instrumentos son la Historia Clínica Perinatal (HCP), el carné perinatal, el formulario de aborto, el parto grama, hospitalización neonatal, enfermería neonatal y los programas de captura y procesamiento local de datos.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427905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C" dirty="0" smtClean="0"/>
              <a:t>PARA QUE SIRVE LA HCP?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C" dirty="0" smtClean="0"/>
              <a:t>la HCP es un instrumento diseñado para ayudar en las decisiones relacionadas con el manejo clínico individual de la mujer embarazada durante el control prenatal, el parto y el puerperio y del neonato y/o en el ingreso por aborto, incluyendo el período pos-aborto hasta el alta.</a:t>
            </a:r>
          </a:p>
          <a:p>
            <a:r>
              <a:rPr lang="es-EC" dirty="0" smtClean="0"/>
              <a:t>Cuando su contenido forma parte de una base De datos, la HCP se convierte en un instrumento útil para la vigilancia clínica y epidemiológica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17074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C" dirty="0" smtClean="0"/>
              <a:t>COMO DEBO LLENAR LA HCP </a:t>
            </a:r>
            <a:endParaRPr lang="es-EC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2111320"/>
            <a:ext cx="8229600" cy="4114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022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1628800"/>
            <a:ext cx="7560840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C" dirty="0" smtClean="0"/>
              <a:t>QUE CONTIENE LA HCP?</a:t>
            </a:r>
            <a:br>
              <a:rPr lang="es-EC" dirty="0" smtClean="0"/>
            </a:br>
            <a:r>
              <a:rPr lang="es-EC" dirty="0" smtClean="0"/>
              <a:t>1. ANTECEDENTES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100139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45282"/>
          </a:xfrm>
        </p:spPr>
        <p:txBody>
          <a:bodyPr>
            <a:normAutofit fontScale="90000"/>
          </a:bodyPr>
          <a:lstStyle/>
          <a:p>
            <a:pPr algn="ctr"/>
            <a:r>
              <a:rPr lang="es-EC" dirty="0" smtClean="0"/>
              <a:t>2. DATOS DE LA GESTACION ACTUAL</a:t>
            </a:r>
            <a:endParaRPr lang="es-EC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4824"/>
            <a:ext cx="6886575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833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s-EC" dirty="0" smtClean="0"/>
              <a:t>3. DATOS DEL PARTO </a:t>
            </a:r>
            <a:endParaRPr lang="es-EC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268760"/>
            <a:ext cx="7848872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100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45282"/>
          </a:xfrm>
        </p:spPr>
        <p:txBody>
          <a:bodyPr>
            <a:normAutofit fontScale="90000"/>
          </a:bodyPr>
          <a:lstStyle/>
          <a:p>
            <a:r>
              <a:rPr lang="es-EC" dirty="0" smtClean="0"/>
              <a:t>4. DATOS DEL RECIEN NACIDO</a:t>
            </a:r>
            <a:endParaRPr lang="es-EC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72816"/>
            <a:ext cx="7776863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940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REVERSO DE LA HCP</a:t>
            </a:r>
            <a:endParaRPr lang="es-EC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C" dirty="0" smtClean="0"/>
              <a:t>En el reverso de la Historia Clínica Perinatal ,se encuentra la clasificación internacional de las enfermedades CIE 10 que se encuentra en el lado derecho de la hoja. </a:t>
            </a:r>
          </a:p>
          <a:p>
            <a:r>
              <a:rPr lang="es-EC" dirty="0" smtClean="0"/>
              <a:t> </a:t>
            </a:r>
            <a:r>
              <a:rPr lang="es-EC" dirty="0"/>
              <a:t>E</a:t>
            </a:r>
            <a:r>
              <a:rPr lang="es-EC" dirty="0" smtClean="0"/>
              <a:t>n el lado  izquierdo  de la hoja está  la codificación del formulario .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423807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82</TotalTime>
  <Words>317</Words>
  <Application>Microsoft Office PowerPoint</Application>
  <PresentationFormat>Presentación en pantalla (4:3)</PresentationFormat>
  <Paragraphs>23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Brío</vt:lpstr>
      <vt:lpstr>SISTEMA INFORMATICO PERINATAL</vt:lpstr>
      <vt:lpstr>HISTORIA CLINICA  PERINATAL</vt:lpstr>
      <vt:lpstr>PARA QUE SIRVE LA HCP?</vt:lpstr>
      <vt:lpstr>COMO DEBO LLENAR LA HCP </vt:lpstr>
      <vt:lpstr>QUE CONTIENE LA HCP? 1. ANTECEDENTES</vt:lpstr>
      <vt:lpstr>2. DATOS DE LA GESTACION ACTUAL</vt:lpstr>
      <vt:lpstr>3. DATOS DEL PARTO </vt:lpstr>
      <vt:lpstr>4. DATOS DEL RECIEN NACIDO</vt:lpstr>
      <vt:lpstr>REVERSO DE LA HCP</vt:lpstr>
      <vt:lpstr>OBJETIVOS CLAVES DE LA HCP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INFORMATICO PERINATAL</dc:title>
  <dc:creator>USUARIO</dc:creator>
  <cp:lastModifiedBy>susana dueñas</cp:lastModifiedBy>
  <cp:revision>12</cp:revision>
  <dcterms:created xsi:type="dcterms:W3CDTF">2013-03-05T22:30:35Z</dcterms:created>
  <dcterms:modified xsi:type="dcterms:W3CDTF">2015-05-13T04:27:08Z</dcterms:modified>
</cp:coreProperties>
</file>