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327" r:id="rId2"/>
    <p:sldId id="319" r:id="rId3"/>
    <p:sldId id="286" r:id="rId4"/>
    <p:sldId id="287" r:id="rId5"/>
    <p:sldId id="329" r:id="rId6"/>
    <p:sldId id="288" r:id="rId7"/>
    <p:sldId id="320" r:id="rId8"/>
    <p:sldId id="321" r:id="rId9"/>
    <p:sldId id="322" r:id="rId10"/>
    <p:sldId id="292" r:id="rId11"/>
    <p:sldId id="293" r:id="rId12"/>
    <p:sldId id="294" r:id="rId13"/>
    <p:sldId id="323" r:id="rId14"/>
    <p:sldId id="324" r:id="rId15"/>
    <p:sldId id="297" r:id="rId16"/>
    <p:sldId id="298" r:id="rId17"/>
    <p:sldId id="299" r:id="rId18"/>
    <p:sldId id="325" r:id="rId19"/>
    <p:sldId id="301" r:id="rId20"/>
    <p:sldId id="302" r:id="rId21"/>
    <p:sldId id="303" r:id="rId22"/>
    <p:sldId id="304" r:id="rId23"/>
    <p:sldId id="305" r:id="rId24"/>
    <p:sldId id="306" r:id="rId25"/>
    <p:sldId id="326" r:id="rId26"/>
    <p:sldId id="308" r:id="rId27"/>
    <p:sldId id="309" r:id="rId28"/>
    <p:sldId id="310" r:id="rId29"/>
    <p:sldId id="311" r:id="rId30"/>
    <p:sldId id="328" r:id="rId31"/>
  </p:sldIdLst>
  <p:sldSz cx="9144000" cy="5143500" type="screen16x9"/>
  <p:notesSz cx="6858000" cy="9144000"/>
  <p:embeddedFontLst>
    <p:embeddedFont>
      <p:font typeface="Encode Sans" charset="0"/>
      <p:regular r:id="rId33"/>
      <p:bold r:id="rId34"/>
    </p:embeddedFont>
    <p:embeddedFont>
      <p:font typeface="Encode Sans ExtraLight" charset="0"/>
      <p:regular r:id="rId35"/>
      <p:bold r:id="rId36"/>
    </p:embeddedFont>
    <p:embeddedFont>
      <p:font typeface="Ebrima" pitchFamily="2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tur Acelino" initials="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444493F-F84F-4397-B4CB-BF0C85A4CD2C}">
  <a:tblStyle styleId="{8444493F-F84F-4397-B4CB-BF0C85A4CD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6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C0FC9-0FE0-4D13-8A80-885B4CE5417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215FAA-EFFA-441C-8E72-C33A4BA0D8DE}">
      <dgm:prSet phldrT="[Texto]"/>
      <dgm:spPr/>
      <dgm:t>
        <a:bodyPr/>
        <a:lstStyle/>
        <a:p>
          <a:r>
            <a:rPr lang="pt-BR" dirty="0" smtClean="0"/>
            <a:t>Pesquisa descritiva</a:t>
          </a:r>
          <a:endParaRPr lang="pt-BR" dirty="0"/>
        </a:p>
      </dgm:t>
    </dgm:pt>
    <dgm:pt modelId="{162940E8-B8AE-4859-9E15-E791A5B8CA4E}" type="parTrans" cxnId="{5EB08FBB-6874-4C07-844F-63886BD9E77D}">
      <dgm:prSet/>
      <dgm:spPr/>
      <dgm:t>
        <a:bodyPr/>
        <a:lstStyle/>
        <a:p>
          <a:endParaRPr lang="pt-BR"/>
        </a:p>
      </dgm:t>
    </dgm:pt>
    <dgm:pt modelId="{8321E9A8-9CD2-407E-ACB2-8E9BAF6A7B72}" type="sibTrans" cxnId="{5EB08FBB-6874-4C07-844F-63886BD9E77D}">
      <dgm:prSet/>
      <dgm:spPr/>
      <dgm:t>
        <a:bodyPr/>
        <a:lstStyle/>
        <a:p>
          <a:endParaRPr lang="pt-BR"/>
        </a:p>
      </dgm:t>
    </dgm:pt>
    <dgm:pt modelId="{FD72B6CC-DA76-4FCB-A159-A05682675AD0}">
      <dgm:prSet phldrT="[Texto]"/>
      <dgm:spPr/>
      <dgm:t>
        <a:bodyPr/>
        <a:lstStyle/>
        <a:p>
          <a:r>
            <a:rPr lang="pt-BR" dirty="0" smtClean="0"/>
            <a:t>Descrever algo novo, que ainda não possui registros.</a:t>
          </a:r>
          <a:endParaRPr lang="pt-BR" dirty="0"/>
        </a:p>
      </dgm:t>
    </dgm:pt>
    <dgm:pt modelId="{85D476B7-6D41-43FC-98DB-4B66C777267D}" type="parTrans" cxnId="{16429F51-D6EB-4788-A4A3-15C9EF65B7A0}">
      <dgm:prSet/>
      <dgm:spPr/>
      <dgm:t>
        <a:bodyPr/>
        <a:lstStyle/>
        <a:p>
          <a:endParaRPr lang="pt-BR"/>
        </a:p>
      </dgm:t>
    </dgm:pt>
    <dgm:pt modelId="{E981099F-1AC6-41CD-9B70-CE21F2B7C8FB}" type="sibTrans" cxnId="{16429F51-D6EB-4788-A4A3-15C9EF65B7A0}">
      <dgm:prSet/>
      <dgm:spPr/>
      <dgm:t>
        <a:bodyPr/>
        <a:lstStyle/>
        <a:p>
          <a:endParaRPr lang="pt-BR"/>
        </a:p>
      </dgm:t>
    </dgm:pt>
    <dgm:pt modelId="{96DF17F9-CF7D-4ED5-8DAF-C9617712D87F}">
      <dgm:prSet phldrT="[Texto]"/>
      <dgm:spPr/>
      <dgm:t>
        <a:bodyPr/>
        <a:lstStyle/>
        <a:p>
          <a:r>
            <a:rPr lang="pt-BR" dirty="0" smtClean="0"/>
            <a:t>Investigar um tema relevante sobre uma nova perspectiva.</a:t>
          </a:r>
          <a:endParaRPr lang="pt-BR" dirty="0"/>
        </a:p>
      </dgm:t>
    </dgm:pt>
    <dgm:pt modelId="{06568A89-9C71-43A5-B2D2-2BF6B896CB3C}" type="parTrans" cxnId="{75DD3082-7C04-41C0-AEC8-0765FA210590}">
      <dgm:prSet/>
      <dgm:spPr/>
      <dgm:t>
        <a:bodyPr/>
        <a:lstStyle/>
        <a:p>
          <a:endParaRPr lang="pt-BR"/>
        </a:p>
      </dgm:t>
    </dgm:pt>
    <dgm:pt modelId="{29284F3D-856D-47CF-BCD2-8617A67530A9}" type="sibTrans" cxnId="{75DD3082-7C04-41C0-AEC8-0765FA210590}">
      <dgm:prSet/>
      <dgm:spPr/>
      <dgm:t>
        <a:bodyPr/>
        <a:lstStyle/>
        <a:p>
          <a:endParaRPr lang="pt-BR"/>
        </a:p>
      </dgm:t>
    </dgm:pt>
    <dgm:pt modelId="{14BE1617-6440-4AED-A10A-5BD5276FB1EE}">
      <dgm:prSet phldrT="[Texto]"/>
      <dgm:spPr/>
      <dgm:t>
        <a:bodyPr/>
        <a:lstStyle/>
        <a:p>
          <a:r>
            <a:rPr lang="pt-BR" dirty="0" smtClean="0"/>
            <a:t>Organizar e explorar um conjunto de dados.</a:t>
          </a:r>
          <a:endParaRPr lang="pt-BR" dirty="0"/>
        </a:p>
      </dgm:t>
    </dgm:pt>
    <dgm:pt modelId="{155A0228-E60D-47D9-901B-F3A018B26FF1}" type="parTrans" cxnId="{D095C319-A7DD-453B-9AD3-6DA45242FC11}">
      <dgm:prSet/>
      <dgm:spPr/>
      <dgm:t>
        <a:bodyPr/>
        <a:lstStyle/>
        <a:p>
          <a:endParaRPr lang="pt-BR"/>
        </a:p>
      </dgm:t>
    </dgm:pt>
    <dgm:pt modelId="{D21E059B-7640-4EF1-BE92-265A7FAC0BE0}" type="sibTrans" cxnId="{D095C319-A7DD-453B-9AD3-6DA45242FC11}">
      <dgm:prSet/>
      <dgm:spPr/>
      <dgm:t>
        <a:bodyPr/>
        <a:lstStyle/>
        <a:p>
          <a:endParaRPr lang="pt-BR"/>
        </a:p>
      </dgm:t>
    </dgm:pt>
    <dgm:pt modelId="{D783C076-C45C-4B01-941A-9215E5FD3712}" type="pres">
      <dgm:prSet presAssocID="{A4DC0FC9-0FE0-4D13-8A80-885B4CE541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D417B3-62FB-44AC-981B-FB928D108BCA}" type="pres">
      <dgm:prSet presAssocID="{D6215FAA-EFFA-441C-8E72-C33A4BA0D8DE}" presName="roof" presStyleLbl="dkBgShp" presStyleIdx="0" presStyleCnt="2"/>
      <dgm:spPr/>
      <dgm:t>
        <a:bodyPr/>
        <a:lstStyle/>
        <a:p>
          <a:endParaRPr lang="pt-BR"/>
        </a:p>
      </dgm:t>
    </dgm:pt>
    <dgm:pt modelId="{6E3F4A30-0D92-4306-B0A3-C4BEB14826FC}" type="pres">
      <dgm:prSet presAssocID="{D6215FAA-EFFA-441C-8E72-C33A4BA0D8DE}" presName="pillars" presStyleCnt="0"/>
      <dgm:spPr/>
    </dgm:pt>
    <dgm:pt modelId="{F9450B19-C638-444F-B734-364A9856F930}" type="pres">
      <dgm:prSet presAssocID="{D6215FAA-EFFA-441C-8E72-C33A4BA0D8D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2E59DB-BCA6-4D2C-BF1F-1FA3AE6FC766}" type="pres">
      <dgm:prSet presAssocID="{96DF17F9-CF7D-4ED5-8DAF-C9617712D87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E961FB-01EF-4D9E-B879-E12DF6562A93}" type="pres">
      <dgm:prSet presAssocID="{14BE1617-6440-4AED-A10A-5BD5276FB1E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62AC75-0767-4097-AC90-D75C6D182FCE}" type="pres">
      <dgm:prSet presAssocID="{D6215FAA-EFFA-441C-8E72-C33A4BA0D8DE}" presName="base" presStyleLbl="dkBgShp" presStyleIdx="1" presStyleCnt="2"/>
      <dgm:spPr/>
    </dgm:pt>
  </dgm:ptLst>
  <dgm:cxnLst>
    <dgm:cxn modelId="{5EB08FBB-6874-4C07-844F-63886BD9E77D}" srcId="{A4DC0FC9-0FE0-4D13-8A80-885B4CE5417C}" destId="{D6215FAA-EFFA-441C-8E72-C33A4BA0D8DE}" srcOrd="0" destOrd="0" parTransId="{162940E8-B8AE-4859-9E15-E791A5B8CA4E}" sibTransId="{8321E9A8-9CD2-407E-ACB2-8E9BAF6A7B72}"/>
    <dgm:cxn modelId="{D095C319-A7DD-453B-9AD3-6DA45242FC11}" srcId="{D6215FAA-EFFA-441C-8E72-C33A4BA0D8DE}" destId="{14BE1617-6440-4AED-A10A-5BD5276FB1EE}" srcOrd="2" destOrd="0" parTransId="{155A0228-E60D-47D9-901B-F3A018B26FF1}" sibTransId="{D21E059B-7640-4EF1-BE92-265A7FAC0BE0}"/>
    <dgm:cxn modelId="{9148DF5A-97A1-4064-8C6D-0EF5D43B61F8}" type="presOf" srcId="{A4DC0FC9-0FE0-4D13-8A80-885B4CE5417C}" destId="{D783C076-C45C-4B01-941A-9215E5FD3712}" srcOrd="0" destOrd="0" presId="urn:microsoft.com/office/officeart/2005/8/layout/hList3"/>
    <dgm:cxn modelId="{75633B6C-BF6A-444F-886C-8AFF44CD44DD}" type="presOf" srcId="{FD72B6CC-DA76-4FCB-A159-A05682675AD0}" destId="{F9450B19-C638-444F-B734-364A9856F930}" srcOrd="0" destOrd="0" presId="urn:microsoft.com/office/officeart/2005/8/layout/hList3"/>
    <dgm:cxn modelId="{28252FA1-3C26-4488-99F9-233E564305DE}" type="presOf" srcId="{D6215FAA-EFFA-441C-8E72-C33A4BA0D8DE}" destId="{9DD417B3-62FB-44AC-981B-FB928D108BCA}" srcOrd="0" destOrd="0" presId="urn:microsoft.com/office/officeart/2005/8/layout/hList3"/>
    <dgm:cxn modelId="{01161AAE-1857-4861-BC54-35607741B94B}" type="presOf" srcId="{96DF17F9-CF7D-4ED5-8DAF-C9617712D87F}" destId="{8D2E59DB-BCA6-4D2C-BF1F-1FA3AE6FC766}" srcOrd="0" destOrd="0" presId="urn:microsoft.com/office/officeart/2005/8/layout/hList3"/>
    <dgm:cxn modelId="{75DD3082-7C04-41C0-AEC8-0765FA210590}" srcId="{D6215FAA-EFFA-441C-8E72-C33A4BA0D8DE}" destId="{96DF17F9-CF7D-4ED5-8DAF-C9617712D87F}" srcOrd="1" destOrd="0" parTransId="{06568A89-9C71-43A5-B2D2-2BF6B896CB3C}" sibTransId="{29284F3D-856D-47CF-BCD2-8617A67530A9}"/>
    <dgm:cxn modelId="{70FA9DD2-8BF1-4797-A399-9E2C8C841F6F}" type="presOf" srcId="{14BE1617-6440-4AED-A10A-5BD5276FB1EE}" destId="{1EE961FB-01EF-4D9E-B879-E12DF6562A93}" srcOrd="0" destOrd="0" presId="urn:microsoft.com/office/officeart/2005/8/layout/hList3"/>
    <dgm:cxn modelId="{16429F51-D6EB-4788-A4A3-15C9EF65B7A0}" srcId="{D6215FAA-EFFA-441C-8E72-C33A4BA0D8DE}" destId="{FD72B6CC-DA76-4FCB-A159-A05682675AD0}" srcOrd="0" destOrd="0" parTransId="{85D476B7-6D41-43FC-98DB-4B66C777267D}" sibTransId="{E981099F-1AC6-41CD-9B70-CE21F2B7C8FB}"/>
    <dgm:cxn modelId="{222ACB72-57F0-475B-B092-DACDA58F3EFA}" type="presParOf" srcId="{D783C076-C45C-4B01-941A-9215E5FD3712}" destId="{9DD417B3-62FB-44AC-981B-FB928D108BCA}" srcOrd="0" destOrd="0" presId="urn:microsoft.com/office/officeart/2005/8/layout/hList3"/>
    <dgm:cxn modelId="{A41900DD-D5F3-49C0-8B69-953A1955B84D}" type="presParOf" srcId="{D783C076-C45C-4B01-941A-9215E5FD3712}" destId="{6E3F4A30-0D92-4306-B0A3-C4BEB14826FC}" srcOrd="1" destOrd="0" presId="urn:microsoft.com/office/officeart/2005/8/layout/hList3"/>
    <dgm:cxn modelId="{983F89C6-A2EF-4522-BB4D-A3C815275293}" type="presParOf" srcId="{6E3F4A30-0D92-4306-B0A3-C4BEB14826FC}" destId="{F9450B19-C638-444F-B734-364A9856F930}" srcOrd="0" destOrd="0" presId="urn:microsoft.com/office/officeart/2005/8/layout/hList3"/>
    <dgm:cxn modelId="{D013968A-7015-4187-8B52-FD5AC1F9CF73}" type="presParOf" srcId="{6E3F4A30-0D92-4306-B0A3-C4BEB14826FC}" destId="{8D2E59DB-BCA6-4D2C-BF1F-1FA3AE6FC766}" srcOrd="1" destOrd="0" presId="urn:microsoft.com/office/officeart/2005/8/layout/hList3"/>
    <dgm:cxn modelId="{E8A77C32-137B-4607-A29D-1F0627F253A0}" type="presParOf" srcId="{6E3F4A30-0D92-4306-B0A3-C4BEB14826FC}" destId="{1EE961FB-01EF-4D9E-B879-E12DF6562A93}" srcOrd="2" destOrd="0" presId="urn:microsoft.com/office/officeart/2005/8/layout/hList3"/>
    <dgm:cxn modelId="{AE59E798-AE30-4767-B27A-87C1ED16F8E2}" type="presParOf" srcId="{D783C076-C45C-4B01-941A-9215E5FD3712}" destId="{5062AC75-0767-4097-AC90-D75C6D182FC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DC0FC9-0FE0-4D13-8A80-885B4CE5417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215FAA-EFFA-441C-8E72-C33A4BA0D8DE}">
      <dgm:prSet phldrT="[Texto]"/>
      <dgm:spPr/>
      <dgm:t>
        <a:bodyPr/>
        <a:lstStyle/>
        <a:p>
          <a:r>
            <a:rPr lang="pt-BR" dirty="0" smtClean="0"/>
            <a:t>Pesquisa de associação</a:t>
          </a:r>
          <a:endParaRPr lang="pt-BR" dirty="0"/>
        </a:p>
      </dgm:t>
    </dgm:pt>
    <dgm:pt modelId="{162940E8-B8AE-4859-9E15-E791A5B8CA4E}" type="parTrans" cxnId="{5EB08FBB-6874-4C07-844F-63886BD9E77D}">
      <dgm:prSet/>
      <dgm:spPr/>
      <dgm:t>
        <a:bodyPr/>
        <a:lstStyle/>
        <a:p>
          <a:endParaRPr lang="pt-BR"/>
        </a:p>
      </dgm:t>
    </dgm:pt>
    <dgm:pt modelId="{8321E9A8-9CD2-407E-ACB2-8E9BAF6A7B72}" type="sibTrans" cxnId="{5EB08FBB-6874-4C07-844F-63886BD9E77D}">
      <dgm:prSet/>
      <dgm:spPr/>
      <dgm:t>
        <a:bodyPr/>
        <a:lstStyle/>
        <a:p>
          <a:endParaRPr lang="pt-BR"/>
        </a:p>
      </dgm:t>
    </dgm:pt>
    <dgm:pt modelId="{FD72B6CC-DA76-4FCB-A159-A05682675AD0}">
      <dgm:prSet phldrT="[Texto]"/>
      <dgm:spPr/>
      <dgm:t>
        <a:bodyPr/>
        <a:lstStyle/>
        <a:p>
          <a:r>
            <a:rPr lang="pt-BR" dirty="0" smtClean="0"/>
            <a:t>Avaliar novos indicadores em cenários relevantes</a:t>
          </a:r>
          <a:endParaRPr lang="pt-BR" dirty="0"/>
        </a:p>
      </dgm:t>
    </dgm:pt>
    <dgm:pt modelId="{85D476B7-6D41-43FC-98DB-4B66C777267D}" type="parTrans" cxnId="{16429F51-D6EB-4788-A4A3-15C9EF65B7A0}">
      <dgm:prSet/>
      <dgm:spPr/>
      <dgm:t>
        <a:bodyPr/>
        <a:lstStyle/>
        <a:p>
          <a:endParaRPr lang="pt-BR"/>
        </a:p>
      </dgm:t>
    </dgm:pt>
    <dgm:pt modelId="{E981099F-1AC6-41CD-9B70-CE21F2B7C8FB}" type="sibTrans" cxnId="{16429F51-D6EB-4788-A4A3-15C9EF65B7A0}">
      <dgm:prSet/>
      <dgm:spPr/>
      <dgm:t>
        <a:bodyPr/>
        <a:lstStyle/>
        <a:p>
          <a:endParaRPr lang="pt-BR"/>
        </a:p>
      </dgm:t>
    </dgm:pt>
    <dgm:pt modelId="{96DF17F9-CF7D-4ED5-8DAF-C9617712D87F}">
      <dgm:prSet phldrT="[Texto]"/>
      <dgm:spPr/>
      <dgm:t>
        <a:bodyPr/>
        <a:lstStyle/>
        <a:p>
          <a:r>
            <a:rPr lang="pt-BR" dirty="0" smtClean="0"/>
            <a:t>Testar ou levantar novas hipóteses</a:t>
          </a:r>
          <a:endParaRPr lang="pt-BR" dirty="0"/>
        </a:p>
      </dgm:t>
    </dgm:pt>
    <dgm:pt modelId="{06568A89-9C71-43A5-B2D2-2BF6B896CB3C}" type="parTrans" cxnId="{75DD3082-7C04-41C0-AEC8-0765FA210590}">
      <dgm:prSet/>
      <dgm:spPr/>
      <dgm:t>
        <a:bodyPr/>
        <a:lstStyle/>
        <a:p>
          <a:endParaRPr lang="pt-BR"/>
        </a:p>
      </dgm:t>
    </dgm:pt>
    <dgm:pt modelId="{29284F3D-856D-47CF-BCD2-8617A67530A9}" type="sibTrans" cxnId="{75DD3082-7C04-41C0-AEC8-0765FA210590}">
      <dgm:prSet/>
      <dgm:spPr/>
      <dgm:t>
        <a:bodyPr/>
        <a:lstStyle/>
        <a:p>
          <a:endParaRPr lang="pt-BR"/>
        </a:p>
      </dgm:t>
    </dgm:pt>
    <dgm:pt modelId="{14BE1617-6440-4AED-A10A-5BD5276FB1EE}">
      <dgm:prSet phldrT="[Texto]"/>
      <dgm:spPr/>
      <dgm:t>
        <a:bodyPr/>
        <a:lstStyle/>
        <a:p>
          <a:endParaRPr lang="pt-BR" dirty="0"/>
        </a:p>
      </dgm:t>
    </dgm:pt>
    <dgm:pt modelId="{155A0228-E60D-47D9-901B-F3A018B26FF1}" type="parTrans" cxnId="{D095C319-A7DD-453B-9AD3-6DA45242FC11}">
      <dgm:prSet/>
      <dgm:spPr/>
      <dgm:t>
        <a:bodyPr/>
        <a:lstStyle/>
        <a:p>
          <a:endParaRPr lang="pt-BR"/>
        </a:p>
      </dgm:t>
    </dgm:pt>
    <dgm:pt modelId="{D21E059B-7640-4EF1-BE92-265A7FAC0BE0}" type="sibTrans" cxnId="{D095C319-A7DD-453B-9AD3-6DA45242FC11}">
      <dgm:prSet/>
      <dgm:spPr/>
      <dgm:t>
        <a:bodyPr/>
        <a:lstStyle/>
        <a:p>
          <a:endParaRPr lang="pt-BR"/>
        </a:p>
      </dgm:t>
    </dgm:pt>
    <dgm:pt modelId="{D783C076-C45C-4B01-941A-9215E5FD3712}" type="pres">
      <dgm:prSet presAssocID="{A4DC0FC9-0FE0-4D13-8A80-885B4CE541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D417B3-62FB-44AC-981B-FB928D108BCA}" type="pres">
      <dgm:prSet presAssocID="{D6215FAA-EFFA-441C-8E72-C33A4BA0D8DE}" presName="roof" presStyleLbl="dkBgShp" presStyleIdx="0" presStyleCnt="2"/>
      <dgm:spPr/>
      <dgm:t>
        <a:bodyPr/>
        <a:lstStyle/>
        <a:p>
          <a:endParaRPr lang="pt-BR"/>
        </a:p>
      </dgm:t>
    </dgm:pt>
    <dgm:pt modelId="{6E3F4A30-0D92-4306-B0A3-C4BEB14826FC}" type="pres">
      <dgm:prSet presAssocID="{D6215FAA-EFFA-441C-8E72-C33A4BA0D8DE}" presName="pillars" presStyleCnt="0"/>
      <dgm:spPr/>
    </dgm:pt>
    <dgm:pt modelId="{F9450B19-C638-444F-B734-364A9856F930}" type="pres">
      <dgm:prSet presAssocID="{D6215FAA-EFFA-441C-8E72-C33A4BA0D8D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2E59DB-BCA6-4D2C-BF1F-1FA3AE6FC766}" type="pres">
      <dgm:prSet presAssocID="{96DF17F9-CF7D-4ED5-8DAF-C9617712D87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E961FB-01EF-4D9E-B879-E12DF6562A93}" type="pres">
      <dgm:prSet presAssocID="{14BE1617-6440-4AED-A10A-5BD5276FB1E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62AC75-0767-4097-AC90-D75C6D182FCE}" type="pres">
      <dgm:prSet presAssocID="{D6215FAA-EFFA-441C-8E72-C33A4BA0D8DE}" presName="base" presStyleLbl="dkBgShp" presStyleIdx="1" presStyleCnt="2"/>
      <dgm:spPr/>
    </dgm:pt>
  </dgm:ptLst>
  <dgm:cxnLst>
    <dgm:cxn modelId="{5EB08FBB-6874-4C07-844F-63886BD9E77D}" srcId="{A4DC0FC9-0FE0-4D13-8A80-885B4CE5417C}" destId="{D6215FAA-EFFA-441C-8E72-C33A4BA0D8DE}" srcOrd="0" destOrd="0" parTransId="{162940E8-B8AE-4859-9E15-E791A5B8CA4E}" sibTransId="{8321E9A8-9CD2-407E-ACB2-8E9BAF6A7B72}"/>
    <dgm:cxn modelId="{1B41C6FE-0E0A-48CD-B8C2-421AD6F02974}" type="presOf" srcId="{96DF17F9-CF7D-4ED5-8DAF-C9617712D87F}" destId="{8D2E59DB-BCA6-4D2C-BF1F-1FA3AE6FC766}" srcOrd="0" destOrd="0" presId="urn:microsoft.com/office/officeart/2005/8/layout/hList3"/>
    <dgm:cxn modelId="{D095C319-A7DD-453B-9AD3-6DA45242FC11}" srcId="{D6215FAA-EFFA-441C-8E72-C33A4BA0D8DE}" destId="{14BE1617-6440-4AED-A10A-5BD5276FB1EE}" srcOrd="2" destOrd="0" parTransId="{155A0228-E60D-47D9-901B-F3A018B26FF1}" sibTransId="{D21E059B-7640-4EF1-BE92-265A7FAC0BE0}"/>
    <dgm:cxn modelId="{932F211F-ECDF-4945-AE56-EF5A16646987}" type="presOf" srcId="{14BE1617-6440-4AED-A10A-5BD5276FB1EE}" destId="{1EE961FB-01EF-4D9E-B879-E12DF6562A93}" srcOrd="0" destOrd="0" presId="urn:microsoft.com/office/officeart/2005/8/layout/hList3"/>
    <dgm:cxn modelId="{75DD3082-7C04-41C0-AEC8-0765FA210590}" srcId="{D6215FAA-EFFA-441C-8E72-C33A4BA0D8DE}" destId="{96DF17F9-CF7D-4ED5-8DAF-C9617712D87F}" srcOrd="1" destOrd="0" parTransId="{06568A89-9C71-43A5-B2D2-2BF6B896CB3C}" sibTransId="{29284F3D-856D-47CF-BCD2-8617A67530A9}"/>
    <dgm:cxn modelId="{5BA99BDD-4E8F-4C19-A5FF-5DB493624887}" type="presOf" srcId="{D6215FAA-EFFA-441C-8E72-C33A4BA0D8DE}" destId="{9DD417B3-62FB-44AC-981B-FB928D108BCA}" srcOrd="0" destOrd="0" presId="urn:microsoft.com/office/officeart/2005/8/layout/hList3"/>
    <dgm:cxn modelId="{CF774FA0-9BDF-4C04-841D-ADC722D46149}" type="presOf" srcId="{FD72B6CC-DA76-4FCB-A159-A05682675AD0}" destId="{F9450B19-C638-444F-B734-364A9856F930}" srcOrd="0" destOrd="0" presId="urn:microsoft.com/office/officeart/2005/8/layout/hList3"/>
    <dgm:cxn modelId="{9A3AF875-6959-442A-84FD-6BC386DBD1B2}" type="presOf" srcId="{A4DC0FC9-0FE0-4D13-8A80-885B4CE5417C}" destId="{D783C076-C45C-4B01-941A-9215E5FD3712}" srcOrd="0" destOrd="0" presId="urn:microsoft.com/office/officeart/2005/8/layout/hList3"/>
    <dgm:cxn modelId="{16429F51-D6EB-4788-A4A3-15C9EF65B7A0}" srcId="{D6215FAA-EFFA-441C-8E72-C33A4BA0D8DE}" destId="{FD72B6CC-DA76-4FCB-A159-A05682675AD0}" srcOrd="0" destOrd="0" parTransId="{85D476B7-6D41-43FC-98DB-4B66C777267D}" sibTransId="{E981099F-1AC6-41CD-9B70-CE21F2B7C8FB}"/>
    <dgm:cxn modelId="{E79B4895-8141-4A89-9A7A-7B33ACABD1A7}" type="presParOf" srcId="{D783C076-C45C-4B01-941A-9215E5FD3712}" destId="{9DD417B3-62FB-44AC-981B-FB928D108BCA}" srcOrd="0" destOrd="0" presId="urn:microsoft.com/office/officeart/2005/8/layout/hList3"/>
    <dgm:cxn modelId="{941D79AA-67AE-438C-BBA9-7C1AAE9D348D}" type="presParOf" srcId="{D783C076-C45C-4B01-941A-9215E5FD3712}" destId="{6E3F4A30-0D92-4306-B0A3-C4BEB14826FC}" srcOrd="1" destOrd="0" presId="urn:microsoft.com/office/officeart/2005/8/layout/hList3"/>
    <dgm:cxn modelId="{2DF59CEE-A74D-47E2-897F-8E9068DB9489}" type="presParOf" srcId="{6E3F4A30-0D92-4306-B0A3-C4BEB14826FC}" destId="{F9450B19-C638-444F-B734-364A9856F930}" srcOrd="0" destOrd="0" presId="urn:microsoft.com/office/officeart/2005/8/layout/hList3"/>
    <dgm:cxn modelId="{DAF6C260-4F0D-4FE7-B677-380852DEDDEB}" type="presParOf" srcId="{6E3F4A30-0D92-4306-B0A3-C4BEB14826FC}" destId="{8D2E59DB-BCA6-4D2C-BF1F-1FA3AE6FC766}" srcOrd="1" destOrd="0" presId="urn:microsoft.com/office/officeart/2005/8/layout/hList3"/>
    <dgm:cxn modelId="{526B1C06-3891-4374-9114-4E35AD54ACA5}" type="presParOf" srcId="{6E3F4A30-0D92-4306-B0A3-C4BEB14826FC}" destId="{1EE961FB-01EF-4D9E-B879-E12DF6562A93}" srcOrd="2" destOrd="0" presId="urn:microsoft.com/office/officeart/2005/8/layout/hList3"/>
    <dgm:cxn modelId="{707E6A07-9A6C-48EF-999C-0D548DACE018}" type="presParOf" srcId="{D783C076-C45C-4B01-941A-9215E5FD3712}" destId="{5062AC75-0767-4097-AC90-D75C6D182FC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DC0FC9-0FE0-4D13-8A80-885B4CE5417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215FAA-EFFA-441C-8E72-C33A4BA0D8DE}">
      <dgm:prSet phldrT="[Texto]"/>
      <dgm:spPr/>
      <dgm:t>
        <a:bodyPr/>
        <a:lstStyle/>
        <a:p>
          <a:r>
            <a:rPr lang="pt-BR" dirty="0" smtClean="0"/>
            <a:t>Pesquisa de interferência</a:t>
          </a:r>
          <a:endParaRPr lang="pt-BR" dirty="0"/>
        </a:p>
      </dgm:t>
    </dgm:pt>
    <dgm:pt modelId="{162940E8-B8AE-4859-9E15-E791A5B8CA4E}" type="parTrans" cxnId="{5EB08FBB-6874-4C07-844F-63886BD9E77D}">
      <dgm:prSet/>
      <dgm:spPr/>
      <dgm:t>
        <a:bodyPr/>
        <a:lstStyle/>
        <a:p>
          <a:endParaRPr lang="pt-BR"/>
        </a:p>
      </dgm:t>
    </dgm:pt>
    <dgm:pt modelId="{8321E9A8-9CD2-407E-ACB2-8E9BAF6A7B72}" type="sibTrans" cxnId="{5EB08FBB-6874-4C07-844F-63886BD9E77D}">
      <dgm:prSet/>
      <dgm:spPr/>
      <dgm:t>
        <a:bodyPr/>
        <a:lstStyle/>
        <a:p>
          <a:endParaRPr lang="pt-BR"/>
        </a:p>
      </dgm:t>
    </dgm:pt>
    <dgm:pt modelId="{FD72B6CC-DA76-4FCB-A159-A05682675AD0}">
      <dgm:prSet phldrT="[Texto]"/>
      <dgm:spPr/>
      <dgm:t>
        <a:bodyPr/>
        <a:lstStyle/>
        <a:p>
          <a:r>
            <a:rPr lang="pt-BR" dirty="0" smtClean="0"/>
            <a:t>Testar novos fatores em processos relevantes</a:t>
          </a:r>
          <a:endParaRPr lang="pt-BR" dirty="0"/>
        </a:p>
      </dgm:t>
    </dgm:pt>
    <dgm:pt modelId="{85D476B7-6D41-43FC-98DB-4B66C777267D}" type="parTrans" cxnId="{16429F51-D6EB-4788-A4A3-15C9EF65B7A0}">
      <dgm:prSet/>
      <dgm:spPr/>
      <dgm:t>
        <a:bodyPr/>
        <a:lstStyle/>
        <a:p>
          <a:endParaRPr lang="pt-BR"/>
        </a:p>
      </dgm:t>
    </dgm:pt>
    <dgm:pt modelId="{E981099F-1AC6-41CD-9B70-CE21F2B7C8FB}" type="sibTrans" cxnId="{16429F51-D6EB-4788-A4A3-15C9EF65B7A0}">
      <dgm:prSet/>
      <dgm:spPr/>
      <dgm:t>
        <a:bodyPr/>
        <a:lstStyle/>
        <a:p>
          <a:endParaRPr lang="pt-BR"/>
        </a:p>
      </dgm:t>
    </dgm:pt>
    <dgm:pt modelId="{96DF17F9-CF7D-4ED5-8DAF-C9617712D87F}">
      <dgm:prSet phldrT="[Texto]"/>
      <dgm:spPr/>
      <dgm:t>
        <a:bodyPr/>
        <a:lstStyle/>
        <a:p>
          <a:r>
            <a:rPr lang="pt-BR" dirty="0" smtClean="0"/>
            <a:t>Avaliar novos mecanismos em fatores conhecidos</a:t>
          </a:r>
          <a:endParaRPr lang="pt-BR" dirty="0"/>
        </a:p>
      </dgm:t>
    </dgm:pt>
    <dgm:pt modelId="{06568A89-9C71-43A5-B2D2-2BF6B896CB3C}" type="parTrans" cxnId="{75DD3082-7C04-41C0-AEC8-0765FA210590}">
      <dgm:prSet/>
      <dgm:spPr/>
      <dgm:t>
        <a:bodyPr/>
        <a:lstStyle/>
        <a:p>
          <a:endParaRPr lang="pt-BR"/>
        </a:p>
      </dgm:t>
    </dgm:pt>
    <dgm:pt modelId="{29284F3D-856D-47CF-BCD2-8617A67530A9}" type="sibTrans" cxnId="{75DD3082-7C04-41C0-AEC8-0765FA210590}">
      <dgm:prSet/>
      <dgm:spPr/>
      <dgm:t>
        <a:bodyPr/>
        <a:lstStyle/>
        <a:p>
          <a:endParaRPr lang="pt-BR"/>
        </a:p>
      </dgm:t>
    </dgm:pt>
    <dgm:pt modelId="{14BE1617-6440-4AED-A10A-5BD5276FB1EE}">
      <dgm:prSet phldrT="[Texto]"/>
      <dgm:spPr/>
      <dgm:t>
        <a:bodyPr/>
        <a:lstStyle/>
        <a:p>
          <a:r>
            <a:rPr lang="pt-BR" dirty="0" smtClean="0"/>
            <a:t>Embasar novas interpretações sobre conceitos  antigos</a:t>
          </a:r>
          <a:endParaRPr lang="pt-BR" dirty="0"/>
        </a:p>
      </dgm:t>
    </dgm:pt>
    <dgm:pt modelId="{155A0228-E60D-47D9-901B-F3A018B26FF1}" type="parTrans" cxnId="{D095C319-A7DD-453B-9AD3-6DA45242FC11}">
      <dgm:prSet/>
      <dgm:spPr/>
      <dgm:t>
        <a:bodyPr/>
        <a:lstStyle/>
        <a:p>
          <a:endParaRPr lang="pt-BR"/>
        </a:p>
      </dgm:t>
    </dgm:pt>
    <dgm:pt modelId="{D21E059B-7640-4EF1-BE92-265A7FAC0BE0}" type="sibTrans" cxnId="{D095C319-A7DD-453B-9AD3-6DA45242FC11}">
      <dgm:prSet/>
      <dgm:spPr/>
      <dgm:t>
        <a:bodyPr/>
        <a:lstStyle/>
        <a:p>
          <a:endParaRPr lang="pt-BR"/>
        </a:p>
      </dgm:t>
    </dgm:pt>
    <dgm:pt modelId="{D783C076-C45C-4B01-941A-9215E5FD3712}" type="pres">
      <dgm:prSet presAssocID="{A4DC0FC9-0FE0-4D13-8A80-885B4CE541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D417B3-62FB-44AC-981B-FB928D108BCA}" type="pres">
      <dgm:prSet presAssocID="{D6215FAA-EFFA-441C-8E72-C33A4BA0D8DE}" presName="roof" presStyleLbl="dkBgShp" presStyleIdx="0" presStyleCnt="2"/>
      <dgm:spPr/>
      <dgm:t>
        <a:bodyPr/>
        <a:lstStyle/>
        <a:p>
          <a:endParaRPr lang="pt-BR"/>
        </a:p>
      </dgm:t>
    </dgm:pt>
    <dgm:pt modelId="{6E3F4A30-0D92-4306-B0A3-C4BEB14826FC}" type="pres">
      <dgm:prSet presAssocID="{D6215FAA-EFFA-441C-8E72-C33A4BA0D8DE}" presName="pillars" presStyleCnt="0"/>
      <dgm:spPr/>
    </dgm:pt>
    <dgm:pt modelId="{F9450B19-C638-444F-B734-364A9856F930}" type="pres">
      <dgm:prSet presAssocID="{D6215FAA-EFFA-441C-8E72-C33A4BA0D8D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2E59DB-BCA6-4D2C-BF1F-1FA3AE6FC766}" type="pres">
      <dgm:prSet presAssocID="{96DF17F9-CF7D-4ED5-8DAF-C9617712D87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E961FB-01EF-4D9E-B879-E12DF6562A93}" type="pres">
      <dgm:prSet presAssocID="{14BE1617-6440-4AED-A10A-5BD5276FB1E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62AC75-0767-4097-AC90-D75C6D182FCE}" type="pres">
      <dgm:prSet presAssocID="{D6215FAA-EFFA-441C-8E72-C33A4BA0D8DE}" presName="base" presStyleLbl="dkBgShp" presStyleIdx="1" presStyleCnt="2"/>
      <dgm:spPr/>
    </dgm:pt>
  </dgm:ptLst>
  <dgm:cxnLst>
    <dgm:cxn modelId="{5EB08FBB-6874-4C07-844F-63886BD9E77D}" srcId="{A4DC0FC9-0FE0-4D13-8A80-885B4CE5417C}" destId="{D6215FAA-EFFA-441C-8E72-C33A4BA0D8DE}" srcOrd="0" destOrd="0" parTransId="{162940E8-B8AE-4859-9E15-E791A5B8CA4E}" sibTransId="{8321E9A8-9CD2-407E-ACB2-8E9BAF6A7B72}"/>
    <dgm:cxn modelId="{D095C319-A7DD-453B-9AD3-6DA45242FC11}" srcId="{D6215FAA-EFFA-441C-8E72-C33A4BA0D8DE}" destId="{14BE1617-6440-4AED-A10A-5BD5276FB1EE}" srcOrd="2" destOrd="0" parTransId="{155A0228-E60D-47D9-901B-F3A018B26FF1}" sibTransId="{D21E059B-7640-4EF1-BE92-265A7FAC0BE0}"/>
    <dgm:cxn modelId="{CD8C359A-B6A1-4A6B-91F2-00852DFBDE37}" type="presOf" srcId="{14BE1617-6440-4AED-A10A-5BD5276FB1EE}" destId="{1EE961FB-01EF-4D9E-B879-E12DF6562A93}" srcOrd="0" destOrd="0" presId="urn:microsoft.com/office/officeart/2005/8/layout/hList3"/>
    <dgm:cxn modelId="{DC05F025-B86B-43DD-915B-8C6FC50088B9}" type="presOf" srcId="{FD72B6CC-DA76-4FCB-A159-A05682675AD0}" destId="{F9450B19-C638-444F-B734-364A9856F930}" srcOrd="0" destOrd="0" presId="urn:microsoft.com/office/officeart/2005/8/layout/hList3"/>
    <dgm:cxn modelId="{7ED9E2E9-208D-455F-84CA-4EE5F2B8D7D6}" type="presOf" srcId="{A4DC0FC9-0FE0-4D13-8A80-885B4CE5417C}" destId="{D783C076-C45C-4B01-941A-9215E5FD3712}" srcOrd="0" destOrd="0" presId="urn:microsoft.com/office/officeart/2005/8/layout/hList3"/>
    <dgm:cxn modelId="{600E3E7C-512C-4A9D-83DE-C67AB2817202}" type="presOf" srcId="{96DF17F9-CF7D-4ED5-8DAF-C9617712D87F}" destId="{8D2E59DB-BCA6-4D2C-BF1F-1FA3AE6FC766}" srcOrd="0" destOrd="0" presId="urn:microsoft.com/office/officeart/2005/8/layout/hList3"/>
    <dgm:cxn modelId="{BDD26DC3-D8D1-4FBC-BAC8-8660FEFAB6CA}" type="presOf" srcId="{D6215FAA-EFFA-441C-8E72-C33A4BA0D8DE}" destId="{9DD417B3-62FB-44AC-981B-FB928D108BCA}" srcOrd="0" destOrd="0" presId="urn:microsoft.com/office/officeart/2005/8/layout/hList3"/>
    <dgm:cxn modelId="{75DD3082-7C04-41C0-AEC8-0765FA210590}" srcId="{D6215FAA-EFFA-441C-8E72-C33A4BA0D8DE}" destId="{96DF17F9-CF7D-4ED5-8DAF-C9617712D87F}" srcOrd="1" destOrd="0" parTransId="{06568A89-9C71-43A5-B2D2-2BF6B896CB3C}" sibTransId="{29284F3D-856D-47CF-BCD2-8617A67530A9}"/>
    <dgm:cxn modelId="{16429F51-D6EB-4788-A4A3-15C9EF65B7A0}" srcId="{D6215FAA-EFFA-441C-8E72-C33A4BA0D8DE}" destId="{FD72B6CC-DA76-4FCB-A159-A05682675AD0}" srcOrd="0" destOrd="0" parTransId="{85D476B7-6D41-43FC-98DB-4B66C777267D}" sibTransId="{E981099F-1AC6-41CD-9B70-CE21F2B7C8FB}"/>
    <dgm:cxn modelId="{7078E0E4-6088-4655-ABB1-24EFC556D754}" type="presParOf" srcId="{D783C076-C45C-4B01-941A-9215E5FD3712}" destId="{9DD417B3-62FB-44AC-981B-FB928D108BCA}" srcOrd="0" destOrd="0" presId="urn:microsoft.com/office/officeart/2005/8/layout/hList3"/>
    <dgm:cxn modelId="{C5D80BD5-90A5-432A-9E18-C3DDA2D638A4}" type="presParOf" srcId="{D783C076-C45C-4B01-941A-9215E5FD3712}" destId="{6E3F4A30-0D92-4306-B0A3-C4BEB14826FC}" srcOrd="1" destOrd="0" presId="urn:microsoft.com/office/officeart/2005/8/layout/hList3"/>
    <dgm:cxn modelId="{7EFC4EED-CD48-4283-A789-0D7E7270A4DB}" type="presParOf" srcId="{6E3F4A30-0D92-4306-B0A3-C4BEB14826FC}" destId="{F9450B19-C638-444F-B734-364A9856F930}" srcOrd="0" destOrd="0" presId="urn:microsoft.com/office/officeart/2005/8/layout/hList3"/>
    <dgm:cxn modelId="{38DEDDDA-111D-43E1-9E17-06CE093C629C}" type="presParOf" srcId="{6E3F4A30-0D92-4306-B0A3-C4BEB14826FC}" destId="{8D2E59DB-BCA6-4D2C-BF1F-1FA3AE6FC766}" srcOrd="1" destOrd="0" presId="urn:microsoft.com/office/officeart/2005/8/layout/hList3"/>
    <dgm:cxn modelId="{0048C862-0E18-43DA-9754-406BB40C2B28}" type="presParOf" srcId="{6E3F4A30-0D92-4306-B0A3-C4BEB14826FC}" destId="{1EE961FB-01EF-4D9E-B879-E12DF6562A93}" srcOrd="2" destOrd="0" presId="urn:microsoft.com/office/officeart/2005/8/layout/hList3"/>
    <dgm:cxn modelId="{24ACF563-A6AE-4250-A54C-CE8038927CBA}" type="presParOf" srcId="{D783C076-C45C-4B01-941A-9215E5FD3712}" destId="{5062AC75-0767-4097-AC90-D75C6D182FC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553B28-579F-4D79-832A-86D1C78982E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A4A1108-52A7-47B2-B781-27668FABCA84}">
      <dgm:prSet phldrT="[Texto]"/>
      <dgm:spPr/>
      <dgm:t>
        <a:bodyPr/>
        <a:lstStyle/>
        <a:p>
          <a:r>
            <a:rPr lang="pt-BR" dirty="0" smtClean="0"/>
            <a:t>Problema/Ideia</a:t>
          </a:r>
          <a:endParaRPr lang="pt-BR" dirty="0"/>
        </a:p>
      </dgm:t>
    </dgm:pt>
    <dgm:pt modelId="{DA8DB483-3971-4FF1-B2A3-2CADCDEECE48}" type="parTrans" cxnId="{6FC376E0-979A-4E5F-A716-7B67CE91B277}">
      <dgm:prSet/>
      <dgm:spPr/>
      <dgm:t>
        <a:bodyPr/>
        <a:lstStyle/>
        <a:p>
          <a:endParaRPr lang="pt-BR"/>
        </a:p>
      </dgm:t>
    </dgm:pt>
    <dgm:pt modelId="{EB209756-1631-42B5-B05D-2EDC07B77439}" type="sibTrans" cxnId="{6FC376E0-979A-4E5F-A716-7B67CE91B277}">
      <dgm:prSet/>
      <dgm:spPr/>
      <dgm:t>
        <a:bodyPr/>
        <a:lstStyle/>
        <a:p>
          <a:endParaRPr lang="pt-BR"/>
        </a:p>
      </dgm:t>
    </dgm:pt>
    <dgm:pt modelId="{BA801973-CD0D-4AAE-BF07-540624BBAFB0}">
      <dgm:prSet phldrT="[Texto]"/>
      <dgm:spPr/>
      <dgm:t>
        <a:bodyPr/>
        <a:lstStyle/>
        <a:p>
          <a:r>
            <a:rPr lang="pt-BR" dirty="0" smtClean="0"/>
            <a:t>Objetivo</a:t>
          </a:r>
          <a:endParaRPr lang="pt-BR" dirty="0"/>
        </a:p>
      </dgm:t>
    </dgm:pt>
    <dgm:pt modelId="{FBE40D00-B70E-4981-89E8-9E13078435C8}" type="parTrans" cxnId="{879EF070-59FF-4652-AB6F-24816B1F941F}">
      <dgm:prSet/>
      <dgm:spPr/>
      <dgm:t>
        <a:bodyPr/>
        <a:lstStyle/>
        <a:p>
          <a:endParaRPr lang="pt-BR"/>
        </a:p>
      </dgm:t>
    </dgm:pt>
    <dgm:pt modelId="{5D57C8B4-8DE2-497F-84F7-6F1A0F8EE7B5}" type="sibTrans" cxnId="{879EF070-59FF-4652-AB6F-24816B1F941F}">
      <dgm:prSet/>
      <dgm:spPr/>
      <dgm:t>
        <a:bodyPr/>
        <a:lstStyle/>
        <a:p>
          <a:endParaRPr lang="pt-BR"/>
        </a:p>
      </dgm:t>
    </dgm:pt>
    <dgm:pt modelId="{2BB55470-1B32-4EAB-BB4D-4929702639B3}">
      <dgm:prSet phldrT="[Texto]"/>
      <dgm:spPr/>
      <dgm:t>
        <a:bodyPr/>
        <a:lstStyle/>
        <a:p>
          <a:r>
            <a:rPr lang="pt-BR" dirty="0" smtClean="0"/>
            <a:t>Metodologia</a:t>
          </a:r>
          <a:endParaRPr lang="pt-BR" dirty="0"/>
        </a:p>
      </dgm:t>
    </dgm:pt>
    <dgm:pt modelId="{104A8BE0-F4F5-4CF6-A824-0E448E29987D}" type="parTrans" cxnId="{87DFBF2C-C21E-4B92-BC86-80B9D2169DDF}">
      <dgm:prSet/>
      <dgm:spPr/>
      <dgm:t>
        <a:bodyPr/>
        <a:lstStyle/>
        <a:p>
          <a:endParaRPr lang="pt-BR"/>
        </a:p>
      </dgm:t>
    </dgm:pt>
    <dgm:pt modelId="{B556BFF6-46D2-43D3-89D6-9438DBB65666}" type="sibTrans" cxnId="{87DFBF2C-C21E-4B92-BC86-80B9D2169DDF}">
      <dgm:prSet/>
      <dgm:spPr/>
      <dgm:t>
        <a:bodyPr/>
        <a:lstStyle/>
        <a:p>
          <a:endParaRPr lang="pt-BR"/>
        </a:p>
      </dgm:t>
    </dgm:pt>
    <dgm:pt modelId="{AE551533-6879-4318-B167-67583D4B5265}" type="pres">
      <dgm:prSet presAssocID="{8A553B28-579F-4D79-832A-86D1C78982E2}" presName="linearFlow" presStyleCnt="0">
        <dgm:presLayoutVars>
          <dgm:resizeHandles val="exact"/>
        </dgm:presLayoutVars>
      </dgm:prSet>
      <dgm:spPr/>
    </dgm:pt>
    <dgm:pt modelId="{56030930-5B2D-4759-B520-F7DBE90594CF}" type="pres">
      <dgm:prSet presAssocID="{9A4A1108-52A7-47B2-B781-27668FABCA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1EC804-B44E-41D4-AB88-7A347EDDC413}" type="pres">
      <dgm:prSet presAssocID="{EB209756-1631-42B5-B05D-2EDC07B77439}" presName="sibTrans" presStyleLbl="sibTrans2D1" presStyleIdx="0" presStyleCnt="2"/>
      <dgm:spPr/>
      <dgm:t>
        <a:bodyPr/>
        <a:lstStyle/>
        <a:p>
          <a:endParaRPr lang="pt-BR"/>
        </a:p>
      </dgm:t>
    </dgm:pt>
    <dgm:pt modelId="{3159EA14-4E9B-48EA-9332-36EFFD699456}" type="pres">
      <dgm:prSet presAssocID="{EB209756-1631-42B5-B05D-2EDC07B77439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3727E3EC-005E-4956-9BA1-C7700D9E0EFF}" type="pres">
      <dgm:prSet presAssocID="{BA801973-CD0D-4AAE-BF07-540624BBAF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FACE7B-E2B6-4AB6-9C18-ED4CE857AB67}" type="pres">
      <dgm:prSet presAssocID="{5D57C8B4-8DE2-497F-84F7-6F1A0F8EE7B5}" presName="sibTrans" presStyleLbl="sibTrans2D1" presStyleIdx="1" presStyleCnt="2"/>
      <dgm:spPr/>
      <dgm:t>
        <a:bodyPr/>
        <a:lstStyle/>
        <a:p>
          <a:endParaRPr lang="pt-BR"/>
        </a:p>
      </dgm:t>
    </dgm:pt>
    <dgm:pt modelId="{6DC0AE0D-A0D0-47A2-9740-BDA939F23978}" type="pres">
      <dgm:prSet presAssocID="{5D57C8B4-8DE2-497F-84F7-6F1A0F8EE7B5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B2ED7447-AE1A-4A71-BE42-3ACF107ACAF2}" type="pres">
      <dgm:prSet presAssocID="{2BB55470-1B32-4EAB-BB4D-4929702639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7A11C00-99C1-4ED3-A085-63DA0A859AEF}" type="presOf" srcId="{EB209756-1631-42B5-B05D-2EDC07B77439}" destId="{011EC804-B44E-41D4-AB88-7A347EDDC413}" srcOrd="0" destOrd="0" presId="urn:microsoft.com/office/officeart/2005/8/layout/process2"/>
    <dgm:cxn modelId="{2E83B313-0389-49F5-92D1-4182591A90F1}" type="presOf" srcId="{5D57C8B4-8DE2-497F-84F7-6F1A0F8EE7B5}" destId="{9FFACE7B-E2B6-4AB6-9C18-ED4CE857AB67}" srcOrd="0" destOrd="0" presId="urn:microsoft.com/office/officeart/2005/8/layout/process2"/>
    <dgm:cxn modelId="{B197A5E7-4B5A-4F3D-87CD-FD051FDF4BDF}" type="presOf" srcId="{8A553B28-579F-4D79-832A-86D1C78982E2}" destId="{AE551533-6879-4318-B167-67583D4B5265}" srcOrd="0" destOrd="0" presId="urn:microsoft.com/office/officeart/2005/8/layout/process2"/>
    <dgm:cxn modelId="{6ADACF56-50D5-47FB-8ADC-6257DF4F3527}" type="presOf" srcId="{2BB55470-1B32-4EAB-BB4D-4929702639B3}" destId="{B2ED7447-AE1A-4A71-BE42-3ACF107ACAF2}" srcOrd="0" destOrd="0" presId="urn:microsoft.com/office/officeart/2005/8/layout/process2"/>
    <dgm:cxn modelId="{879EF070-59FF-4652-AB6F-24816B1F941F}" srcId="{8A553B28-579F-4D79-832A-86D1C78982E2}" destId="{BA801973-CD0D-4AAE-BF07-540624BBAFB0}" srcOrd="1" destOrd="0" parTransId="{FBE40D00-B70E-4981-89E8-9E13078435C8}" sibTransId="{5D57C8B4-8DE2-497F-84F7-6F1A0F8EE7B5}"/>
    <dgm:cxn modelId="{87DFBF2C-C21E-4B92-BC86-80B9D2169DDF}" srcId="{8A553B28-579F-4D79-832A-86D1C78982E2}" destId="{2BB55470-1B32-4EAB-BB4D-4929702639B3}" srcOrd="2" destOrd="0" parTransId="{104A8BE0-F4F5-4CF6-A824-0E448E29987D}" sibTransId="{B556BFF6-46D2-43D3-89D6-9438DBB65666}"/>
    <dgm:cxn modelId="{E262234E-A5DA-418F-9808-98D6959715F2}" type="presOf" srcId="{5D57C8B4-8DE2-497F-84F7-6F1A0F8EE7B5}" destId="{6DC0AE0D-A0D0-47A2-9740-BDA939F23978}" srcOrd="1" destOrd="0" presId="urn:microsoft.com/office/officeart/2005/8/layout/process2"/>
    <dgm:cxn modelId="{318FF252-2919-47EF-ADC8-D54F3525F7A6}" type="presOf" srcId="{EB209756-1631-42B5-B05D-2EDC07B77439}" destId="{3159EA14-4E9B-48EA-9332-36EFFD699456}" srcOrd="1" destOrd="0" presId="urn:microsoft.com/office/officeart/2005/8/layout/process2"/>
    <dgm:cxn modelId="{6FC376E0-979A-4E5F-A716-7B67CE91B277}" srcId="{8A553B28-579F-4D79-832A-86D1C78982E2}" destId="{9A4A1108-52A7-47B2-B781-27668FABCA84}" srcOrd="0" destOrd="0" parTransId="{DA8DB483-3971-4FF1-B2A3-2CADCDEECE48}" sibTransId="{EB209756-1631-42B5-B05D-2EDC07B77439}"/>
    <dgm:cxn modelId="{12981047-2195-4707-93BA-C79A231F2C02}" type="presOf" srcId="{9A4A1108-52A7-47B2-B781-27668FABCA84}" destId="{56030930-5B2D-4759-B520-F7DBE90594CF}" srcOrd="0" destOrd="0" presId="urn:microsoft.com/office/officeart/2005/8/layout/process2"/>
    <dgm:cxn modelId="{69F7ECD4-1385-467B-9BA5-0B2F86949540}" type="presOf" srcId="{BA801973-CD0D-4AAE-BF07-540624BBAFB0}" destId="{3727E3EC-005E-4956-9BA1-C7700D9E0EFF}" srcOrd="0" destOrd="0" presId="urn:microsoft.com/office/officeart/2005/8/layout/process2"/>
    <dgm:cxn modelId="{5B462222-38E6-4546-A892-C8BEFAAE74D2}" type="presParOf" srcId="{AE551533-6879-4318-B167-67583D4B5265}" destId="{56030930-5B2D-4759-B520-F7DBE90594CF}" srcOrd="0" destOrd="0" presId="urn:microsoft.com/office/officeart/2005/8/layout/process2"/>
    <dgm:cxn modelId="{95F1926C-8CDA-498E-9966-7399DCCFEE96}" type="presParOf" srcId="{AE551533-6879-4318-B167-67583D4B5265}" destId="{011EC804-B44E-41D4-AB88-7A347EDDC413}" srcOrd="1" destOrd="0" presId="urn:microsoft.com/office/officeart/2005/8/layout/process2"/>
    <dgm:cxn modelId="{BB98596F-FE85-46C1-B75D-41FCEB6F1950}" type="presParOf" srcId="{011EC804-B44E-41D4-AB88-7A347EDDC413}" destId="{3159EA14-4E9B-48EA-9332-36EFFD699456}" srcOrd="0" destOrd="0" presId="urn:microsoft.com/office/officeart/2005/8/layout/process2"/>
    <dgm:cxn modelId="{A62266E0-2655-4C1A-8DA2-4E624EABB4D2}" type="presParOf" srcId="{AE551533-6879-4318-B167-67583D4B5265}" destId="{3727E3EC-005E-4956-9BA1-C7700D9E0EFF}" srcOrd="2" destOrd="0" presId="urn:microsoft.com/office/officeart/2005/8/layout/process2"/>
    <dgm:cxn modelId="{8456E705-44D7-40DB-B761-5E461C35707D}" type="presParOf" srcId="{AE551533-6879-4318-B167-67583D4B5265}" destId="{9FFACE7B-E2B6-4AB6-9C18-ED4CE857AB67}" srcOrd="3" destOrd="0" presId="urn:microsoft.com/office/officeart/2005/8/layout/process2"/>
    <dgm:cxn modelId="{1D9A7EE3-3F0C-4EDC-BE92-51FC7B00C545}" type="presParOf" srcId="{9FFACE7B-E2B6-4AB6-9C18-ED4CE857AB67}" destId="{6DC0AE0D-A0D0-47A2-9740-BDA939F23978}" srcOrd="0" destOrd="0" presId="urn:microsoft.com/office/officeart/2005/8/layout/process2"/>
    <dgm:cxn modelId="{A7F4C307-BC7D-497E-8CFD-5B2F93BED87D}" type="presParOf" srcId="{AE551533-6879-4318-B167-67583D4B5265}" destId="{B2ED7447-AE1A-4A71-BE42-3ACF107ACAF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7A102C-60D4-4031-BC27-F23D1824F530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AF8573-E669-456D-9063-B68287966CEE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Amostra</a:t>
          </a:r>
          <a:endParaRPr lang="pt-BR" dirty="0">
            <a:solidFill>
              <a:schemeClr val="bg1"/>
            </a:solidFill>
          </a:endParaRPr>
        </a:p>
      </dgm:t>
    </dgm:pt>
    <dgm:pt modelId="{2FD3176C-6504-4F80-9CBA-427ADBE0C2AD}" type="parTrans" cxnId="{A3D1FC42-DE8D-4523-BE93-F8E3F5D8CD97}">
      <dgm:prSet/>
      <dgm:spPr/>
      <dgm:t>
        <a:bodyPr/>
        <a:lstStyle/>
        <a:p>
          <a:endParaRPr lang="pt-BR"/>
        </a:p>
      </dgm:t>
    </dgm:pt>
    <dgm:pt modelId="{15EB1B85-19B6-4AFC-83B8-B87D5834E734}" type="sibTrans" cxnId="{A3D1FC42-DE8D-4523-BE93-F8E3F5D8CD97}">
      <dgm:prSet/>
      <dgm:spPr/>
      <dgm:t>
        <a:bodyPr/>
        <a:lstStyle/>
        <a:p>
          <a:endParaRPr lang="pt-BR"/>
        </a:p>
      </dgm:t>
    </dgm:pt>
    <dgm:pt modelId="{1AD7C496-B3AB-42DB-B38D-78B2CBFCD89F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Variáveis</a:t>
          </a:r>
          <a:endParaRPr lang="pt-BR" dirty="0">
            <a:solidFill>
              <a:schemeClr val="bg1"/>
            </a:solidFill>
          </a:endParaRPr>
        </a:p>
      </dgm:t>
    </dgm:pt>
    <dgm:pt modelId="{B13B1B5F-4424-40CF-9C92-041CA47E878F}" type="parTrans" cxnId="{EB97E270-4E8C-42A4-A2B1-2B0EEDA8ADB4}">
      <dgm:prSet/>
      <dgm:spPr/>
      <dgm:t>
        <a:bodyPr/>
        <a:lstStyle/>
        <a:p>
          <a:endParaRPr lang="pt-BR"/>
        </a:p>
      </dgm:t>
    </dgm:pt>
    <dgm:pt modelId="{72479233-E2C4-4099-A407-A22E0C906BC0}" type="sibTrans" cxnId="{EB97E270-4E8C-42A4-A2B1-2B0EEDA8ADB4}">
      <dgm:prSet/>
      <dgm:spPr/>
      <dgm:t>
        <a:bodyPr/>
        <a:lstStyle/>
        <a:p>
          <a:endParaRPr lang="pt-BR"/>
        </a:p>
      </dgm:t>
    </dgm:pt>
    <dgm:pt modelId="{ECF7F161-E7CD-4D48-9642-648F33F6B799}" type="pres">
      <dgm:prSet presAssocID="{647A102C-60D4-4031-BC27-F23D1824F5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BC123DE-D956-4F3D-824F-76236AEDC73A}" type="pres">
      <dgm:prSet presAssocID="{BFAF8573-E669-456D-9063-B68287966CEE}" presName="upArrow" presStyleLbl="node1" presStyleIdx="0" presStyleCnt="2"/>
      <dgm:spPr/>
    </dgm:pt>
    <dgm:pt modelId="{00CE6C7F-DE5D-4FAA-998D-0A9518602B8B}" type="pres">
      <dgm:prSet presAssocID="{BFAF8573-E669-456D-9063-B68287966CE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605604-C23C-41E2-980E-5537A19CB10D}" type="pres">
      <dgm:prSet presAssocID="{1AD7C496-B3AB-42DB-B38D-78B2CBFCD89F}" presName="downArrow" presStyleLbl="node1" presStyleIdx="1" presStyleCnt="2"/>
      <dgm:spPr/>
    </dgm:pt>
    <dgm:pt modelId="{253ADF7B-E0F6-4D3B-A545-393BE71A6460}" type="pres">
      <dgm:prSet presAssocID="{1AD7C496-B3AB-42DB-B38D-78B2CBFCD89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97E270-4E8C-42A4-A2B1-2B0EEDA8ADB4}" srcId="{647A102C-60D4-4031-BC27-F23D1824F530}" destId="{1AD7C496-B3AB-42DB-B38D-78B2CBFCD89F}" srcOrd="1" destOrd="0" parTransId="{B13B1B5F-4424-40CF-9C92-041CA47E878F}" sibTransId="{72479233-E2C4-4099-A407-A22E0C906BC0}"/>
    <dgm:cxn modelId="{0DAD3DD9-D235-4043-9EA7-09D3A7603CB7}" type="presOf" srcId="{1AD7C496-B3AB-42DB-B38D-78B2CBFCD89F}" destId="{253ADF7B-E0F6-4D3B-A545-393BE71A6460}" srcOrd="0" destOrd="0" presId="urn:microsoft.com/office/officeart/2005/8/layout/arrow4"/>
    <dgm:cxn modelId="{7674C308-E277-4E4C-A1D8-9E01D4A1A43C}" type="presOf" srcId="{BFAF8573-E669-456D-9063-B68287966CEE}" destId="{00CE6C7F-DE5D-4FAA-998D-0A9518602B8B}" srcOrd="0" destOrd="0" presId="urn:microsoft.com/office/officeart/2005/8/layout/arrow4"/>
    <dgm:cxn modelId="{A3D1FC42-DE8D-4523-BE93-F8E3F5D8CD97}" srcId="{647A102C-60D4-4031-BC27-F23D1824F530}" destId="{BFAF8573-E669-456D-9063-B68287966CEE}" srcOrd="0" destOrd="0" parTransId="{2FD3176C-6504-4F80-9CBA-427ADBE0C2AD}" sibTransId="{15EB1B85-19B6-4AFC-83B8-B87D5834E734}"/>
    <dgm:cxn modelId="{EAA2D922-5AEF-43F3-BB46-A4065F36CC9B}" type="presOf" srcId="{647A102C-60D4-4031-BC27-F23D1824F530}" destId="{ECF7F161-E7CD-4D48-9642-648F33F6B799}" srcOrd="0" destOrd="0" presId="urn:microsoft.com/office/officeart/2005/8/layout/arrow4"/>
    <dgm:cxn modelId="{9F0234D5-4825-49E2-8929-84DB55CC1492}" type="presParOf" srcId="{ECF7F161-E7CD-4D48-9642-648F33F6B799}" destId="{2BC123DE-D956-4F3D-824F-76236AEDC73A}" srcOrd="0" destOrd="0" presId="urn:microsoft.com/office/officeart/2005/8/layout/arrow4"/>
    <dgm:cxn modelId="{9D4936FA-A9A8-4A43-B791-89A603730A5D}" type="presParOf" srcId="{ECF7F161-E7CD-4D48-9642-648F33F6B799}" destId="{00CE6C7F-DE5D-4FAA-998D-0A9518602B8B}" srcOrd="1" destOrd="0" presId="urn:microsoft.com/office/officeart/2005/8/layout/arrow4"/>
    <dgm:cxn modelId="{6D411CF3-5D83-4592-BFE7-14F0EE8339D2}" type="presParOf" srcId="{ECF7F161-E7CD-4D48-9642-648F33F6B799}" destId="{A3605604-C23C-41E2-980E-5537A19CB10D}" srcOrd="2" destOrd="0" presId="urn:microsoft.com/office/officeart/2005/8/layout/arrow4"/>
    <dgm:cxn modelId="{FF7EBE89-5DD4-4A84-9395-0D759CB9FCB1}" type="presParOf" srcId="{ECF7F161-E7CD-4D48-9642-648F33F6B799}" destId="{253ADF7B-E0F6-4D3B-A545-393BE71A646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4A516F-C001-46C4-83D0-A50A9870BBEE}" type="doc">
      <dgm:prSet loTypeId="urn:microsoft.com/office/officeart/2005/8/layout/venn2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637954E3-1981-4987-9A46-8C3DF5B619AE}">
      <dgm:prSet phldrT="[Texto]"/>
      <dgm:spPr/>
      <dgm:t>
        <a:bodyPr/>
        <a:lstStyle/>
        <a:p>
          <a:r>
            <a:rPr lang="pt-BR" dirty="0" smtClean="0"/>
            <a:t>140</a:t>
          </a:r>
          <a:endParaRPr lang="pt-BR" dirty="0"/>
        </a:p>
      </dgm:t>
    </dgm:pt>
    <dgm:pt modelId="{AF5FE0A7-4F04-4A98-AAF3-BF5CB918E54A}" type="parTrans" cxnId="{C9B414A0-04E8-41E6-A61D-26542339A4EC}">
      <dgm:prSet/>
      <dgm:spPr/>
      <dgm:t>
        <a:bodyPr/>
        <a:lstStyle/>
        <a:p>
          <a:endParaRPr lang="pt-BR"/>
        </a:p>
      </dgm:t>
    </dgm:pt>
    <dgm:pt modelId="{BDFBC3B7-1072-4834-AA09-C9E42987E7ED}" type="sibTrans" cxnId="{C9B414A0-04E8-41E6-A61D-26542339A4EC}">
      <dgm:prSet/>
      <dgm:spPr/>
      <dgm:t>
        <a:bodyPr/>
        <a:lstStyle/>
        <a:p>
          <a:endParaRPr lang="pt-BR"/>
        </a:p>
      </dgm:t>
    </dgm:pt>
    <dgm:pt modelId="{77A2D8ED-79DE-4AD9-902A-F97A6EFBC72B}">
      <dgm:prSet phldrT="[Texto]"/>
      <dgm:spPr/>
      <dgm:t>
        <a:bodyPr/>
        <a:lstStyle/>
        <a:p>
          <a:r>
            <a:rPr lang="pt-BR" dirty="0" smtClean="0"/>
            <a:t>10-60</a:t>
          </a:r>
          <a:endParaRPr lang="pt-BR" dirty="0"/>
        </a:p>
      </dgm:t>
    </dgm:pt>
    <dgm:pt modelId="{5B392F1C-2545-4D11-93D8-0FA945F73B6F}" type="parTrans" cxnId="{A6E87583-BC85-43E0-9B56-DC6F211D01FE}">
      <dgm:prSet/>
      <dgm:spPr/>
      <dgm:t>
        <a:bodyPr/>
        <a:lstStyle/>
        <a:p>
          <a:endParaRPr lang="pt-BR"/>
        </a:p>
      </dgm:t>
    </dgm:pt>
    <dgm:pt modelId="{38CCC38C-1230-47F5-946F-EDA8848793BE}" type="sibTrans" cxnId="{A6E87583-BC85-43E0-9B56-DC6F211D01FE}">
      <dgm:prSet/>
      <dgm:spPr/>
      <dgm:t>
        <a:bodyPr/>
        <a:lstStyle/>
        <a:p>
          <a:endParaRPr lang="pt-BR"/>
        </a:p>
      </dgm:t>
    </dgm:pt>
    <dgm:pt modelId="{74235E61-1D96-4738-A8A3-CAC1F749EF80}">
      <dgm:prSet phldrT="[Texto]"/>
      <dgm:spPr/>
      <dgm:t>
        <a:bodyPr/>
        <a:lstStyle/>
        <a:p>
          <a:r>
            <a:rPr lang="pt-BR" dirty="0" smtClean="0"/>
            <a:t>3-10</a:t>
          </a:r>
          <a:endParaRPr lang="pt-BR" dirty="0"/>
        </a:p>
      </dgm:t>
    </dgm:pt>
    <dgm:pt modelId="{A19252E9-EA6A-4845-9063-4A631ABCC984}" type="parTrans" cxnId="{11805471-F894-4973-A5D9-51FE512D57D3}">
      <dgm:prSet/>
      <dgm:spPr/>
      <dgm:t>
        <a:bodyPr/>
        <a:lstStyle/>
        <a:p>
          <a:endParaRPr lang="pt-BR"/>
        </a:p>
      </dgm:t>
    </dgm:pt>
    <dgm:pt modelId="{CE6720AA-CCC5-47D7-ACBC-8A51114B840A}" type="sibTrans" cxnId="{11805471-F894-4973-A5D9-51FE512D57D3}">
      <dgm:prSet/>
      <dgm:spPr/>
      <dgm:t>
        <a:bodyPr/>
        <a:lstStyle/>
        <a:p>
          <a:endParaRPr lang="pt-BR"/>
        </a:p>
      </dgm:t>
    </dgm:pt>
    <dgm:pt modelId="{1930C111-178D-40B0-B3EB-9AC1986AEFBA}">
      <dgm:prSet phldrT="[Texto]"/>
      <dgm:spPr/>
      <dgm:t>
        <a:bodyPr/>
        <a:lstStyle/>
        <a:p>
          <a:r>
            <a:rPr lang="pt-BR" dirty="0" smtClean="0"/>
            <a:t>0,1-2</a:t>
          </a:r>
          <a:endParaRPr lang="pt-BR" dirty="0"/>
        </a:p>
      </dgm:t>
    </dgm:pt>
    <dgm:pt modelId="{8EA280DB-93CD-451B-B4A4-1D84FEF863B6}" type="parTrans" cxnId="{CB7C7CB8-9E51-4D09-A7D4-E2A4B753FFC3}">
      <dgm:prSet/>
      <dgm:spPr/>
      <dgm:t>
        <a:bodyPr/>
        <a:lstStyle/>
        <a:p>
          <a:endParaRPr lang="pt-BR"/>
        </a:p>
      </dgm:t>
    </dgm:pt>
    <dgm:pt modelId="{9876922E-9A0E-4512-9580-31F247AA34ED}" type="sibTrans" cxnId="{CB7C7CB8-9E51-4D09-A7D4-E2A4B753FFC3}">
      <dgm:prSet/>
      <dgm:spPr/>
      <dgm:t>
        <a:bodyPr/>
        <a:lstStyle/>
        <a:p>
          <a:endParaRPr lang="pt-BR"/>
        </a:p>
      </dgm:t>
    </dgm:pt>
    <dgm:pt modelId="{842D1291-58F6-4044-BF70-E98C518E007B}" type="pres">
      <dgm:prSet presAssocID="{E84A516F-C001-46C4-83D0-A50A9870BBE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86A84EA-BADF-4746-A6A2-8862F36D97B8}" type="pres">
      <dgm:prSet presAssocID="{E84A516F-C001-46C4-83D0-A50A9870BBEE}" presName="comp1" presStyleCnt="0"/>
      <dgm:spPr/>
    </dgm:pt>
    <dgm:pt modelId="{B0A9FAE4-D228-4B22-A667-9D80F886295E}" type="pres">
      <dgm:prSet presAssocID="{E84A516F-C001-46C4-83D0-A50A9870BBEE}" presName="circle1" presStyleLbl="node1" presStyleIdx="0" presStyleCnt="4"/>
      <dgm:spPr/>
      <dgm:t>
        <a:bodyPr/>
        <a:lstStyle/>
        <a:p>
          <a:endParaRPr lang="pt-BR"/>
        </a:p>
      </dgm:t>
    </dgm:pt>
    <dgm:pt modelId="{AAA54341-C7A9-4204-B6B8-D139B6979412}" type="pres">
      <dgm:prSet presAssocID="{E84A516F-C001-46C4-83D0-A50A9870BBE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F77D25-1032-4929-A8A6-D2348B65128A}" type="pres">
      <dgm:prSet presAssocID="{E84A516F-C001-46C4-83D0-A50A9870BBEE}" presName="comp2" presStyleCnt="0"/>
      <dgm:spPr/>
    </dgm:pt>
    <dgm:pt modelId="{0D148C24-2656-4579-82CF-82557F2F6775}" type="pres">
      <dgm:prSet presAssocID="{E84A516F-C001-46C4-83D0-A50A9870BBEE}" presName="circle2" presStyleLbl="node1" presStyleIdx="1" presStyleCnt="4"/>
      <dgm:spPr/>
      <dgm:t>
        <a:bodyPr/>
        <a:lstStyle/>
        <a:p>
          <a:endParaRPr lang="pt-BR"/>
        </a:p>
      </dgm:t>
    </dgm:pt>
    <dgm:pt modelId="{929C641F-FF7E-4BC1-9E57-14FE26EE840C}" type="pres">
      <dgm:prSet presAssocID="{E84A516F-C001-46C4-83D0-A50A9870BBE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896E32-B7DA-4C4F-9E05-3167A3819912}" type="pres">
      <dgm:prSet presAssocID="{E84A516F-C001-46C4-83D0-A50A9870BBEE}" presName="comp3" presStyleCnt="0"/>
      <dgm:spPr/>
    </dgm:pt>
    <dgm:pt modelId="{81514339-94AE-4A37-971E-B920655A78FD}" type="pres">
      <dgm:prSet presAssocID="{E84A516F-C001-46C4-83D0-A50A9870BBEE}" presName="circle3" presStyleLbl="node1" presStyleIdx="2" presStyleCnt="4"/>
      <dgm:spPr/>
      <dgm:t>
        <a:bodyPr/>
        <a:lstStyle/>
        <a:p>
          <a:endParaRPr lang="pt-BR"/>
        </a:p>
      </dgm:t>
    </dgm:pt>
    <dgm:pt modelId="{AFD220D5-BBE3-4A98-9813-28C9FBD2B8E7}" type="pres">
      <dgm:prSet presAssocID="{E84A516F-C001-46C4-83D0-A50A9870BBE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2A8C4F-3FBD-4ACA-B69C-63D4FF70DDF4}" type="pres">
      <dgm:prSet presAssocID="{E84A516F-C001-46C4-83D0-A50A9870BBEE}" presName="comp4" presStyleCnt="0"/>
      <dgm:spPr/>
    </dgm:pt>
    <dgm:pt modelId="{BDFB90E1-370F-49A4-9EE6-B344B7CCADB7}" type="pres">
      <dgm:prSet presAssocID="{E84A516F-C001-46C4-83D0-A50A9870BBEE}" presName="circle4" presStyleLbl="node1" presStyleIdx="3" presStyleCnt="4"/>
      <dgm:spPr/>
      <dgm:t>
        <a:bodyPr/>
        <a:lstStyle/>
        <a:p>
          <a:endParaRPr lang="pt-BR"/>
        </a:p>
      </dgm:t>
    </dgm:pt>
    <dgm:pt modelId="{F76CC129-4B0F-48E2-B8DB-C23BE7AA3AF2}" type="pres">
      <dgm:prSet presAssocID="{E84A516F-C001-46C4-83D0-A50A9870BBE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D66584-9471-4BDD-9A31-668EC3AE48A2}" type="presOf" srcId="{1930C111-178D-40B0-B3EB-9AC1986AEFBA}" destId="{BDFB90E1-370F-49A4-9EE6-B344B7CCADB7}" srcOrd="0" destOrd="0" presId="urn:microsoft.com/office/officeart/2005/8/layout/venn2"/>
    <dgm:cxn modelId="{11805471-F894-4973-A5D9-51FE512D57D3}" srcId="{E84A516F-C001-46C4-83D0-A50A9870BBEE}" destId="{74235E61-1D96-4738-A8A3-CAC1F749EF80}" srcOrd="2" destOrd="0" parTransId="{A19252E9-EA6A-4845-9063-4A631ABCC984}" sibTransId="{CE6720AA-CCC5-47D7-ACBC-8A51114B840A}"/>
    <dgm:cxn modelId="{4972F3DA-8F38-457C-97F1-7D15785B5049}" type="presOf" srcId="{77A2D8ED-79DE-4AD9-902A-F97A6EFBC72B}" destId="{0D148C24-2656-4579-82CF-82557F2F6775}" srcOrd="0" destOrd="0" presId="urn:microsoft.com/office/officeart/2005/8/layout/venn2"/>
    <dgm:cxn modelId="{C9B414A0-04E8-41E6-A61D-26542339A4EC}" srcId="{E84A516F-C001-46C4-83D0-A50A9870BBEE}" destId="{637954E3-1981-4987-9A46-8C3DF5B619AE}" srcOrd="0" destOrd="0" parTransId="{AF5FE0A7-4F04-4A98-AAF3-BF5CB918E54A}" sibTransId="{BDFBC3B7-1072-4834-AA09-C9E42987E7ED}"/>
    <dgm:cxn modelId="{1C82BA27-A808-4142-B2AF-E4A8C7F34D82}" type="presOf" srcId="{77A2D8ED-79DE-4AD9-902A-F97A6EFBC72B}" destId="{929C641F-FF7E-4BC1-9E57-14FE26EE840C}" srcOrd="1" destOrd="0" presId="urn:microsoft.com/office/officeart/2005/8/layout/venn2"/>
    <dgm:cxn modelId="{A6E87583-BC85-43E0-9B56-DC6F211D01FE}" srcId="{E84A516F-C001-46C4-83D0-A50A9870BBEE}" destId="{77A2D8ED-79DE-4AD9-902A-F97A6EFBC72B}" srcOrd="1" destOrd="0" parTransId="{5B392F1C-2545-4D11-93D8-0FA945F73B6F}" sibTransId="{38CCC38C-1230-47F5-946F-EDA8848793BE}"/>
    <dgm:cxn modelId="{CB7C7CB8-9E51-4D09-A7D4-E2A4B753FFC3}" srcId="{E84A516F-C001-46C4-83D0-A50A9870BBEE}" destId="{1930C111-178D-40B0-B3EB-9AC1986AEFBA}" srcOrd="3" destOrd="0" parTransId="{8EA280DB-93CD-451B-B4A4-1D84FEF863B6}" sibTransId="{9876922E-9A0E-4512-9580-31F247AA34ED}"/>
    <dgm:cxn modelId="{AA89364A-D714-438E-BBF6-9FB960C55AA7}" type="presOf" srcId="{E84A516F-C001-46C4-83D0-A50A9870BBEE}" destId="{842D1291-58F6-4044-BF70-E98C518E007B}" srcOrd="0" destOrd="0" presId="urn:microsoft.com/office/officeart/2005/8/layout/venn2"/>
    <dgm:cxn modelId="{CC3532E1-6C71-4105-A4E3-C094231C1C6E}" type="presOf" srcId="{637954E3-1981-4987-9A46-8C3DF5B619AE}" destId="{B0A9FAE4-D228-4B22-A667-9D80F886295E}" srcOrd="0" destOrd="0" presId="urn:microsoft.com/office/officeart/2005/8/layout/venn2"/>
    <dgm:cxn modelId="{D0AB5FFD-90E6-4D7C-9ABA-8701C79D2F1E}" type="presOf" srcId="{74235E61-1D96-4738-A8A3-CAC1F749EF80}" destId="{81514339-94AE-4A37-971E-B920655A78FD}" srcOrd="0" destOrd="0" presId="urn:microsoft.com/office/officeart/2005/8/layout/venn2"/>
    <dgm:cxn modelId="{48DC9F0E-F776-4A37-92AC-DD26CA34B875}" type="presOf" srcId="{637954E3-1981-4987-9A46-8C3DF5B619AE}" destId="{AAA54341-C7A9-4204-B6B8-D139B6979412}" srcOrd="1" destOrd="0" presId="urn:microsoft.com/office/officeart/2005/8/layout/venn2"/>
    <dgm:cxn modelId="{EAE5E223-2FCE-4D9E-B01D-4ED967EC14AA}" type="presOf" srcId="{1930C111-178D-40B0-B3EB-9AC1986AEFBA}" destId="{F76CC129-4B0F-48E2-B8DB-C23BE7AA3AF2}" srcOrd="1" destOrd="0" presId="urn:microsoft.com/office/officeart/2005/8/layout/venn2"/>
    <dgm:cxn modelId="{0A38C74D-5095-4C87-9F36-7012D9B24015}" type="presOf" srcId="{74235E61-1D96-4738-A8A3-CAC1F749EF80}" destId="{AFD220D5-BBE3-4A98-9813-28C9FBD2B8E7}" srcOrd="1" destOrd="0" presId="urn:microsoft.com/office/officeart/2005/8/layout/venn2"/>
    <dgm:cxn modelId="{A62BD6D7-4289-4886-A63E-6034AB4B97ED}" type="presParOf" srcId="{842D1291-58F6-4044-BF70-E98C518E007B}" destId="{086A84EA-BADF-4746-A6A2-8862F36D97B8}" srcOrd="0" destOrd="0" presId="urn:microsoft.com/office/officeart/2005/8/layout/venn2"/>
    <dgm:cxn modelId="{44259791-CACC-4D66-890C-44D548A5CD4E}" type="presParOf" srcId="{086A84EA-BADF-4746-A6A2-8862F36D97B8}" destId="{B0A9FAE4-D228-4B22-A667-9D80F886295E}" srcOrd="0" destOrd="0" presId="urn:microsoft.com/office/officeart/2005/8/layout/venn2"/>
    <dgm:cxn modelId="{4D9EDDFB-EF42-44C2-A003-322428730EC0}" type="presParOf" srcId="{086A84EA-BADF-4746-A6A2-8862F36D97B8}" destId="{AAA54341-C7A9-4204-B6B8-D139B6979412}" srcOrd="1" destOrd="0" presId="urn:microsoft.com/office/officeart/2005/8/layout/venn2"/>
    <dgm:cxn modelId="{933486AA-97DC-446E-87AD-575BF4AC1DDD}" type="presParOf" srcId="{842D1291-58F6-4044-BF70-E98C518E007B}" destId="{D5F77D25-1032-4929-A8A6-D2348B65128A}" srcOrd="1" destOrd="0" presId="urn:microsoft.com/office/officeart/2005/8/layout/venn2"/>
    <dgm:cxn modelId="{5E40DE4F-8D6C-45C5-883C-C045E3569E61}" type="presParOf" srcId="{D5F77D25-1032-4929-A8A6-D2348B65128A}" destId="{0D148C24-2656-4579-82CF-82557F2F6775}" srcOrd="0" destOrd="0" presId="urn:microsoft.com/office/officeart/2005/8/layout/venn2"/>
    <dgm:cxn modelId="{0E8B7534-04C2-4138-B9B1-25A2145323DF}" type="presParOf" srcId="{D5F77D25-1032-4929-A8A6-D2348B65128A}" destId="{929C641F-FF7E-4BC1-9E57-14FE26EE840C}" srcOrd="1" destOrd="0" presId="urn:microsoft.com/office/officeart/2005/8/layout/venn2"/>
    <dgm:cxn modelId="{62646B3D-7C8F-4A46-83B8-79AA2CA6D11D}" type="presParOf" srcId="{842D1291-58F6-4044-BF70-E98C518E007B}" destId="{1E896E32-B7DA-4C4F-9E05-3167A3819912}" srcOrd="2" destOrd="0" presId="urn:microsoft.com/office/officeart/2005/8/layout/venn2"/>
    <dgm:cxn modelId="{DDE07F0B-C7D4-4F17-8A48-5CF51AEF44D5}" type="presParOf" srcId="{1E896E32-B7DA-4C4F-9E05-3167A3819912}" destId="{81514339-94AE-4A37-971E-B920655A78FD}" srcOrd="0" destOrd="0" presId="urn:microsoft.com/office/officeart/2005/8/layout/venn2"/>
    <dgm:cxn modelId="{543BD7D9-1402-4487-97E8-7051B1FDD0C9}" type="presParOf" srcId="{1E896E32-B7DA-4C4F-9E05-3167A3819912}" destId="{AFD220D5-BBE3-4A98-9813-28C9FBD2B8E7}" srcOrd="1" destOrd="0" presId="urn:microsoft.com/office/officeart/2005/8/layout/venn2"/>
    <dgm:cxn modelId="{D66B2FD3-C90B-4AF4-804A-F62165EE643A}" type="presParOf" srcId="{842D1291-58F6-4044-BF70-E98C518E007B}" destId="{D82A8C4F-3FBD-4ACA-B69C-63D4FF70DDF4}" srcOrd="3" destOrd="0" presId="urn:microsoft.com/office/officeart/2005/8/layout/venn2"/>
    <dgm:cxn modelId="{38ED10DC-F14F-40F8-B4F7-60B918779530}" type="presParOf" srcId="{D82A8C4F-3FBD-4ACA-B69C-63D4FF70DDF4}" destId="{BDFB90E1-370F-49A4-9EE6-B344B7CCADB7}" srcOrd="0" destOrd="0" presId="urn:microsoft.com/office/officeart/2005/8/layout/venn2"/>
    <dgm:cxn modelId="{49CE62E8-763B-4A49-818B-0E0835E30DD0}" type="presParOf" srcId="{D82A8C4F-3FBD-4ACA-B69C-63D4FF70DDF4}" destId="{F76CC129-4B0F-48E2-B8DB-C23BE7AA3AF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D417B3-62FB-44AC-981B-FB928D108BCA}">
      <dsp:nvSpPr>
        <dsp:cNvPr id="0" name=""/>
        <dsp:cNvSpPr/>
      </dsp:nvSpPr>
      <dsp:spPr>
        <a:xfrm>
          <a:off x="0" y="0"/>
          <a:ext cx="8229600" cy="101834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Pesquisa descritiva</a:t>
          </a:r>
          <a:endParaRPr lang="pt-BR" sz="4900" kern="1200" dirty="0"/>
        </a:p>
      </dsp:txBody>
      <dsp:txXfrm>
        <a:off x="0" y="0"/>
        <a:ext cx="8229600" cy="1018341"/>
      </dsp:txXfrm>
    </dsp:sp>
    <dsp:sp modelId="{F9450B19-C638-444F-B734-364A9856F930}">
      <dsp:nvSpPr>
        <dsp:cNvPr id="0" name=""/>
        <dsp:cNvSpPr/>
      </dsp:nvSpPr>
      <dsp:spPr>
        <a:xfrm>
          <a:off x="4018" y="1018341"/>
          <a:ext cx="2740521" cy="2138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Descrever algo novo, que ainda não possui registros.</a:t>
          </a:r>
          <a:endParaRPr lang="pt-BR" sz="2900" kern="1200" dirty="0"/>
        </a:p>
      </dsp:txBody>
      <dsp:txXfrm>
        <a:off x="4018" y="1018341"/>
        <a:ext cx="2740521" cy="2138517"/>
      </dsp:txXfrm>
    </dsp:sp>
    <dsp:sp modelId="{8D2E59DB-BCA6-4D2C-BF1F-1FA3AE6FC766}">
      <dsp:nvSpPr>
        <dsp:cNvPr id="0" name=""/>
        <dsp:cNvSpPr/>
      </dsp:nvSpPr>
      <dsp:spPr>
        <a:xfrm>
          <a:off x="2744539" y="1018341"/>
          <a:ext cx="2740521" cy="2138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Investigar um tema relevante sobre uma nova perspectiva.</a:t>
          </a:r>
          <a:endParaRPr lang="pt-BR" sz="2900" kern="1200" dirty="0"/>
        </a:p>
      </dsp:txBody>
      <dsp:txXfrm>
        <a:off x="2744539" y="1018341"/>
        <a:ext cx="2740521" cy="2138517"/>
      </dsp:txXfrm>
    </dsp:sp>
    <dsp:sp modelId="{1EE961FB-01EF-4D9E-B879-E12DF6562A93}">
      <dsp:nvSpPr>
        <dsp:cNvPr id="0" name=""/>
        <dsp:cNvSpPr/>
      </dsp:nvSpPr>
      <dsp:spPr>
        <a:xfrm>
          <a:off x="5485060" y="1018341"/>
          <a:ext cx="2740521" cy="2138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Organizar e explorar um conjunto de dados.</a:t>
          </a:r>
          <a:endParaRPr lang="pt-BR" sz="2900" kern="1200" dirty="0"/>
        </a:p>
      </dsp:txBody>
      <dsp:txXfrm>
        <a:off x="5485060" y="1018341"/>
        <a:ext cx="2740521" cy="2138517"/>
      </dsp:txXfrm>
    </dsp:sp>
    <dsp:sp modelId="{5062AC75-0767-4097-AC90-D75C6D182FCE}">
      <dsp:nvSpPr>
        <dsp:cNvPr id="0" name=""/>
        <dsp:cNvSpPr/>
      </dsp:nvSpPr>
      <dsp:spPr>
        <a:xfrm>
          <a:off x="0" y="3156858"/>
          <a:ext cx="8229600" cy="2376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D417B3-62FB-44AC-981B-FB928D108BCA}">
      <dsp:nvSpPr>
        <dsp:cNvPr id="0" name=""/>
        <dsp:cNvSpPr/>
      </dsp:nvSpPr>
      <dsp:spPr>
        <a:xfrm>
          <a:off x="0" y="0"/>
          <a:ext cx="8229600" cy="101834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Pesquisa de associação</a:t>
          </a:r>
          <a:endParaRPr lang="pt-BR" sz="4900" kern="1200" dirty="0"/>
        </a:p>
      </dsp:txBody>
      <dsp:txXfrm>
        <a:off x="0" y="0"/>
        <a:ext cx="8229600" cy="1018341"/>
      </dsp:txXfrm>
    </dsp:sp>
    <dsp:sp modelId="{F9450B19-C638-444F-B734-364A9856F930}">
      <dsp:nvSpPr>
        <dsp:cNvPr id="0" name=""/>
        <dsp:cNvSpPr/>
      </dsp:nvSpPr>
      <dsp:spPr>
        <a:xfrm>
          <a:off x="4018" y="1018341"/>
          <a:ext cx="2740521" cy="2138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Avaliar novos indicadores em cenários relevantes</a:t>
          </a:r>
          <a:endParaRPr lang="pt-BR" sz="3200" kern="1200" dirty="0"/>
        </a:p>
      </dsp:txBody>
      <dsp:txXfrm>
        <a:off x="4018" y="1018341"/>
        <a:ext cx="2740521" cy="2138517"/>
      </dsp:txXfrm>
    </dsp:sp>
    <dsp:sp modelId="{8D2E59DB-BCA6-4D2C-BF1F-1FA3AE6FC766}">
      <dsp:nvSpPr>
        <dsp:cNvPr id="0" name=""/>
        <dsp:cNvSpPr/>
      </dsp:nvSpPr>
      <dsp:spPr>
        <a:xfrm>
          <a:off x="2744539" y="1018341"/>
          <a:ext cx="2740521" cy="2138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Testar ou levantar novas hipóteses</a:t>
          </a:r>
          <a:endParaRPr lang="pt-BR" sz="3200" kern="1200" dirty="0"/>
        </a:p>
      </dsp:txBody>
      <dsp:txXfrm>
        <a:off x="2744539" y="1018341"/>
        <a:ext cx="2740521" cy="2138517"/>
      </dsp:txXfrm>
    </dsp:sp>
    <dsp:sp modelId="{1EE961FB-01EF-4D9E-B879-E12DF6562A93}">
      <dsp:nvSpPr>
        <dsp:cNvPr id="0" name=""/>
        <dsp:cNvSpPr/>
      </dsp:nvSpPr>
      <dsp:spPr>
        <a:xfrm>
          <a:off x="5485060" y="1018341"/>
          <a:ext cx="2740521" cy="2138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5485060" y="1018341"/>
        <a:ext cx="2740521" cy="2138517"/>
      </dsp:txXfrm>
    </dsp:sp>
    <dsp:sp modelId="{5062AC75-0767-4097-AC90-D75C6D182FCE}">
      <dsp:nvSpPr>
        <dsp:cNvPr id="0" name=""/>
        <dsp:cNvSpPr/>
      </dsp:nvSpPr>
      <dsp:spPr>
        <a:xfrm>
          <a:off x="0" y="3156858"/>
          <a:ext cx="8229600" cy="2376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D417B3-62FB-44AC-981B-FB928D108BCA}">
      <dsp:nvSpPr>
        <dsp:cNvPr id="0" name=""/>
        <dsp:cNvSpPr/>
      </dsp:nvSpPr>
      <dsp:spPr>
        <a:xfrm>
          <a:off x="0" y="0"/>
          <a:ext cx="8229600" cy="101834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Pesquisa de interferência</a:t>
          </a:r>
          <a:endParaRPr lang="pt-BR" sz="4900" kern="1200" dirty="0"/>
        </a:p>
      </dsp:txBody>
      <dsp:txXfrm>
        <a:off x="0" y="0"/>
        <a:ext cx="8229600" cy="1018341"/>
      </dsp:txXfrm>
    </dsp:sp>
    <dsp:sp modelId="{F9450B19-C638-444F-B734-364A9856F930}">
      <dsp:nvSpPr>
        <dsp:cNvPr id="0" name=""/>
        <dsp:cNvSpPr/>
      </dsp:nvSpPr>
      <dsp:spPr>
        <a:xfrm>
          <a:off x="4018" y="1018341"/>
          <a:ext cx="2740521" cy="2138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Testar novos fatores em processos relevantes</a:t>
          </a:r>
          <a:endParaRPr lang="pt-BR" sz="2800" kern="1200" dirty="0"/>
        </a:p>
      </dsp:txBody>
      <dsp:txXfrm>
        <a:off x="4018" y="1018341"/>
        <a:ext cx="2740521" cy="2138517"/>
      </dsp:txXfrm>
    </dsp:sp>
    <dsp:sp modelId="{8D2E59DB-BCA6-4D2C-BF1F-1FA3AE6FC766}">
      <dsp:nvSpPr>
        <dsp:cNvPr id="0" name=""/>
        <dsp:cNvSpPr/>
      </dsp:nvSpPr>
      <dsp:spPr>
        <a:xfrm>
          <a:off x="2744539" y="1018341"/>
          <a:ext cx="2740521" cy="2138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Avaliar novos mecanismos em fatores conhecidos</a:t>
          </a:r>
          <a:endParaRPr lang="pt-BR" sz="2800" kern="1200" dirty="0"/>
        </a:p>
      </dsp:txBody>
      <dsp:txXfrm>
        <a:off x="2744539" y="1018341"/>
        <a:ext cx="2740521" cy="2138517"/>
      </dsp:txXfrm>
    </dsp:sp>
    <dsp:sp modelId="{1EE961FB-01EF-4D9E-B879-E12DF6562A93}">
      <dsp:nvSpPr>
        <dsp:cNvPr id="0" name=""/>
        <dsp:cNvSpPr/>
      </dsp:nvSpPr>
      <dsp:spPr>
        <a:xfrm>
          <a:off x="5485060" y="1018341"/>
          <a:ext cx="2740521" cy="2138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Embasar novas interpretações sobre conceitos  antigos</a:t>
          </a:r>
          <a:endParaRPr lang="pt-BR" sz="2800" kern="1200" dirty="0"/>
        </a:p>
      </dsp:txBody>
      <dsp:txXfrm>
        <a:off x="5485060" y="1018341"/>
        <a:ext cx="2740521" cy="2138517"/>
      </dsp:txXfrm>
    </dsp:sp>
    <dsp:sp modelId="{5062AC75-0767-4097-AC90-D75C6D182FCE}">
      <dsp:nvSpPr>
        <dsp:cNvPr id="0" name=""/>
        <dsp:cNvSpPr/>
      </dsp:nvSpPr>
      <dsp:spPr>
        <a:xfrm>
          <a:off x="0" y="3156858"/>
          <a:ext cx="8229600" cy="2376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030930-5B2D-4759-B520-F7DBE90594CF}">
      <dsp:nvSpPr>
        <dsp:cNvPr id="0" name=""/>
        <dsp:cNvSpPr/>
      </dsp:nvSpPr>
      <dsp:spPr>
        <a:xfrm>
          <a:off x="3335124" y="0"/>
          <a:ext cx="1744963" cy="933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Problema/Ideia</a:t>
          </a:r>
          <a:endParaRPr lang="pt-BR" sz="1800" kern="1200" dirty="0"/>
        </a:p>
      </dsp:txBody>
      <dsp:txXfrm>
        <a:off x="3335124" y="0"/>
        <a:ext cx="1744963" cy="933759"/>
      </dsp:txXfrm>
    </dsp:sp>
    <dsp:sp modelId="{011EC804-B44E-41D4-AB88-7A347EDDC413}">
      <dsp:nvSpPr>
        <dsp:cNvPr id="0" name=""/>
        <dsp:cNvSpPr/>
      </dsp:nvSpPr>
      <dsp:spPr>
        <a:xfrm rot="5400000">
          <a:off x="4032526" y="957104"/>
          <a:ext cx="350160" cy="420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5400000">
        <a:off x="4032526" y="957104"/>
        <a:ext cx="350160" cy="420191"/>
      </dsp:txXfrm>
    </dsp:sp>
    <dsp:sp modelId="{3727E3EC-005E-4956-9BA1-C7700D9E0EFF}">
      <dsp:nvSpPr>
        <dsp:cNvPr id="0" name=""/>
        <dsp:cNvSpPr/>
      </dsp:nvSpPr>
      <dsp:spPr>
        <a:xfrm>
          <a:off x="3335124" y="1400640"/>
          <a:ext cx="1744963" cy="933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Objetivo</a:t>
          </a:r>
          <a:endParaRPr lang="pt-BR" sz="1800" kern="1200" dirty="0"/>
        </a:p>
      </dsp:txBody>
      <dsp:txXfrm>
        <a:off x="3335124" y="1400640"/>
        <a:ext cx="1744963" cy="933759"/>
      </dsp:txXfrm>
    </dsp:sp>
    <dsp:sp modelId="{9FFACE7B-E2B6-4AB6-9C18-ED4CE857AB67}">
      <dsp:nvSpPr>
        <dsp:cNvPr id="0" name=""/>
        <dsp:cNvSpPr/>
      </dsp:nvSpPr>
      <dsp:spPr>
        <a:xfrm rot="5400000">
          <a:off x="4032526" y="2357744"/>
          <a:ext cx="350159" cy="420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5400000">
        <a:off x="4032526" y="2357744"/>
        <a:ext cx="350159" cy="420191"/>
      </dsp:txXfrm>
    </dsp:sp>
    <dsp:sp modelId="{B2ED7447-AE1A-4A71-BE42-3ACF107ACAF2}">
      <dsp:nvSpPr>
        <dsp:cNvPr id="0" name=""/>
        <dsp:cNvSpPr/>
      </dsp:nvSpPr>
      <dsp:spPr>
        <a:xfrm>
          <a:off x="3335124" y="2801280"/>
          <a:ext cx="1744963" cy="933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Metodologia</a:t>
          </a:r>
          <a:endParaRPr lang="pt-BR" sz="1800" kern="1200" dirty="0"/>
        </a:p>
      </dsp:txBody>
      <dsp:txXfrm>
        <a:off x="3335124" y="2801280"/>
        <a:ext cx="1744963" cy="93375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C123DE-D956-4F3D-824F-76236AEDC73A}">
      <dsp:nvSpPr>
        <dsp:cNvPr id="0" name=""/>
        <dsp:cNvSpPr/>
      </dsp:nvSpPr>
      <dsp:spPr>
        <a:xfrm>
          <a:off x="735288" y="0"/>
          <a:ext cx="1347989" cy="101099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E6C7F-DE5D-4FAA-998D-0A9518602B8B}">
      <dsp:nvSpPr>
        <dsp:cNvPr id="0" name=""/>
        <dsp:cNvSpPr/>
      </dsp:nvSpPr>
      <dsp:spPr>
        <a:xfrm>
          <a:off x="2123717" y="0"/>
          <a:ext cx="4153421" cy="101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0" rIns="348488" bIns="348488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>
              <a:solidFill>
                <a:schemeClr val="bg1"/>
              </a:solidFill>
            </a:rPr>
            <a:t>Amostra</a:t>
          </a:r>
          <a:endParaRPr lang="pt-BR" sz="4900" kern="1200" dirty="0">
            <a:solidFill>
              <a:schemeClr val="bg1"/>
            </a:solidFill>
          </a:endParaRPr>
        </a:p>
      </dsp:txBody>
      <dsp:txXfrm>
        <a:off x="2123717" y="0"/>
        <a:ext cx="4153421" cy="1010992"/>
      </dsp:txXfrm>
    </dsp:sp>
    <dsp:sp modelId="{A3605604-C23C-41E2-980E-5537A19CB10D}">
      <dsp:nvSpPr>
        <dsp:cNvPr id="0" name=""/>
        <dsp:cNvSpPr/>
      </dsp:nvSpPr>
      <dsp:spPr>
        <a:xfrm>
          <a:off x="1139685" y="1095241"/>
          <a:ext cx="1347989" cy="101099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ADF7B-E0F6-4D3B-A545-393BE71A6460}">
      <dsp:nvSpPr>
        <dsp:cNvPr id="0" name=""/>
        <dsp:cNvSpPr/>
      </dsp:nvSpPr>
      <dsp:spPr>
        <a:xfrm>
          <a:off x="2528114" y="1095241"/>
          <a:ext cx="4153421" cy="101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0" rIns="348488" bIns="348488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>
              <a:solidFill>
                <a:schemeClr val="bg1"/>
              </a:solidFill>
            </a:rPr>
            <a:t>Variáveis</a:t>
          </a:r>
          <a:endParaRPr lang="pt-BR" sz="4900" kern="1200" dirty="0">
            <a:solidFill>
              <a:schemeClr val="bg1"/>
            </a:solidFill>
          </a:endParaRPr>
        </a:p>
      </dsp:txBody>
      <dsp:txXfrm>
        <a:off x="2528114" y="1095241"/>
        <a:ext cx="4153421" cy="101099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A9FAE4-D228-4B22-A667-9D80F886295E}">
      <dsp:nvSpPr>
        <dsp:cNvPr id="0" name=""/>
        <dsp:cNvSpPr/>
      </dsp:nvSpPr>
      <dsp:spPr>
        <a:xfrm>
          <a:off x="322064" y="0"/>
          <a:ext cx="3394472" cy="3394472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140</a:t>
          </a:r>
          <a:endParaRPr lang="pt-BR" sz="1600" kern="1200" dirty="0"/>
        </a:p>
      </dsp:txBody>
      <dsp:txXfrm>
        <a:off x="1544752" y="169723"/>
        <a:ext cx="949094" cy="509170"/>
      </dsp:txXfrm>
    </dsp:sp>
    <dsp:sp modelId="{0D148C24-2656-4579-82CF-82557F2F6775}">
      <dsp:nvSpPr>
        <dsp:cNvPr id="0" name=""/>
        <dsp:cNvSpPr/>
      </dsp:nvSpPr>
      <dsp:spPr>
        <a:xfrm>
          <a:off x="661511" y="678894"/>
          <a:ext cx="2715577" cy="2715577"/>
        </a:xfrm>
        <a:prstGeom prst="ellipse">
          <a:avLst/>
        </a:prstGeom>
        <a:solidFill>
          <a:schemeClr val="accent2">
            <a:shade val="50000"/>
            <a:hueOff val="-248372"/>
            <a:satOff val="-2792"/>
            <a:lumOff val="23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10-60</a:t>
          </a:r>
          <a:endParaRPr lang="pt-BR" sz="1600" kern="1200" dirty="0"/>
        </a:p>
      </dsp:txBody>
      <dsp:txXfrm>
        <a:off x="1544752" y="841829"/>
        <a:ext cx="949094" cy="488803"/>
      </dsp:txXfrm>
    </dsp:sp>
    <dsp:sp modelId="{81514339-94AE-4A37-971E-B920655A78FD}">
      <dsp:nvSpPr>
        <dsp:cNvPr id="0" name=""/>
        <dsp:cNvSpPr/>
      </dsp:nvSpPr>
      <dsp:spPr>
        <a:xfrm>
          <a:off x="1000958" y="1357788"/>
          <a:ext cx="2036683" cy="2036683"/>
        </a:xfrm>
        <a:prstGeom prst="ellipse">
          <a:avLst/>
        </a:prstGeom>
        <a:solidFill>
          <a:schemeClr val="accent2">
            <a:shade val="50000"/>
            <a:hueOff val="-496744"/>
            <a:satOff val="-5584"/>
            <a:lumOff val="46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3-10</a:t>
          </a:r>
          <a:endParaRPr lang="pt-BR" sz="1600" kern="1200" dirty="0"/>
        </a:p>
      </dsp:txBody>
      <dsp:txXfrm>
        <a:off x="1544752" y="1510540"/>
        <a:ext cx="949094" cy="458253"/>
      </dsp:txXfrm>
    </dsp:sp>
    <dsp:sp modelId="{BDFB90E1-370F-49A4-9EE6-B344B7CCADB7}">
      <dsp:nvSpPr>
        <dsp:cNvPr id="0" name=""/>
        <dsp:cNvSpPr/>
      </dsp:nvSpPr>
      <dsp:spPr>
        <a:xfrm>
          <a:off x="1340405" y="2036683"/>
          <a:ext cx="1357788" cy="1357788"/>
        </a:xfrm>
        <a:prstGeom prst="ellipse">
          <a:avLst/>
        </a:prstGeom>
        <a:solidFill>
          <a:schemeClr val="accent2">
            <a:shade val="50000"/>
            <a:hueOff val="-248372"/>
            <a:satOff val="-2792"/>
            <a:lumOff val="23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0,1-2</a:t>
          </a:r>
          <a:endParaRPr lang="pt-BR" sz="1600" kern="1200" dirty="0"/>
        </a:p>
      </dsp:txBody>
      <dsp:txXfrm>
        <a:off x="1539249" y="2376130"/>
        <a:ext cx="960101" cy="678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150B3CA-867B-4D0B-A33A-0DE476FAA51F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BA3B2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3493950"/>
            <a:ext cx="9144000" cy="1649400"/>
          </a:xfrm>
          <a:prstGeom prst="rect">
            <a:avLst/>
          </a:prstGeom>
          <a:solidFill>
            <a:srgbClr val="272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747300" y="3493900"/>
            <a:ext cx="1649400" cy="1649400"/>
          </a:xfrm>
          <a:prstGeom prst="rect">
            <a:avLst/>
          </a:prstGeom>
          <a:solidFill>
            <a:srgbClr val="4F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6E0C25-1CDC-4185-9E7E-0003D98B7773}" type="datetimeFigureOut">
              <a:rPr lang="pt-BR" smtClean="0"/>
              <a:pPr/>
              <a:t>21/01/2018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320C-11B9-4BB0-8BCD-A1C075D23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6E0C25-1CDC-4185-9E7E-0003D98B7773}" type="datetimeFigureOut">
              <a:rPr lang="pt-BR" smtClean="0"/>
              <a:pPr/>
              <a:t>21/01/2018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320C-11B9-4BB0-8BCD-A1C075D23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BA3B2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4044100"/>
            <a:ext cx="9144000" cy="1099200"/>
          </a:xfrm>
          <a:prstGeom prst="rect">
            <a:avLst/>
          </a:prstGeom>
          <a:solidFill>
            <a:srgbClr val="272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022400" y="4044100"/>
            <a:ext cx="1099200" cy="1099200"/>
          </a:xfrm>
          <a:prstGeom prst="rect">
            <a:avLst/>
          </a:prstGeom>
          <a:solidFill>
            <a:srgbClr val="4F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3527100" y="2474305"/>
            <a:ext cx="2089800" cy="0"/>
          </a:xfrm>
          <a:prstGeom prst="straightConnector1">
            <a:avLst/>
          </a:prstGeom>
          <a:noFill/>
          <a:ln w="19050" cap="flat" cmpd="sng">
            <a:solidFill>
              <a:srgbClr val="F55C21"/>
            </a:solidFill>
            <a:prstDash val="solid"/>
            <a:round/>
            <a:headEnd type="diamond" w="lg" len="lg"/>
            <a:tailEnd type="diamond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45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46" name="Shape 46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rgbClr val="BA3B21"/>
              </a:solidFill>
              <a:prstDash val="solid"/>
              <a:round/>
              <a:headEnd type="none" w="lg" len="lg"/>
              <a:tailEnd type="diamond" w="lg" len="lg"/>
            </a:ln>
          </p:spPr>
        </p:cxnSp>
        <p:sp>
          <p:nvSpPr>
            <p:cNvPr id="47" name="Shape 47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rgbClr val="BA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rgbClr val="F55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" name="Shape 49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rgbClr val="F55C21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27272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55C21"/>
              </a:buClr>
              <a:buSzPts val="2400"/>
              <a:buFont typeface="Encode Sans ExtraLight"/>
              <a:buChar char="▪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046650" y="459385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rPr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300" b="1">
              <a:solidFill>
                <a:srgbClr val="27272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64" r:id="rId4"/>
    <p:sldLayoutId id="214748366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 smtClean="0"/>
              <a:t>Como Publicar em periódicos de impacto?</a:t>
            </a:r>
            <a:endParaRPr dirty="0"/>
          </a:p>
        </p:txBody>
      </p:sp>
      <p:grpSp>
        <p:nvGrpSpPr>
          <p:cNvPr id="2" name="Shape 92"/>
          <p:cNvGrpSpPr/>
          <p:nvPr/>
        </p:nvGrpSpPr>
        <p:grpSpPr>
          <a:xfrm>
            <a:off x="4131085" y="3900717"/>
            <a:ext cx="881739" cy="835747"/>
            <a:chOff x="5300400" y="3670175"/>
            <a:chExt cx="421300" cy="399325"/>
          </a:xfrm>
        </p:grpSpPr>
        <p:sp>
          <p:nvSpPr>
            <p:cNvPr id="93" name="Shape 9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2" descr="C:\Users\Artur\Downloads\320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3507854"/>
            <a:ext cx="3816424" cy="1635646"/>
          </a:xfrm>
          <a:prstGeom prst="rect">
            <a:avLst/>
          </a:prstGeom>
          <a:noFill/>
        </p:spPr>
      </p:pic>
      <p:pic>
        <p:nvPicPr>
          <p:cNvPr id="10" name="Picture 3" descr="C:\Users\Artur\Downloads\logo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3507854"/>
            <a:ext cx="3779912" cy="1635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01_TGG_Grid_Icon_ColorED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402" y="789552"/>
            <a:ext cx="8553079" cy="4259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dirty="0" smtClean="0"/>
              <a:t>Importante!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Existem dois motivos para algo nunca ter sido estudado.</a:t>
            </a:r>
          </a:p>
          <a:p>
            <a:endParaRPr lang="pt-BR" dirty="0" smtClean="0"/>
          </a:p>
          <a:p>
            <a:r>
              <a:rPr lang="pt-BR" dirty="0" smtClean="0"/>
              <a:t>Uma realidade diferente nem sempre justifica um novo estudo.</a:t>
            </a:r>
            <a:endParaRPr lang="pt-BR" dirty="0"/>
          </a:p>
        </p:txBody>
      </p:sp>
      <p:sp>
        <p:nvSpPr>
          <p:cNvPr id="4" name="Shape 548"/>
          <p:cNvSpPr/>
          <p:nvPr/>
        </p:nvSpPr>
        <p:spPr>
          <a:xfrm>
            <a:off x="3419872" y="212154"/>
            <a:ext cx="1296144" cy="559396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Questionem-se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problema é relevante?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objetivo será alcançado com a metodologia proposta? 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Existem recursos suficientes para concluir esse projeto?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539552" y="203520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 smtClean="0"/>
              <a:t>A</a:t>
            </a:r>
            <a:endParaRPr b="1" dirty="0"/>
          </a:p>
          <a:p>
            <a:r>
              <a:rPr lang="pt-BR" sz="2400" dirty="0" smtClean="0"/>
              <a:t>Estudo qualitativo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Exemplos</a:t>
            </a:r>
            <a:endParaRPr dirty="0"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427984" y="203520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B</a:t>
            </a:r>
            <a:endParaRPr b="1" dirty="0"/>
          </a:p>
          <a:p>
            <a:r>
              <a:rPr lang="pt-BR" dirty="0" smtClean="0"/>
              <a:t>WHOQOL-200</a:t>
            </a:r>
            <a:endParaRPr lang="pt-BR" dirty="0"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6" name="Retângulo 5"/>
          <p:cNvSpPr/>
          <p:nvPr/>
        </p:nvSpPr>
        <p:spPr>
          <a:xfrm>
            <a:off x="683568" y="91556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Avaliar a qualidade de vida entre moradores da Vila do Gavião.</a:t>
            </a:r>
          </a:p>
        </p:txBody>
      </p:sp>
      <p:pic>
        <p:nvPicPr>
          <p:cNvPr id="116738" name="Picture 2" descr="Resultado de imagem para w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3147814"/>
            <a:ext cx="3347591" cy="1339037"/>
          </a:xfrm>
          <a:prstGeom prst="rect">
            <a:avLst/>
          </a:prstGeom>
          <a:noFill/>
        </p:spPr>
      </p:pic>
      <p:pic>
        <p:nvPicPr>
          <p:cNvPr id="116740" name="Picture 4" descr="Resultado de imagem para INTER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3147814"/>
            <a:ext cx="3240359" cy="1360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539552" y="1707654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 smtClean="0"/>
              <a:t>A</a:t>
            </a:r>
            <a:endParaRPr b="1" dirty="0"/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Fazer uma análise critica da lei e de documentos oficiais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49600" y="195486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Exemplos</a:t>
            </a:r>
            <a:endParaRPr dirty="0"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427984" y="1635646"/>
            <a:ext cx="4716016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B</a:t>
            </a:r>
            <a:endParaRPr b="1" dirty="0"/>
          </a:p>
          <a:p>
            <a:pPr lvl="0" indent="-381000">
              <a:buSzPts val="2400"/>
              <a:buFont typeface="Wingdings" pitchFamily="2" charset="2"/>
              <a:buChar char="Ø"/>
            </a:pPr>
            <a:r>
              <a:rPr lang="pt-BR" sz="2400" dirty="0" smtClean="0"/>
              <a:t>Comparar duas amostras, de pessoas que recebem ou não o beneficio.</a:t>
            </a:r>
            <a:endParaRPr lang="pt-BR" sz="2400" dirty="0"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6" name="Retângulo 5"/>
          <p:cNvSpPr/>
          <p:nvPr/>
        </p:nvSpPr>
        <p:spPr>
          <a:xfrm>
            <a:off x="683568" y="915566"/>
            <a:ext cx="7272808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lnSpc>
                <a:spcPct val="115000"/>
              </a:lnSpc>
              <a:spcBef>
                <a:spcPts val="600"/>
              </a:spcBef>
              <a:buClr>
                <a:srgbClr val="F55C21"/>
              </a:buClr>
              <a:buSzPts val="2400"/>
            </a:pPr>
            <a:r>
              <a:rPr lang="pt-BR" sz="2400" dirty="0" smtClean="0">
                <a:solidFill>
                  <a:srgbClr val="FFFFFF"/>
                </a:solidFill>
                <a:latin typeface="Encode Sans ExtraLight"/>
                <a:sym typeface="Encode Sans ExtraLight"/>
              </a:rPr>
              <a:t>Melhoria da qualidade de vida de usuários de benefícios governamentais.</a:t>
            </a:r>
          </a:p>
        </p:txBody>
      </p:sp>
      <p:pic>
        <p:nvPicPr>
          <p:cNvPr id="125954" name="Picture 2" descr="Resultado de imagem para DOCUM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3435846"/>
            <a:ext cx="1464097" cy="1464097"/>
          </a:xfrm>
          <a:prstGeom prst="rect">
            <a:avLst/>
          </a:prstGeom>
          <a:noFill/>
        </p:spPr>
      </p:pic>
      <p:pic>
        <p:nvPicPr>
          <p:cNvPr id="125956" name="Picture 4" descr="Resultado de imagem para two grou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3147814"/>
            <a:ext cx="2400201" cy="1995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Questionem-se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problema é relevante?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objetivo será alcançado com a metodologia proposta? 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Existem recursos suficientes para concluir esse projeto?</a:t>
            </a:r>
            <a:endParaRPr lang="pt-BR" dirty="0"/>
          </a:p>
        </p:txBody>
      </p:sp>
      <p:grpSp>
        <p:nvGrpSpPr>
          <p:cNvPr id="4" name="Shape 378"/>
          <p:cNvGrpSpPr/>
          <p:nvPr/>
        </p:nvGrpSpPr>
        <p:grpSpPr>
          <a:xfrm>
            <a:off x="4788024" y="1059582"/>
            <a:ext cx="1224136" cy="734663"/>
            <a:chOff x="6660750" y="298550"/>
            <a:chExt cx="396900" cy="396300"/>
          </a:xfrm>
        </p:grpSpPr>
        <p:sp>
          <p:nvSpPr>
            <p:cNvPr id="5" name="Shape 37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Shape 380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Shape 455"/>
          <p:cNvGrpSpPr/>
          <p:nvPr/>
        </p:nvGrpSpPr>
        <p:grpSpPr>
          <a:xfrm>
            <a:off x="4283968" y="4227934"/>
            <a:ext cx="155736" cy="388863"/>
            <a:chOff x="3386850" y="2264625"/>
            <a:chExt cx="203950" cy="509250"/>
          </a:xfrm>
        </p:grpSpPr>
        <p:sp>
          <p:nvSpPr>
            <p:cNvPr id="8" name="Shape 456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457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Shape 461"/>
          <p:cNvGrpSpPr/>
          <p:nvPr/>
        </p:nvGrpSpPr>
        <p:grpSpPr>
          <a:xfrm>
            <a:off x="4810336" y="4229786"/>
            <a:ext cx="132446" cy="385141"/>
            <a:chOff x="4076175" y="2267050"/>
            <a:chExt cx="173450" cy="504375"/>
          </a:xfrm>
        </p:grpSpPr>
        <p:sp>
          <p:nvSpPr>
            <p:cNvPr id="11" name="Shape 462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63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Shape 455"/>
          <p:cNvGrpSpPr/>
          <p:nvPr/>
        </p:nvGrpSpPr>
        <p:grpSpPr>
          <a:xfrm>
            <a:off x="3995936" y="4227934"/>
            <a:ext cx="155736" cy="388863"/>
            <a:chOff x="3386850" y="2264625"/>
            <a:chExt cx="203950" cy="509250"/>
          </a:xfrm>
        </p:grpSpPr>
        <p:sp>
          <p:nvSpPr>
            <p:cNvPr id="14" name="Shape 456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457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Shape 461"/>
          <p:cNvGrpSpPr/>
          <p:nvPr/>
        </p:nvGrpSpPr>
        <p:grpSpPr>
          <a:xfrm>
            <a:off x="4499992" y="4227934"/>
            <a:ext cx="132446" cy="385141"/>
            <a:chOff x="4076175" y="2267050"/>
            <a:chExt cx="173450" cy="504375"/>
          </a:xfrm>
        </p:grpSpPr>
        <p:sp>
          <p:nvSpPr>
            <p:cNvPr id="17" name="Shape 462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463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Exemplo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Prazo: PIBIC, TCC, Mestrado ou Doutorado</a:t>
            </a:r>
          </a:p>
          <a:p>
            <a:endParaRPr lang="pt-BR" dirty="0" smtClean="0"/>
          </a:p>
          <a:p>
            <a:r>
              <a:rPr lang="pt-BR" dirty="0" err="1" smtClean="0"/>
              <a:t>Coletadores</a:t>
            </a:r>
            <a:r>
              <a:rPr lang="pt-BR" dirty="0" smtClean="0"/>
              <a:t> suficientes</a:t>
            </a:r>
          </a:p>
          <a:p>
            <a:endParaRPr lang="pt-BR" dirty="0" smtClean="0"/>
          </a:p>
          <a:p>
            <a:r>
              <a:rPr lang="pt-BR" dirty="0" smtClean="0"/>
              <a:t>Amostra suficiente</a:t>
            </a:r>
          </a:p>
          <a:p>
            <a:endParaRPr lang="pt-BR" dirty="0" smtClean="0"/>
          </a:p>
          <a:p>
            <a:r>
              <a:rPr lang="pt-BR" dirty="0" smtClean="0"/>
              <a:t>Meio de análise suficiente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Questionem-se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1) O que isso muda na ciência? </a:t>
            </a:r>
          </a:p>
          <a:p>
            <a:endParaRPr lang="pt-BR" dirty="0" smtClean="0"/>
          </a:p>
          <a:p>
            <a:r>
              <a:rPr lang="pt-BR" dirty="0" smtClean="0"/>
              <a:t>2) Por que as pessoas se interessariam em ler esse artigo?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1275606"/>
            <a:ext cx="698477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Devemos nos preparar para essas perguntas durante o projeto!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/>
            <a:r>
              <a:rPr lang="pt-BR" dirty="0" smtClean="0"/>
              <a:t>Escolhendo o tipo de estudo</a:t>
            </a: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Shape 121"/>
          <p:cNvGrpSpPr/>
          <p:nvPr/>
        </p:nvGrpSpPr>
        <p:grpSpPr>
          <a:xfrm>
            <a:off x="4392102" y="4301022"/>
            <a:ext cx="359234" cy="585619"/>
            <a:chOff x="6730350" y="2315900"/>
            <a:chExt cx="257700" cy="420100"/>
          </a:xfrm>
        </p:grpSpPr>
        <p:sp>
          <p:nvSpPr>
            <p:cNvPr id="122" name="Shape 122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Exemplos de propostas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64088" y="4623979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Fonte: Como elaborar projetos competitivos. </a:t>
            </a:r>
            <a:r>
              <a:rPr lang="pt-BR" dirty="0" err="1" smtClean="0">
                <a:solidFill>
                  <a:schemeClr val="bg1"/>
                </a:solidFill>
              </a:rPr>
              <a:t>Volpato</a:t>
            </a:r>
            <a:r>
              <a:rPr lang="pt-BR" dirty="0" smtClean="0">
                <a:solidFill>
                  <a:schemeClr val="bg1"/>
                </a:solidFill>
              </a:rPr>
              <a:t>; 2008.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DIA 2: ANTES DO ARTIGO</a:t>
            </a: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Shape 121"/>
          <p:cNvGrpSpPr/>
          <p:nvPr/>
        </p:nvGrpSpPr>
        <p:grpSpPr>
          <a:xfrm>
            <a:off x="4392102" y="4301022"/>
            <a:ext cx="359234" cy="585619"/>
            <a:chOff x="6730350" y="2315900"/>
            <a:chExt cx="257700" cy="420100"/>
          </a:xfrm>
        </p:grpSpPr>
        <p:sp>
          <p:nvSpPr>
            <p:cNvPr id="122" name="Shape 122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Exemplos de propostas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64088" y="4623979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Fonte: Como elaborar projetos competitivos. </a:t>
            </a:r>
            <a:r>
              <a:rPr lang="pt-BR" dirty="0" err="1" smtClean="0">
                <a:solidFill>
                  <a:schemeClr val="bg1"/>
                </a:solidFill>
              </a:rPr>
              <a:t>Volpato</a:t>
            </a:r>
            <a:r>
              <a:rPr lang="pt-BR" dirty="0" smtClean="0">
                <a:solidFill>
                  <a:schemeClr val="bg1"/>
                </a:solidFill>
              </a:rPr>
              <a:t>; 2008.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propostas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64088" y="4623979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Fonte: Como elaborar projetos competitivos. </a:t>
            </a:r>
            <a:r>
              <a:rPr lang="pt-BR" dirty="0" err="1" smtClean="0">
                <a:solidFill>
                  <a:schemeClr val="bg1"/>
                </a:solidFill>
              </a:rPr>
              <a:t>Volpato</a:t>
            </a:r>
            <a:r>
              <a:rPr lang="pt-BR" dirty="0" smtClean="0">
                <a:solidFill>
                  <a:schemeClr val="bg1"/>
                </a:solidFill>
              </a:rPr>
              <a:t>; 2008.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dirty="0" smtClean="0"/>
              <a:t>Processo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23528" y="1131590"/>
          <a:ext cx="8415213" cy="37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Uma metodologia robusta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43559"/>
            <a:ext cx="8229600" cy="3394472"/>
          </a:xfrm>
        </p:spPr>
        <p:txBody>
          <a:bodyPr/>
          <a:lstStyle/>
          <a:p>
            <a:r>
              <a:rPr lang="pt-BR" dirty="0" smtClean="0"/>
              <a:t>Obverse o que seus pares estão publicando, o que as revistas top da sua área publicam.</a:t>
            </a:r>
          </a:p>
          <a:p>
            <a:r>
              <a:rPr lang="pt-BR" dirty="0" smtClean="0"/>
              <a:t>Use de abordagens inovadoras, com suporte teórico-metodológico.</a:t>
            </a:r>
          </a:p>
          <a:p>
            <a:r>
              <a:rPr lang="pt-BR" dirty="0" smtClean="0"/>
              <a:t>Use um número amostral adequado (Evita perda de tempo e trabalho).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043608" y="3111810"/>
          <a:ext cx="7416824" cy="210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123DE-D956-4F3D-824F-76236AEDC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BC123DE-D956-4F3D-824F-76236AEDC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BC123DE-D956-4F3D-824F-76236AEDC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E6C7F-DE5D-4FAA-998D-0A951860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00CE6C7F-DE5D-4FAA-998D-0A951860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0CE6C7F-DE5D-4FAA-998D-0A951860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605604-C23C-41E2-980E-5537A19C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3605604-C23C-41E2-980E-5537A19C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3605604-C23C-41E2-980E-5537A19C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ADF7B-E0F6-4D3B-A545-393BE71A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53ADF7B-E0F6-4D3B-A545-393BE71A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53ADF7B-E0F6-4D3B-A545-393BE71A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Exemplos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394472"/>
          </a:xfrm>
        </p:spPr>
        <p:txBody>
          <a:bodyPr/>
          <a:lstStyle/>
          <a:p>
            <a:r>
              <a:rPr lang="pt-BR" dirty="0" smtClean="0"/>
              <a:t>Isolado de bactérias encontradas em leitos de hospitais.</a:t>
            </a:r>
          </a:p>
          <a:p>
            <a:r>
              <a:rPr lang="pt-BR" dirty="0" smtClean="0"/>
              <a:t>Análise por PCR do DNA bacteriano.</a:t>
            </a:r>
          </a:p>
          <a:p>
            <a:endParaRPr lang="pt-BR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5470"/>
            <a:ext cx="4038600" cy="3394472"/>
          </a:xfrm>
        </p:spPr>
        <p:txBody>
          <a:bodyPr/>
          <a:lstStyle/>
          <a:p>
            <a:r>
              <a:rPr lang="pt-BR" dirty="0" smtClean="0"/>
              <a:t>Análise de conteúdo de </a:t>
            </a:r>
            <a:r>
              <a:rPr lang="pt-BR" dirty="0" err="1" smtClean="0"/>
              <a:t>Bardin</a:t>
            </a:r>
            <a:r>
              <a:rPr lang="pt-BR" dirty="0" smtClean="0"/>
              <a:t>.</a:t>
            </a:r>
          </a:p>
          <a:p>
            <a:r>
              <a:rPr lang="pt-BR" dirty="0" smtClean="0"/>
              <a:t>Triangulação de dados em estudos mistos</a:t>
            </a:r>
          </a:p>
          <a:p>
            <a:endParaRPr lang="pt-BR" dirty="0"/>
          </a:p>
        </p:txBody>
      </p:sp>
      <p:pic>
        <p:nvPicPr>
          <p:cNvPr id="17410" name="Picture 2" descr="Resultado de imagem para petri dish bact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3703340"/>
            <a:ext cx="2160240" cy="1440160"/>
          </a:xfrm>
          <a:prstGeom prst="rect">
            <a:avLst/>
          </a:prstGeom>
          <a:noFill/>
        </p:spPr>
      </p:pic>
      <p:pic>
        <p:nvPicPr>
          <p:cNvPr id="17412" name="Picture 4" descr="Resultado de imagem para qualitative 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235288"/>
            <a:ext cx="3816424" cy="190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1735925" y="14119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err="1" smtClean="0"/>
              <a:t>Okay</a:t>
            </a:r>
            <a:r>
              <a:rPr lang="pt-BR" dirty="0" smtClean="0"/>
              <a:t>, você terminou de montar seu projeto agora...</a:t>
            </a: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Shape 121"/>
          <p:cNvGrpSpPr/>
          <p:nvPr/>
        </p:nvGrpSpPr>
        <p:grpSpPr>
          <a:xfrm>
            <a:off x="4392102" y="4301022"/>
            <a:ext cx="359234" cy="585619"/>
            <a:chOff x="6730350" y="2315900"/>
            <a:chExt cx="257700" cy="420100"/>
          </a:xfrm>
        </p:grpSpPr>
        <p:sp>
          <p:nvSpPr>
            <p:cNvPr id="122" name="Shape 122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Escolha o periódico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Escolha o nível que quer publicar (FI ou </a:t>
            </a:r>
            <a:r>
              <a:rPr lang="pt-BR" dirty="0" err="1" smtClean="0"/>
              <a:t>Qualis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smtClean="0"/>
              <a:t>Escolha o Periódico</a:t>
            </a:r>
          </a:p>
          <a:p>
            <a:endParaRPr lang="pt-BR" dirty="0" smtClean="0"/>
          </a:p>
          <a:p>
            <a:r>
              <a:rPr lang="pt-BR" dirty="0" smtClean="0"/>
              <a:t>Investigue a revista, veja artigos de autores de seu país (ou estado) e sobre seu tema/metodologia.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Fator de Impacto em diferentes áreas</a:t>
            </a:r>
            <a:endParaRPr lang="pt-BR" sz="24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</p:nvPr>
        </p:nvGraphicFramePr>
        <p:xfrm>
          <a:off x="457200" y="1200151"/>
          <a:ext cx="4038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4504184" y="411510"/>
            <a:ext cx="3380184" cy="2818408"/>
          </a:xfrm>
        </p:spPr>
        <p:txBody>
          <a:bodyPr/>
          <a:lstStyle/>
          <a:p>
            <a:endParaRPr lang="pt-BR" dirty="0" smtClean="0"/>
          </a:p>
          <a:p>
            <a:r>
              <a:rPr lang="pt-BR" sz="2200" dirty="0" smtClean="0"/>
              <a:t>Interdisciplinar</a:t>
            </a:r>
          </a:p>
          <a:p>
            <a:endParaRPr lang="pt-BR" sz="2200" dirty="0" smtClean="0"/>
          </a:p>
          <a:p>
            <a:r>
              <a:rPr lang="pt-BR" sz="2200" dirty="0" smtClean="0"/>
              <a:t>Ciências aplicadas</a:t>
            </a:r>
          </a:p>
          <a:p>
            <a:endParaRPr lang="pt-BR" sz="2200" dirty="0" smtClean="0"/>
          </a:p>
          <a:p>
            <a:r>
              <a:rPr lang="pt-BR" sz="2200" dirty="0" smtClean="0"/>
              <a:t>Ciência Básica</a:t>
            </a:r>
          </a:p>
          <a:p>
            <a:endParaRPr lang="pt-BR" sz="2200" dirty="0" smtClean="0"/>
          </a:p>
          <a:p>
            <a:r>
              <a:rPr lang="pt-BR" sz="2200" dirty="0" smtClean="0"/>
              <a:t>Ciências Sociais</a:t>
            </a:r>
            <a:endParaRPr lang="pt-BR" sz="2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43808" y="447154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en-US" dirty="0" smtClean="0"/>
              <a:t>Comparing journals from different fields of Science and Social Science through a JCR Subject Categories Normalized Impact Factor. 2013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publicar internacionalmente?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619672" y="2283718"/>
            <a:ext cx="5672100" cy="78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2400" b="1" dirty="0" smtClean="0">
                <a:solidFill>
                  <a:schemeClr val="bg1"/>
                </a:solidFill>
              </a:rPr>
              <a:t>Parceria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b="1" dirty="0" smtClean="0">
                <a:solidFill>
                  <a:schemeClr val="bg1"/>
                </a:solidFill>
              </a:rPr>
              <a:t>Quem não tem...</a:t>
            </a:r>
          </a:p>
          <a:p>
            <a:pPr marL="514350" indent="-514350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514350" indent="-514350"/>
            <a:endParaRPr lang="pt-BR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Como publicar internacionalmente?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 ciência brasileira não é reconhecida.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Algumas instituições tem reconhecimento, como a USP. De resto...</a:t>
            </a:r>
          </a:p>
          <a:p>
            <a:endParaRPr lang="pt-BR" dirty="0" smtClean="0"/>
          </a:p>
          <a:p>
            <a:r>
              <a:rPr lang="pt-BR" dirty="0" smtClean="0"/>
              <a:t>Esse preconceito é um fato. Mas não impede. (SOBREPOR QUALIDADE)</a:t>
            </a:r>
          </a:p>
          <a:p>
            <a:endParaRPr lang="pt-BR" dirty="0"/>
          </a:p>
        </p:txBody>
      </p:sp>
      <p:pic>
        <p:nvPicPr>
          <p:cNvPr id="5" name="Imagem 4" descr="Map_of_Brazil_with_flag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014" y="0"/>
            <a:ext cx="6965973" cy="5143500"/>
          </a:xfrm>
          <a:prstGeom prst="rect">
            <a:avLst/>
          </a:prstGeom>
        </p:spPr>
      </p:pic>
      <p:pic>
        <p:nvPicPr>
          <p:cNvPr id="6" name="Imagem 5" descr="coffee-1.JPG.opt405x606o00s405x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9" y="519522"/>
            <a:ext cx="2000821" cy="2245366"/>
          </a:xfrm>
          <a:prstGeom prst="rect">
            <a:avLst/>
          </a:prstGeom>
        </p:spPr>
      </p:pic>
      <p:pic>
        <p:nvPicPr>
          <p:cNvPr id="7" name="Imagem 6" descr="160805_pressure-on-brazil.jpg"/>
          <p:cNvPicPr>
            <a:picLocks noChangeAspect="1"/>
          </p:cNvPicPr>
          <p:nvPr/>
        </p:nvPicPr>
        <p:blipFill>
          <a:blip r:embed="rId4" cstate="print"/>
          <a:srcRect l="45275" r="19288"/>
          <a:stretch>
            <a:fillRect/>
          </a:stretch>
        </p:blipFill>
        <p:spPr>
          <a:xfrm>
            <a:off x="5420372" y="1167594"/>
            <a:ext cx="1815924" cy="221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dirty="0" smtClean="0"/>
              <a:t>Conteúdo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Concepção do Projeto</a:t>
            </a:r>
          </a:p>
          <a:p>
            <a:r>
              <a:rPr lang="pt-BR" dirty="0" smtClean="0"/>
              <a:t>Desenvolvimento</a:t>
            </a:r>
          </a:p>
          <a:p>
            <a:r>
              <a:rPr lang="pt-BR" dirty="0" smtClean="0"/>
              <a:t>Coleta de dados</a:t>
            </a:r>
          </a:p>
          <a:p>
            <a:r>
              <a:rPr lang="pt-BR" dirty="0" smtClean="0"/>
              <a:t>Relatório</a:t>
            </a:r>
          </a:p>
          <a:p>
            <a:r>
              <a:rPr lang="pt-BR" dirty="0" smtClean="0"/>
              <a:t>Escolha do periódico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Concepção do projeto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boa pesquisa vem de um bom projeto.</a:t>
            </a:r>
          </a:p>
          <a:p>
            <a:r>
              <a:rPr lang="pt-BR" dirty="0" smtClean="0"/>
              <a:t>Um bom projeto vem de uma boa ideia.</a:t>
            </a:r>
          </a:p>
          <a:p>
            <a:endParaRPr lang="pt-BR" dirty="0"/>
          </a:p>
        </p:txBody>
      </p:sp>
      <p:pic>
        <p:nvPicPr>
          <p:cNvPr id="37890" name="Picture 2" descr="Hand Drawing Illuminated Light Bulb with Chalk on Black Board, Concept Image of Having a Great Idea"/>
          <p:cNvPicPr>
            <a:picLocks noChangeAspect="1" noChangeArrowheads="1"/>
          </p:cNvPicPr>
          <p:nvPr/>
        </p:nvPicPr>
        <p:blipFill>
          <a:blip r:embed="rId2"/>
          <a:srcRect b="5501"/>
          <a:stretch>
            <a:fillRect/>
          </a:stretch>
        </p:blipFill>
        <p:spPr bwMode="auto">
          <a:xfrm>
            <a:off x="2051720" y="2787774"/>
            <a:ext cx="428625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320C-11B9-4BB0-8BCD-A1C075D2381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26" name="Picture 2" descr="C:\Users\Artur\Desktop\Curso novafapi\Important-Science-Is-Already-Do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2476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Questionem-se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problema é relevante?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objetivo será alcançado com a metodologia proposta? 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Existem recursos suficientes para concluir esse projeto?</a:t>
            </a:r>
            <a:endParaRPr lang="pt-BR" dirty="0"/>
          </a:p>
        </p:txBody>
      </p:sp>
      <p:grpSp>
        <p:nvGrpSpPr>
          <p:cNvPr id="4" name="Shape 347"/>
          <p:cNvGrpSpPr/>
          <p:nvPr/>
        </p:nvGrpSpPr>
        <p:grpSpPr>
          <a:xfrm>
            <a:off x="7524328" y="2067694"/>
            <a:ext cx="1152128" cy="1323307"/>
            <a:chOff x="3918650" y="293075"/>
            <a:chExt cx="488500" cy="412775"/>
          </a:xfrm>
        </p:grpSpPr>
        <p:sp>
          <p:nvSpPr>
            <p:cNvPr id="5" name="Shape 348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Shape 34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350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539552" y="1563638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A:</a:t>
            </a:r>
            <a:endParaRPr b="1" dirty="0"/>
          </a:p>
          <a:p>
            <a:pPr lvl="0" indent="-381000">
              <a:buSzPts val="2400"/>
              <a:buNone/>
            </a:pPr>
            <a:r>
              <a:rPr lang="pt-BR" sz="2400" dirty="0" smtClean="0"/>
              <a:t>	“Avaliar se pessoas com menor nível educacional tem pior qualidade de vida”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EXEMPLO:</a:t>
            </a:r>
            <a:endParaRPr dirty="0"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427984" y="1563638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B:</a:t>
            </a:r>
            <a:endParaRPr b="1" dirty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sz="2400" dirty="0" smtClean="0"/>
              <a:t>Baixo nível socioeconômico afeta o desenvolvimento cognitivo?” </a:t>
            </a:r>
          </a:p>
          <a:p>
            <a:pPr>
              <a:buNone/>
            </a:pPr>
            <a:r>
              <a:rPr lang="pt-BR" sz="2400" dirty="0" smtClean="0"/>
              <a:t>	(</a:t>
            </a:r>
            <a:r>
              <a:rPr lang="pt-BR" sz="2400" dirty="0" err="1" smtClean="0"/>
              <a:t>Nature</a:t>
            </a:r>
            <a:r>
              <a:rPr lang="pt-BR" sz="2400" dirty="0" smtClean="0"/>
              <a:t>, 2016)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6" name="Retângulo 5"/>
          <p:cNvSpPr/>
          <p:nvPr/>
        </p:nvSpPr>
        <p:spPr>
          <a:xfrm>
            <a:off x="539552" y="987574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 problema é relevante?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539552" y="1563638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A:</a:t>
            </a:r>
            <a:endParaRPr b="1" dirty="0"/>
          </a:p>
          <a:p>
            <a:pPr indent="-381000">
              <a:buSzPts val="2400"/>
              <a:buNone/>
            </a:pPr>
            <a:r>
              <a:rPr lang="pt-BR" sz="2400" dirty="0" smtClean="0"/>
              <a:t>	“Maiores nível de poluição aumentam doenças respiratórias?”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EXEMPLO:</a:t>
            </a:r>
            <a:endParaRPr dirty="0"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427984" y="1563638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B:</a:t>
            </a:r>
            <a:endParaRPr b="1" dirty="0"/>
          </a:p>
          <a:p>
            <a:pPr lvl="0" indent="-381000">
              <a:buSzPts val="2400"/>
              <a:buNone/>
            </a:pPr>
            <a:r>
              <a:rPr lang="pt-BR" sz="2200" dirty="0" smtClean="0"/>
              <a:t>	Utilização do óleo residual de fritura na produção de </a:t>
            </a:r>
            <a:r>
              <a:rPr lang="pt-BR" sz="2200" dirty="0" err="1" smtClean="0"/>
              <a:t>polihidroxialcanoatos</a:t>
            </a:r>
            <a:r>
              <a:rPr lang="pt-BR" sz="2200" dirty="0" smtClean="0"/>
              <a:t> com auxilio de bactérias.</a:t>
            </a:r>
          </a:p>
          <a:p>
            <a:pPr lvl="0" indent="-381000">
              <a:buSzPts val="2400"/>
              <a:buNone/>
            </a:pPr>
            <a:r>
              <a:rPr lang="pt-BR" dirty="0" smtClean="0"/>
              <a:t>(UNESP, 2017)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6" name="Retângulo 5"/>
          <p:cNvSpPr/>
          <p:nvPr/>
        </p:nvSpPr>
        <p:spPr>
          <a:xfrm>
            <a:off x="539552" y="987574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 problema é relevante?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539552" y="1563638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A:</a:t>
            </a:r>
            <a:endParaRPr b="1" dirty="0"/>
          </a:p>
          <a:p>
            <a:pPr lvl="0" indent="-381000">
              <a:buSzPts val="2400"/>
              <a:buNone/>
            </a:pPr>
            <a:r>
              <a:rPr lang="pt-BR" sz="2400" dirty="0" smtClean="0"/>
              <a:t>	“Conhecimento de enfermeiros sobre câncer em um hospital especializado”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EXEMPLO:</a:t>
            </a:r>
            <a:endParaRPr dirty="0"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427984" y="915566"/>
            <a:ext cx="4464496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B:</a:t>
            </a:r>
            <a:endParaRPr b="1" dirty="0"/>
          </a:p>
          <a:p>
            <a:pPr lvl="0" indent="-381000">
              <a:buSzPts val="2400"/>
              <a:buNone/>
            </a:pPr>
            <a:r>
              <a:rPr lang="pt-BR" dirty="0" smtClean="0"/>
              <a:t>	</a:t>
            </a:r>
            <a:r>
              <a:rPr lang="pt-BR" sz="2400" dirty="0" smtClean="0"/>
              <a:t>“Funções relativas de raça versus posição socioeconômica em estudos de desigualdades em saúde: uma questão de interpretação”</a:t>
            </a:r>
          </a:p>
          <a:p>
            <a:pPr lvl="0" indent="-381000">
              <a:buSzPts val="2400"/>
            </a:pPr>
            <a:r>
              <a:rPr lang="pt-BR" sz="2400" dirty="0" smtClean="0"/>
              <a:t>(</a:t>
            </a:r>
            <a:r>
              <a:rPr lang="pt-BR" sz="2400" dirty="0" err="1" smtClean="0"/>
              <a:t>Annual</a:t>
            </a:r>
            <a:r>
              <a:rPr lang="pt-BR" sz="2400" dirty="0" smtClean="0"/>
              <a:t> </a:t>
            </a:r>
            <a:r>
              <a:rPr lang="pt-BR" sz="2400" dirty="0" err="1" smtClean="0"/>
              <a:t>Reviews</a:t>
            </a:r>
            <a:r>
              <a:rPr lang="pt-BR" sz="2400" dirty="0" smtClean="0"/>
              <a:t>, 2018)</a:t>
            </a:r>
            <a:endParaRPr lang="pt-BR" sz="2400" dirty="0"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6" name="Retângulo 5"/>
          <p:cNvSpPr/>
          <p:nvPr/>
        </p:nvSpPr>
        <p:spPr>
          <a:xfrm>
            <a:off x="539552" y="987574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 problema é relevante?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ert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606</Words>
  <Application>Microsoft Office PowerPoint</Application>
  <PresentationFormat>Apresentação na tela (16:9)</PresentationFormat>
  <Paragraphs>153</Paragraphs>
  <Slides>30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Encode Sans</vt:lpstr>
      <vt:lpstr>Encode Sans ExtraLight</vt:lpstr>
      <vt:lpstr>Ebrima</vt:lpstr>
      <vt:lpstr>Wingdings</vt:lpstr>
      <vt:lpstr>Laertes template</vt:lpstr>
      <vt:lpstr>Como Publicar em periódicos de impacto?</vt:lpstr>
      <vt:lpstr>DIA 2: ANTES DO ARTIGO</vt:lpstr>
      <vt:lpstr>Conteúdo</vt:lpstr>
      <vt:lpstr>Concepção do projeto</vt:lpstr>
      <vt:lpstr>Slide 5</vt:lpstr>
      <vt:lpstr>Questionem-se</vt:lpstr>
      <vt:lpstr>EXEMPLO:</vt:lpstr>
      <vt:lpstr>EXEMPLO:</vt:lpstr>
      <vt:lpstr>EXEMPLO:</vt:lpstr>
      <vt:lpstr>Slide 10</vt:lpstr>
      <vt:lpstr>Importante!</vt:lpstr>
      <vt:lpstr>Questionem-se</vt:lpstr>
      <vt:lpstr>Exemplos</vt:lpstr>
      <vt:lpstr>Exemplos</vt:lpstr>
      <vt:lpstr>Questionem-se</vt:lpstr>
      <vt:lpstr>Exemplo</vt:lpstr>
      <vt:lpstr>Questionem-se</vt:lpstr>
      <vt:lpstr> Escolhendo o tipo de estudo</vt:lpstr>
      <vt:lpstr>Exemplos de propostas</vt:lpstr>
      <vt:lpstr>Exemplos de propostas</vt:lpstr>
      <vt:lpstr>Exemplos de propostas</vt:lpstr>
      <vt:lpstr>Processo</vt:lpstr>
      <vt:lpstr>Uma metodologia robusta</vt:lpstr>
      <vt:lpstr>Exemplos</vt:lpstr>
      <vt:lpstr>Okay, você terminou de montar seu projeto agora...</vt:lpstr>
      <vt:lpstr>Escolha o periódico</vt:lpstr>
      <vt:lpstr>Fator de Impacto em diferentes áreas</vt:lpstr>
      <vt:lpstr>Como publicar internacionalmente?</vt:lpstr>
      <vt:lpstr>Como publicar internacionalmente?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Artur Acelino</dc:creator>
  <cp:lastModifiedBy>Artur Acelino</cp:lastModifiedBy>
  <cp:revision>15</cp:revision>
  <dcterms:modified xsi:type="dcterms:W3CDTF">2018-01-22T00:20:30Z</dcterms:modified>
</cp:coreProperties>
</file>