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T Sans Narrow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02" y="-3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82835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1a1fc257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61a1fc257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f5d26f54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f5d26f54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82b1c4afd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82b1c4afd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f458e7638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f458e7638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f458e7638_5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f458e7638_5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82b1c4afd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82b1c4afd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f5d26f5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f5d26f5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f36c06a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f36c06a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82b1c4afd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82b1c4afd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3.jpg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8.jp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0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8499348" y="3035807"/>
            <a:ext cx="584200" cy="914400"/>
          </a:xfrm>
          <a:custGeom>
            <a:avLst/>
            <a:gdLst/>
            <a:ahLst/>
            <a:cxnLst/>
            <a:rect l="l" t="t" r="r" b="b"/>
            <a:pathLst>
              <a:path w="584200" h="914400" extrusionOk="0">
                <a:moveTo>
                  <a:pt x="163069" y="849502"/>
                </a:moveTo>
                <a:lnTo>
                  <a:pt x="13461" y="849502"/>
                </a:lnTo>
                <a:lnTo>
                  <a:pt x="42545" y="856233"/>
                </a:lnTo>
                <a:lnTo>
                  <a:pt x="69342" y="858519"/>
                </a:lnTo>
                <a:lnTo>
                  <a:pt x="239268" y="878585"/>
                </a:lnTo>
                <a:lnTo>
                  <a:pt x="292988" y="889761"/>
                </a:lnTo>
                <a:lnTo>
                  <a:pt x="346582" y="898778"/>
                </a:lnTo>
                <a:lnTo>
                  <a:pt x="400303" y="905382"/>
                </a:lnTo>
                <a:lnTo>
                  <a:pt x="454025" y="905382"/>
                </a:lnTo>
                <a:lnTo>
                  <a:pt x="456183" y="912113"/>
                </a:lnTo>
                <a:lnTo>
                  <a:pt x="460628" y="914399"/>
                </a:lnTo>
                <a:lnTo>
                  <a:pt x="465074" y="914399"/>
                </a:lnTo>
                <a:lnTo>
                  <a:pt x="469646" y="909827"/>
                </a:lnTo>
                <a:lnTo>
                  <a:pt x="469646" y="903223"/>
                </a:lnTo>
                <a:lnTo>
                  <a:pt x="474091" y="900937"/>
                </a:lnTo>
                <a:lnTo>
                  <a:pt x="476376" y="898778"/>
                </a:lnTo>
                <a:lnTo>
                  <a:pt x="476376" y="894333"/>
                </a:lnTo>
                <a:lnTo>
                  <a:pt x="471804" y="889761"/>
                </a:lnTo>
                <a:lnTo>
                  <a:pt x="456183" y="889761"/>
                </a:lnTo>
                <a:lnTo>
                  <a:pt x="398018" y="885316"/>
                </a:lnTo>
                <a:lnTo>
                  <a:pt x="342137" y="878585"/>
                </a:lnTo>
                <a:lnTo>
                  <a:pt x="228092" y="860678"/>
                </a:lnTo>
                <a:lnTo>
                  <a:pt x="163069" y="849502"/>
                </a:lnTo>
                <a:close/>
              </a:path>
              <a:path w="584200" h="914400" extrusionOk="0">
                <a:moveTo>
                  <a:pt x="228281" y="11175"/>
                </a:moveTo>
                <a:lnTo>
                  <a:pt x="120776" y="11175"/>
                </a:lnTo>
                <a:lnTo>
                  <a:pt x="145415" y="17906"/>
                </a:lnTo>
                <a:lnTo>
                  <a:pt x="174371" y="22351"/>
                </a:lnTo>
                <a:lnTo>
                  <a:pt x="201295" y="24637"/>
                </a:lnTo>
                <a:lnTo>
                  <a:pt x="346582" y="46989"/>
                </a:lnTo>
                <a:lnTo>
                  <a:pt x="460628" y="62611"/>
                </a:lnTo>
                <a:lnTo>
                  <a:pt x="572516" y="73787"/>
                </a:lnTo>
                <a:lnTo>
                  <a:pt x="563626" y="118490"/>
                </a:lnTo>
                <a:lnTo>
                  <a:pt x="556895" y="165480"/>
                </a:lnTo>
                <a:lnTo>
                  <a:pt x="545592" y="257047"/>
                </a:lnTo>
                <a:lnTo>
                  <a:pt x="518795" y="464946"/>
                </a:lnTo>
                <a:lnTo>
                  <a:pt x="505332" y="572261"/>
                </a:lnTo>
                <a:lnTo>
                  <a:pt x="489711" y="677417"/>
                </a:lnTo>
                <a:lnTo>
                  <a:pt x="456183" y="889761"/>
                </a:lnTo>
                <a:lnTo>
                  <a:pt x="471804" y="889761"/>
                </a:lnTo>
                <a:lnTo>
                  <a:pt x="491998" y="793622"/>
                </a:lnTo>
                <a:lnTo>
                  <a:pt x="505332" y="695324"/>
                </a:lnTo>
                <a:lnTo>
                  <a:pt x="532256" y="500761"/>
                </a:lnTo>
                <a:lnTo>
                  <a:pt x="556895" y="292862"/>
                </a:lnTo>
                <a:lnTo>
                  <a:pt x="572516" y="183387"/>
                </a:lnTo>
                <a:lnTo>
                  <a:pt x="576960" y="129666"/>
                </a:lnTo>
                <a:lnTo>
                  <a:pt x="579120" y="100583"/>
                </a:lnTo>
                <a:lnTo>
                  <a:pt x="579120" y="73787"/>
                </a:lnTo>
                <a:lnTo>
                  <a:pt x="583692" y="71627"/>
                </a:lnTo>
                <a:lnTo>
                  <a:pt x="583692" y="64896"/>
                </a:lnTo>
                <a:lnTo>
                  <a:pt x="581405" y="60325"/>
                </a:lnTo>
                <a:lnTo>
                  <a:pt x="576960" y="58165"/>
                </a:lnTo>
                <a:lnTo>
                  <a:pt x="454025" y="44703"/>
                </a:lnTo>
                <a:lnTo>
                  <a:pt x="333248" y="29082"/>
                </a:lnTo>
                <a:lnTo>
                  <a:pt x="275081" y="20065"/>
                </a:lnTo>
                <a:lnTo>
                  <a:pt x="228281" y="11175"/>
                </a:lnTo>
                <a:close/>
              </a:path>
              <a:path w="584200" h="914400" extrusionOk="0">
                <a:moveTo>
                  <a:pt x="116331" y="2286"/>
                </a:moveTo>
                <a:lnTo>
                  <a:pt x="111886" y="6730"/>
                </a:lnTo>
                <a:lnTo>
                  <a:pt x="102870" y="53593"/>
                </a:lnTo>
                <a:lnTo>
                  <a:pt x="93852" y="102869"/>
                </a:lnTo>
                <a:lnTo>
                  <a:pt x="82803" y="199008"/>
                </a:lnTo>
                <a:lnTo>
                  <a:pt x="55879" y="409193"/>
                </a:lnTo>
                <a:lnTo>
                  <a:pt x="0" y="847216"/>
                </a:lnTo>
                <a:lnTo>
                  <a:pt x="0" y="851788"/>
                </a:lnTo>
                <a:lnTo>
                  <a:pt x="4572" y="853947"/>
                </a:lnTo>
                <a:lnTo>
                  <a:pt x="11175" y="853947"/>
                </a:lnTo>
                <a:lnTo>
                  <a:pt x="13461" y="849502"/>
                </a:lnTo>
                <a:lnTo>
                  <a:pt x="163069" y="849502"/>
                </a:lnTo>
                <a:lnTo>
                  <a:pt x="123062" y="842771"/>
                </a:lnTo>
                <a:lnTo>
                  <a:pt x="96969" y="840612"/>
                </a:lnTo>
                <a:lnTo>
                  <a:pt x="15621" y="840612"/>
                </a:lnTo>
                <a:lnTo>
                  <a:pt x="69342" y="426974"/>
                </a:lnTo>
                <a:lnTo>
                  <a:pt x="96138" y="216915"/>
                </a:lnTo>
                <a:lnTo>
                  <a:pt x="111886" y="114045"/>
                </a:lnTo>
                <a:lnTo>
                  <a:pt x="120776" y="11175"/>
                </a:lnTo>
                <a:lnTo>
                  <a:pt x="228281" y="11175"/>
                </a:lnTo>
                <a:lnTo>
                  <a:pt x="192404" y="4571"/>
                </a:lnTo>
                <a:lnTo>
                  <a:pt x="118618" y="4571"/>
                </a:lnTo>
                <a:lnTo>
                  <a:pt x="116331" y="2286"/>
                </a:lnTo>
                <a:close/>
              </a:path>
              <a:path w="584200" h="914400" extrusionOk="0">
                <a:moveTo>
                  <a:pt x="69342" y="838326"/>
                </a:moveTo>
                <a:lnTo>
                  <a:pt x="42545" y="838326"/>
                </a:lnTo>
                <a:lnTo>
                  <a:pt x="15621" y="840612"/>
                </a:lnTo>
                <a:lnTo>
                  <a:pt x="96969" y="840612"/>
                </a:lnTo>
                <a:lnTo>
                  <a:pt x="69342" y="838326"/>
                </a:lnTo>
                <a:close/>
              </a:path>
              <a:path w="584200" h="914400" extrusionOk="0">
                <a:moveTo>
                  <a:pt x="143128" y="0"/>
                </a:moveTo>
                <a:lnTo>
                  <a:pt x="120776" y="4571"/>
                </a:lnTo>
                <a:lnTo>
                  <a:pt x="192404" y="4571"/>
                </a:lnTo>
                <a:lnTo>
                  <a:pt x="1431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4003548" y="3797807"/>
            <a:ext cx="584200" cy="914400"/>
          </a:xfrm>
          <a:custGeom>
            <a:avLst/>
            <a:gdLst/>
            <a:ahLst/>
            <a:cxnLst/>
            <a:rect l="l" t="t" r="r" b="b"/>
            <a:pathLst>
              <a:path w="584200" h="914400" extrusionOk="0">
                <a:moveTo>
                  <a:pt x="163069" y="849502"/>
                </a:moveTo>
                <a:lnTo>
                  <a:pt x="13461" y="849502"/>
                </a:lnTo>
                <a:lnTo>
                  <a:pt x="42545" y="856233"/>
                </a:lnTo>
                <a:lnTo>
                  <a:pt x="69342" y="858519"/>
                </a:lnTo>
                <a:lnTo>
                  <a:pt x="239268" y="878585"/>
                </a:lnTo>
                <a:lnTo>
                  <a:pt x="292988" y="889761"/>
                </a:lnTo>
                <a:lnTo>
                  <a:pt x="346582" y="898778"/>
                </a:lnTo>
                <a:lnTo>
                  <a:pt x="400303" y="905382"/>
                </a:lnTo>
                <a:lnTo>
                  <a:pt x="454025" y="905382"/>
                </a:lnTo>
                <a:lnTo>
                  <a:pt x="456183" y="912113"/>
                </a:lnTo>
                <a:lnTo>
                  <a:pt x="460628" y="914399"/>
                </a:lnTo>
                <a:lnTo>
                  <a:pt x="465074" y="914399"/>
                </a:lnTo>
                <a:lnTo>
                  <a:pt x="469646" y="909827"/>
                </a:lnTo>
                <a:lnTo>
                  <a:pt x="469646" y="903223"/>
                </a:lnTo>
                <a:lnTo>
                  <a:pt x="474091" y="900937"/>
                </a:lnTo>
                <a:lnTo>
                  <a:pt x="476376" y="898778"/>
                </a:lnTo>
                <a:lnTo>
                  <a:pt x="476376" y="894333"/>
                </a:lnTo>
                <a:lnTo>
                  <a:pt x="471804" y="889761"/>
                </a:lnTo>
                <a:lnTo>
                  <a:pt x="456183" y="889761"/>
                </a:lnTo>
                <a:lnTo>
                  <a:pt x="398018" y="885316"/>
                </a:lnTo>
                <a:lnTo>
                  <a:pt x="342137" y="878585"/>
                </a:lnTo>
                <a:lnTo>
                  <a:pt x="228092" y="860678"/>
                </a:lnTo>
                <a:lnTo>
                  <a:pt x="163069" y="849502"/>
                </a:lnTo>
                <a:close/>
              </a:path>
              <a:path w="584200" h="914400" extrusionOk="0">
                <a:moveTo>
                  <a:pt x="228281" y="11175"/>
                </a:moveTo>
                <a:lnTo>
                  <a:pt x="120776" y="11175"/>
                </a:lnTo>
                <a:lnTo>
                  <a:pt x="145415" y="17906"/>
                </a:lnTo>
                <a:lnTo>
                  <a:pt x="174371" y="22351"/>
                </a:lnTo>
                <a:lnTo>
                  <a:pt x="201295" y="24637"/>
                </a:lnTo>
                <a:lnTo>
                  <a:pt x="346582" y="46989"/>
                </a:lnTo>
                <a:lnTo>
                  <a:pt x="460628" y="62611"/>
                </a:lnTo>
                <a:lnTo>
                  <a:pt x="572516" y="73787"/>
                </a:lnTo>
                <a:lnTo>
                  <a:pt x="563626" y="118490"/>
                </a:lnTo>
                <a:lnTo>
                  <a:pt x="556895" y="165480"/>
                </a:lnTo>
                <a:lnTo>
                  <a:pt x="545592" y="257047"/>
                </a:lnTo>
                <a:lnTo>
                  <a:pt x="518795" y="464946"/>
                </a:lnTo>
                <a:lnTo>
                  <a:pt x="505332" y="572261"/>
                </a:lnTo>
                <a:lnTo>
                  <a:pt x="489711" y="677417"/>
                </a:lnTo>
                <a:lnTo>
                  <a:pt x="456183" y="889761"/>
                </a:lnTo>
                <a:lnTo>
                  <a:pt x="471804" y="889761"/>
                </a:lnTo>
                <a:lnTo>
                  <a:pt x="491998" y="793622"/>
                </a:lnTo>
                <a:lnTo>
                  <a:pt x="505332" y="695324"/>
                </a:lnTo>
                <a:lnTo>
                  <a:pt x="532256" y="500761"/>
                </a:lnTo>
                <a:lnTo>
                  <a:pt x="556895" y="292862"/>
                </a:lnTo>
                <a:lnTo>
                  <a:pt x="572516" y="183387"/>
                </a:lnTo>
                <a:lnTo>
                  <a:pt x="576960" y="129666"/>
                </a:lnTo>
                <a:lnTo>
                  <a:pt x="579120" y="100583"/>
                </a:lnTo>
                <a:lnTo>
                  <a:pt x="579120" y="73787"/>
                </a:lnTo>
                <a:lnTo>
                  <a:pt x="583692" y="71627"/>
                </a:lnTo>
                <a:lnTo>
                  <a:pt x="583692" y="64896"/>
                </a:lnTo>
                <a:lnTo>
                  <a:pt x="581405" y="60325"/>
                </a:lnTo>
                <a:lnTo>
                  <a:pt x="576960" y="58165"/>
                </a:lnTo>
                <a:lnTo>
                  <a:pt x="454025" y="44703"/>
                </a:lnTo>
                <a:lnTo>
                  <a:pt x="333248" y="29082"/>
                </a:lnTo>
                <a:lnTo>
                  <a:pt x="275081" y="20065"/>
                </a:lnTo>
                <a:lnTo>
                  <a:pt x="228281" y="11175"/>
                </a:lnTo>
                <a:close/>
              </a:path>
              <a:path w="584200" h="914400" extrusionOk="0">
                <a:moveTo>
                  <a:pt x="116331" y="2286"/>
                </a:moveTo>
                <a:lnTo>
                  <a:pt x="111886" y="6730"/>
                </a:lnTo>
                <a:lnTo>
                  <a:pt x="102870" y="53593"/>
                </a:lnTo>
                <a:lnTo>
                  <a:pt x="93852" y="102869"/>
                </a:lnTo>
                <a:lnTo>
                  <a:pt x="82803" y="199008"/>
                </a:lnTo>
                <a:lnTo>
                  <a:pt x="55879" y="409193"/>
                </a:lnTo>
                <a:lnTo>
                  <a:pt x="0" y="847216"/>
                </a:lnTo>
                <a:lnTo>
                  <a:pt x="0" y="851788"/>
                </a:lnTo>
                <a:lnTo>
                  <a:pt x="4572" y="853947"/>
                </a:lnTo>
                <a:lnTo>
                  <a:pt x="11175" y="853947"/>
                </a:lnTo>
                <a:lnTo>
                  <a:pt x="13461" y="849502"/>
                </a:lnTo>
                <a:lnTo>
                  <a:pt x="163069" y="849502"/>
                </a:lnTo>
                <a:lnTo>
                  <a:pt x="123062" y="842771"/>
                </a:lnTo>
                <a:lnTo>
                  <a:pt x="96969" y="840612"/>
                </a:lnTo>
                <a:lnTo>
                  <a:pt x="15621" y="840612"/>
                </a:lnTo>
                <a:lnTo>
                  <a:pt x="69342" y="426974"/>
                </a:lnTo>
                <a:lnTo>
                  <a:pt x="96138" y="216915"/>
                </a:lnTo>
                <a:lnTo>
                  <a:pt x="111886" y="114045"/>
                </a:lnTo>
                <a:lnTo>
                  <a:pt x="120776" y="11175"/>
                </a:lnTo>
                <a:lnTo>
                  <a:pt x="228281" y="11175"/>
                </a:lnTo>
                <a:lnTo>
                  <a:pt x="192404" y="4571"/>
                </a:lnTo>
                <a:lnTo>
                  <a:pt x="118618" y="4571"/>
                </a:lnTo>
                <a:lnTo>
                  <a:pt x="116331" y="2286"/>
                </a:lnTo>
                <a:close/>
              </a:path>
              <a:path w="584200" h="914400" extrusionOk="0">
                <a:moveTo>
                  <a:pt x="69342" y="838326"/>
                </a:moveTo>
                <a:lnTo>
                  <a:pt x="42545" y="838326"/>
                </a:lnTo>
                <a:lnTo>
                  <a:pt x="15621" y="840612"/>
                </a:lnTo>
                <a:lnTo>
                  <a:pt x="96969" y="840612"/>
                </a:lnTo>
                <a:lnTo>
                  <a:pt x="69342" y="838326"/>
                </a:lnTo>
                <a:close/>
              </a:path>
              <a:path w="584200" h="914400" extrusionOk="0">
                <a:moveTo>
                  <a:pt x="143128" y="0"/>
                </a:moveTo>
                <a:lnTo>
                  <a:pt x="120776" y="4571"/>
                </a:lnTo>
                <a:lnTo>
                  <a:pt x="192404" y="4571"/>
                </a:lnTo>
                <a:lnTo>
                  <a:pt x="1431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00" y="216615"/>
            <a:ext cx="9031449" cy="4741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347200" y="17595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Mandando uma mensagem de ÁUDIO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3465040" y="1113075"/>
            <a:ext cx="2218232" cy="3940975"/>
            <a:chOff x="3465040" y="1113075"/>
            <a:chExt cx="2218232" cy="3940975"/>
          </a:xfrm>
        </p:grpSpPr>
        <p:pic>
          <p:nvPicPr>
            <p:cNvPr id="156" name="Google Shape;156;p22" descr="Screenshot_20170418-140538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65040" y="1118151"/>
              <a:ext cx="2213924" cy="3935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2"/>
            <p:cNvPicPr preferRelativeResize="0"/>
            <p:nvPr/>
          </p:nvPicPr>
          <p:blipFill rotWithShape="1">
            <a:blip r:embed="rId5">
              <a:alphaModFix/>
            </a:blip>
            <a:srcRect b="87707"/>
            <a:stretch/>
          </p:blipFill>
          <p:spPr>
            <a:xfrm>
              <a:off x="3467447" y="1113075"/>
              <a:ext cx="2215825" cy="4842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8" name="Google Shape;158;p22"/>
          <p:cNvGrpSpPr/>
          <p:nvPr/>
        </p:nvGrpSpPr>
        <p:grpSpPr>
          <a:xfrm>
            <a:off x="6174378" y="1118075"/>
            <a:ext cx="2214000" cy="3872678"/>
            <a:chOff x="6174378" y="1118075"/>
            <a:chExt cx="2214000" cy="3872678"/>
          </a:xfrm>
        </p:grpSpPr>
        <p:pic>
          <p:nvPicPr>
            <p:cNvPr id="159" name="Google Shape;159;p22" descr="Screenshot_20170418-140607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93075" y="1118075"/>
              <a:ext cx="2178376" cy="38726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2"/>
            <p:cNvPicPr preferRelativeResize="0"/>
            <p:nvPr/>
          </p:nvPicPr>
          <p:blipFill rotWithShape="1">
            <a:blip r:embed="rId7">
              <a:alphaModFix/>
            </a:blip>
            <a:srcRect b="87099"/>
            <a:stretch/>
          </p:blipFill>
          <p:spPr>
            <a:xfrm>
              <a:off x="6174378" y="1118100"/>
              <a:ext cx="2214000" cy="5077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22"/>
          <p:cNvGrpSpPr/>
          <p:nvPr/>
        </p:nvGrpSpPr>
        <p:grpSpPr>
          <a:xfrm>
            <a:off x="679600" y="1118100"/>
            <a:ext cx="2220999" cy="3935964"/>
            <a:chOff x="679600" y="1118100"/>
            <a:chExt cx="2220999" cy="3935964"/>
          </a:xfrm>
        </p:grpSpPr>
        <p:pic>
          <p:nvPicPr>
            <p:cNvPr id="162" name="Google Shape;162;p22" descr="Screenshot_20170418-140101.jp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6675" y="1118150"/>
              <a:ext cx="2213924" cy="39359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2"/>
            <p:cNvPicPr preferRelativeResize="0"/>
            <p:nvPr/>
          </p:nvPicPr>
          <p:blipFill rotWithShape="1">
            <a:blip r:embed="rId9">
              <a:alphaModFix/>
            </a:blip>
            <a:srcRect b="87697"/>
            <a:stretch/>
          </p:blipFill>
          <p:spPr>
            <a:xfrm>
              <a:off x="679600" y="1118100"/>
              <a:ext cx="2214000" cy="4842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4" name="Google Shape;164;p22"/>
          <p:cNvSpPr/>
          <p:nvPr/>
        </p:nvSpPr>
        <p:spPr>
          <a:xfrm>
            <a:off x="6193080" y="2456957"/>
            <a:ext cx="2178300" cy="607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/>
          <p:nvPr/>
        </p:nvSpPr>
        <p:spPr>
          <a:xfrm>
            <a:off x="3482650" y="4494975"/>
            <a:ext cx="2214000" cy="559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350" y="4644050"/>
            <a:ext cx="2214000" cy="4101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2433925" y="4612100"/>
            <a:ext cx="516900" cy="507900"/>
          </a:xfrm>
          <a:prstGeom prst="ellipse">
            <a:avLst/>
          </a:prstGeom>
          <a:noFill/>
          <a:ln w="762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18350" y="1113075"/>
            <a:ext cx="2178300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5350" y="1113075"/>
            <a:ext cx="2214001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74375" y="1113075"/>
            <a:ext cx="2214001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93534" y="2579675"/>
            <a:ext cx="1604665" cy="4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9600" y="1113075"/>
            <a:ext cx="2178300" cy="486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2"/>
          <p:cNvSpPr txBox="1"/>
          <p:nvPr/>
        </p:nvSpPr>
        <p:spPr>
          <a:xfrm>
            <a:off x="2494975" y="1905075"/>
            <a:ext cx="73413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4" name="Google Shape;174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99000" y="1113075"/>
            <a:ext cx="2178300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66000" y="1113075"/>
            <a:ext cx="2221000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35250" y="2398900"/>
            <a:ext cx="2282500" cy="72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Resumo</a:t>
            </a:r>
            <a:endParaRPr/>
          </a:p>
        </p:txBody>
      </p:sp>
      <p:sp>
        <p:nvSpPr>
          <p:cNvPr id="182" name="Google Shape;182;p23"/>
          <p:cNvSpPr txBox="1"/>
          <p:nvPr/>
        </p:nvSpPr>
        <p:spPr>
          <a:xfrm>
            <a:off x="904975" y="1160200"/>
            <a:ext cx="8135400" cy="2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/>
              <a:t>Selecione o contato desejado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2. pressione em cima do ícone       para começar a gravar a mensagem de voz </a:t>
            </a:r>
            <a:endParaRPr sz="2400"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075" y="1917900"/>
            <a:ext cx="573450" cy="58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/>
          <p:nvPr/>
        </p:nvSpPr>
        <p:spPr>
          <a:xfrm>
            <a:off x="904975" y="2842350"/>
            <a:ext cx="6938100" cy="1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3. Solte quando terminar de gravar para assim a mensagem de voz ser enviada 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Prática</a:t>
            </a:r>
            <a:endParaRPr/>
          </a:p>
        </p:txBody>
      </p:sp>
      <p:sp>
        <p:nvSpPr>
          <p:cNvPr id="190" name="Google Shape;190;p24"/>
          <p:cNvSpPr txBox="1"/>
          <p:nvPr/>
        </p:nvSpPr>
        <p:spPr>
          <a:xfrm>
            <a:off x="355000" y="1542925"/>
            <a:ext cx="5341200" cy="27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Agora, vamos enviar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uma mensagem de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áudio para os nossos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queridos professores: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480" y="1853400"/>
            <a:ext cx="4118520" cy="230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Realizando uma LIGAÇÃO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0071" y="1349175"/>
            <a:ext cx="2032478" cy="36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/>
          <p:nvPr/>
        </p:nvSpPr>
        <p:spPr>
          <a:xfrm>
            <a:off x="7420925" y="1891600"/>
            <a:ext cx="567900" cy="29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1377806"/>
            <a:ext cx="2127850" cy="3613318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5"/>
          <p:cNvSpPr/>
          <p:nvPr/>
        </p:nvSpPr>
        <p:spPr>
          <a:xfrm>
            <a:off x="4834325" y="1289525"/>
            <a:ext cx="295200" cy="501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" y="1375240"/>
            <a:ext cx="2127850" cy="355863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5"/>
          <p:cNvSpPr/>
          <p:nvPr/>
        </p:nvSpPr>
        <p:spPr>
          <a:xfrm>
            <a:off x="2332850" y="4342475"/>
            <a:ext cx="358200" cy="3648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517388" y="-57825"/>
            <a:ext cx="78546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6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Realizando uma LIGAÇÃO por VOZ </a:t>
            </a:r>
            <a:endParaRPr sz="2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26"/>
          <p:cNvGrpSpPr/>
          <p:nvPr/>
        </p:nvGrpSpPr>
        <p:grpSpPr>
          <a:xfrm>
            <a:off x="642150" y="1115020"/>
            <a:ext cx="2271746" cy="3858049"/>
            <a:chOff x="762000" y="1143675"/>
            <a:chExt cx="2224367" cy="3954134"/>
          </a:xfrm>
        </p:grpSpPr>
        <p:pic>
          <p:nvPicPr>
            <p:cNvPr id="211" name="Google Shape;21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2000" y="1143675"/>
              <a:ext cx="2224225" cy="39541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6"/>
            <p:cNvSpPr/>
            <p:nvPr/>
          </p:nvSpPr>
          <p:spPr>
            <a:xfrm>
              <a:off x="2494645" y="1415050"/>
              <a:ext cx="278400" cy="233400"/>
            </a:xfrm>
            <a:prstGeom prst="rect">
              <a:avLst/>
            </a:prstGeom>
            <a:noFill/>
            <a:ln w="28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13" name="Google Shape;213;p26" descr="Screenshot_20170919-102319.png"/>
            <p:cNvPicPr preferRelativeResize="0"/>
            <p:nvPr/>
          </p:nvPicPr>
          <p:blipFill rotWithShape="1">
            <a:blip r:embed="rId5">
              <a:alphaModFix/>
            </a:blip>
            <a:srcRect t="12289" b="8827"/>
            <a:stretch/>
          </p:blipFill>
          <p:spPr>
            <a:xfrm>
              <a:off x="762141" y="1625725"/>
              <a:ext cx="2224226" cy="28192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4" name="Google Shape;21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150" y="1113075"/>
            <a:ext cx="2274175" cy="5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6"/>
          <p:cNvSpPr/>
          <p:nvPr/>
        </p:nvSpPr>
        <p:spPr>
          <a:xfrm>
            <a:off x="2395925" y="1289525"/>
            <a:ext cx="295200" cy="293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32950" y="1114975"/>
            <a:ext cx="2271749" cy="39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6"/>
          <p:cNvSpPr/>
          <p:nvPr/>
        </p:nvSpPr>
        <p:spPr>
          <a:xfrm>
            <a:off x="4095300" y="3956525"/>
            <a:ext cx="545400" cy="449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99950" y="1114975"/>
            <a:ext cx="2274175" cy="39541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/>
          <p:nvPr/>
        </p:nvSpPr>
        <p:spPr>
          <a:xfrm>
            <a:off x="6642675" y="1441925"/>
            <a:ext cx="816600" cy="449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6"/>
          <p:cNvSpPr/>
          <p:nvPr/>
        </p:nvSpPr>
        <p:spPr>
          <a:xfrm>
            <a:off x="6762300" y="3956525"/>
            <a:ext cx="545400" cy="4497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6"/>
          <p:cNvSpPr/>
          <p:nvPr/>
        </p:nvSpPr>
        <p:spPr>
          <a:xfrm>
            <a:off x="3750750" y="2696325"/>
            <a:ext cx="1123800" cy="8625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>
            <a:off x="6515325" y="2765925"/>
            <a:ext cx="1071300" cy="7233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>
            <a:spLocks noGrp="1"/>
          </p:cNvSpPr>
          <p:nvPr>
            <p:ph type="title"/>
          </p:nvPr>
        </p:nvSpPr>
        <p:spPr>
          <a:xfrm>
            <a:off x="311700" y="228575"/>
            <a:ext cx="8520600" cy="9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Realizando uma LIGAÇÃO por VÍDEO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9" name="Google Shape;229;p27"/>
          <p:cNvGrpSpPr/>
          <p:nvPr/>
        </p:nvGrpSpPr>
        <p:grpSpPr>
          <a:xfrm>
            <a:off x="358255" y="1332012"/>
            <a:ext cx="2164552" cy="3570583"/>
            <a:chOff x="55470" y="1114038"/>
            <a:chExt cx="2226905" cy="3954134"/>
          </a:xfrm>
        </p:grpSpPr>
        <p:pic>
          <p:nvPicPr>
            <p:cNvPr id="230" name="Google Shape;230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150" y="1114038"/>
              <a:ext cx="2224225" cy="39541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7" descr="Screenshot_20170418-140101.jpg"/>
            <p:cNvPicPr preferRelativeResize="0"/>
            <p:nvPr/>
          </p:nvPicPr>
          <p:blipFill rotWithShape="1">
            <a:blip r:embed="rId5">
              <a:alphaModFix/>
            </a:blip>
            <a:srcRect t="18619"/>
            <a:stretch/>
          </p:blipFill>
          <p:spPr>
            <a:xfrm>
              <a:off x="55470" y="1608900"/>
              <a:ext cx="2224225" cy="31517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p27"/>
            <p:cNvSpPr/>
            <p:nvPr/>
          </p:nvSpPr>
          <p:spPr>
            <a:xfrm>
              <a:off x="1447920" y="1278000"/>
              <a:ext cx="276900" cy="330900"/>
            </a:xfrm>
            <a:prstGeom prst="rect">
              <a:avLst/>
            </a:prstGeom>
            <a:noFill/>
            <a:ln w="28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3" name="Google Shape;2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1625" y="1365125"/>
            <a:ext cx="2098180" cy="3570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4325" y="1328425"/>
            <a:ext cx="2098175" cy="3510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/>
          <p:nvPr/>
        </p:nvSpPr>
        <p:spPr>
          <a:xfrm>
            <a:off x="3742200" y="2028075"/>
            <a:ext cx="1453800" cy="1246200"/>
          </a:xfrm>
          <a:prstGeom prst="smileyFace">
            <a:avLst>
              <a:gd name="adj" fmla="val 4653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7"/>
          <p:cNvSpPr/>
          <p:nvPr/>
        </p:nvSpPr>
        <p:spPr>
          <a:xfrm>
            <a:off x="6810850" y="2327075"/>
            <a:ext cx="1271700" cy="1001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"/>
          <p:cNvSpPr/>
          <p:nvPr/>
        </p:nvSpPr>
        <p:spPr>
          <a:xfrm>
            <a:off x="7855100" y="3946225"/>
            <a:ext cx="367200" cy="365700"/>
          </a:xfrm>
          <a:prstGeom prst="smileyFace">
            <a:avLst>
              <a:gd name="adj" fmla="val 4653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>
            <a:off x="4199963" y="1662375"/>
            <a:ext cx="367200" cy="365700"/>
          </a:xfrm>
          <a:prstGeom prst="smileyFace">
            <a:avLst>
              <a:gd name="adj" fmla="val 465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>
            <a:spLocks noGrp="1"/>
          </p:cNvSpPr>
          <p:nvPr>
            <p:ph type="title"/>
          </p:nvPr>
        </p:nvSpPr>
        <p:spPr>
          <a:xfrm>
            <a:off x="704925" y="-76675"/>
            <a:ext cx="7640400" cy="11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Resumo - Ligação de Voz ou de Vídeo</a:t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340375" y="2077750"/>
            <a:ext cx="34032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2. Escolher a opção de </a:t>
            </a:r>
            <a:r>
              <a:rPr lang="pt-BR" sz="2400" b="1"/>
              <a:t>voz </a:t>
            </a:r>
            <a:r>
              <a:rPr lang="pt-BR" sz="2400"/>
              <a:t>  se for realizar a chamada apenas de voz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 </a:t>
            </a:r>
            <a:endParaRPr sz="2400"/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l="57833" t="-9014" r="23223" b="100000"/>
          <a:stretch/>
        </p:blipFill>
        <p:spPr>
          <a:xfrm>
            <a:off x="7079525" y="1681000"/>
            <a:ext cx="932426" cy="78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1238" y="4245526"/>
            <a:ext cx="681475" cy="5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5483725" y="2799288"/>
            <a:ext cx="38115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2. Escolher a opção de </a:t>
            </a:r>
            <a:r>
              <a:rPr lang="pt-BR" sz="2400" b="1"/>
              <a:t>vídeo</a:t>
            </a:r>
            <a:r>
              <a:rPr lang="pt-BR" sz="2400"/>
              <a:t>          se for realizar chamada de vídeo</a:t>
            </a:r>
            <a:endParaRPr sz="2400"/>
          </a:p>
        </p:txBody>
      </p:sp>
      <p:pic>
        <p:nvPicPr>
          <p:cNvPr id="248" name="Google Shape;24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8738" y="4116613"/>
            <a:ext cx="681475" cy="54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8"/>
          <p:cNvSpPr txBox="1"/>
          <p:nvPr/>
        </p:nvSpPr>
        <p:spPr>
          <a:xfrm>
            <a:off x="2664000" y="1328500"/>
            <a:ext cx="35991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/>
              <a:t>selecionar o contato desejado</a:t>
            </a:r>
            <a:endParaRPr sz="2400"/>
          </a:p>
        </p:txBody>
      </p:sp>
      <p:sp>
        <p:nvSpPr>
          <p:cNvPr id="250" name="Google Shape;250;p28"/>
          <p:cNvSpPr txBox="1"/>
          <p:nvPr/>
        </p:nvSpPr>
        <p:spPr>
          <a:xfrm>
            <a:off x="3956163" y="3099800"/>
            <a:ext cx="9324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ou</a:t>
            </a:r>
            <a:endParaRPr sz="4800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372775" y="13960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Prática usando o Wha</a:t>
            </a:r>
            <a:r>
              <a:rPr lang="pt-BR">
                <a:solidFill>
                  <a:srgbClr val="000000"/>
                </a:solidFill>
              </a:rPr>
              <a:t>tsApp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151800" y="1482925"/>
            <a:ext cx="5926800" cy="3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AutoNum type="arabicPeriod"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Vamos </a:t>
            </a:r>
            <a:r>
              <a:rPr lang="pt-B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fazer uma ligação de voz </a:t>
            </a:r>
            <a:r>
              <a:rPr lang="pt-BR" sz="2000">
                <a:solidFill>
                  <a:srgbClr val="000000"/>
                </a:solidFill>
              </a:rPr>
              <a:t>para um colega de sala;</a:t>
            </a:r>
            <a:endParaRPr sz="2000">
              <a:solidFill>
                <a:srgbClr val="000000"/>
              </a:solidFill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pt-BR" sz="3200">
                <a:solidFill>
                  <a:srgbClr val="000000"/>
                </a:solidFill>
              </a:rPr>
              <a:t>D</a:t>
            </a:r>
            <a:r>
              <a:rPr lang="pt-BR" sz="2700">
                <a:solidFill>
                  <a:srgbClr val="000000"/>
                </a:solidFill>
              </a:rPr>
              <a:t>epois, vamos</a:t>
            </a:r>
            <a:r>
              <a:rPr lang="pt-BR" sz="2700" b="1">
                <a:solidFill>
                  <a:srgbClr val="000000"/>
                </a:solidFill>
              </a:rPr>
              <a:t> fazer uma ligação d</a:t>
            </a:r>
            <a:r>
              <a:rPr lang="pt-BR" sz="39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v</a:t>
            </a:r>
            <a:r>
              <a:rPr lang="pt-BR" sz="2700" b="1">
                <a:solidFill>
                  <a:srgbClr val="000000"/>
                </a:solidFill>
              </a:rPr>
              <a:t>ídeo</a:t>
            </a:r>
            <a:r>
              <a:rPr lang="pt-BR" sz="2700">
                <a:solidFill>
                  <a:srgbClr val="000000"/>
                </a:solidFill>
              </a:rPr>
              <a:t> </a:t>
            </a:r>
            <a:r>
              <a:rPr lang="pt-BR" sz="3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700">
                <a:solidFill>
                  <a:srgbClr val="000000"/>
                </a:solidFill>
              </a:rPr>
              <a:t>para outro </a:t>
            </a:r>
            <a:r>
              <a:rPr lang="pt-BR" sz="3000">
                <a:solidFill>
                  <a:srgbClr val="000000"/>
                </a:solidFill>
              </a:rPr>
              <a:t>colega </a:t>
            </a:r>
            <a:r>
              <a:rPr lang="pt-BR" sz="2700">
                <a:solidFill>
                  <a:srgbClr val="000000"/>
                </a:solidFill>
              </a:rPr>
              <a:t>da sala.</a:t>
            </a:r>
            <a:endParaRPr sz="3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29" descr="telefon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5100" y="2763279"/>
            <a:ext cx="2310300" cy="231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4905" y="2401665"/>
            <a:ext cx="717899" cy="72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0"/>
          <p:cNvSpPr txBox="1">
            <a:spLocks noGrp="1"/>
          </p:cNvSpPr>
          <p:nvPr>
            <p:ph type="title"/>
          </p:nvPr>
        </p:nvSpPr>
        <p:spPr>
          <a:xfrm>
            <a:off x="751800" y="-72650"/>
            <a:ext cx="76404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Teclado Virtual - O que é?</a:t>
            </a:r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body" idx="1"/>
          </p:nvPr>
        </p:nvSpPr>
        <p:spPr>
          <a:xfrm>
            <a:off x="137250" y="740450"/>
            <a:ext cx="8869500" cy="22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-Teclado Virtual é o que dá acesso às teclas do nosso dispositivo móvel.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pt-BR"/>
              <a:t>-Por que Virtual? Por que não é fisicamente visível como nos dispositivos mais antigos.</a:t>
            </a:r>
            <a:endParaRPr/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900" y="2339938"/>
            <a:ext cx="1850425" cy="185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4125" y="2392150"/>
            <a:ext cx="3101250" cy="17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0"/>
          <p:cNvSpPr txBox="1"/>
          <p:nvPr/>
        </p:nvSpPr>
        <p:spPr>
          <a:xfrm>
            <a:off x="1172160" y="4272225"/>
            <a:ext cx="2618700" cy="8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Teclado Físico</a:t>
            </a:r>
            <a:endParaRPr sz="2400"/>
          </a:p>
        </p:txBody>
      </p:sp>
      <p:sp>
        <p:nvSpPr>
          <p:cNvPr id="268" name="Google Shape;268;p30"/>
          <p:cNvSpPr txBox="1"/>
          <p:nvPr/>
        </p:nvSpPr>
        <p:spPr>
          <a:xfrm>
            <a:off x="5384625" y="4397800"/>
            <a:ext cx="27339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Teclado Virtual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 txBox="1">
            <a:spLocks noGrp="1"/>
          </p:cNvSpPr>
          <p:nvPr>
            <p:ph type="body" idx="1"/>
          </p:nvPr>
        </p:nvSpPr>
        <p:spPr>
          <a:xfrm>
            <a:off x="132375" y="2075100"/>
            <a:ext cx="4866600" cy="16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Coloca</a:t>
            </a:r>
            <a:r>
              <a:rPr lang="pt-BR"/>
              <a:t>r</a:t>
            </a: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na </a:t>
            </a:r>
            <a:r>
              <a:rPr lang="pt-BR"/>
              <a:t>linguagem</a:t>
            </a: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do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seu celular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Conversor de fala em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texto escrito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Teclado Virtual - U</a:t>
            </a:r>
            <a:r>
              <a:rPr lang="pt-BR">
                <a:solidFill>
                  <a:srgbClr val="000000"/>
                </a:solidFill>
              </a:rPr>
              <a:t>tilidades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31"/>
          <p:cNvGrpSpPr/>
          <p:nvPr/>
        </p:nvGrpSpPr>
        <p:grpSpPr>
          <a:xfrm>
            <a:off x="5866706" y="1645365"/>
            <a:ext cx="1889667" cy="3250515"/>
            <a:chOff x="7254247" y="227401"/>
            <a:chExt cx="1686600" cy="2919974"/>
          </a:xfrm>
        </p:grpSpPr>
        <p:pic>
          <p:nvPicPr>
            <p:cNvPr id="276" name="Google Shape;276;p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282105" y="227401"/>
              <a:ext cx="1642475" cy="29199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1"/>
            <p:cNvSpPr/>
            <p:nvPr/>
          </p:nvSpPr>
          <p:spPr>
            <a:xfrm>
              <a:off x="7254247" y="1793450"/>
              <a:ext cx="1686600" cy="1353900"/>
            </a:xfrm>
            <a:prstGeom prst="rect">
              <a:avLst/>
            </a:prstGeom>
            <a:noFill/>
            <a:ln w="28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Nessa aula vamos estudar... 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67062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Mensagem de Texto;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Mensagem de Áudio;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Fazer ligações de áudio\ vídeo</a:t>
            </a:r>
            <a:r>
              <a:rPr lang="pt-BR" sz="2400"/>
              <a:t>.</a:t>
            </a: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Uso do teclado virtual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325" y="1284125"/>
            <a:ext cx="3371675" cy="337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>
            <a:spLocks noGrp="1"/>
          </p:cNvSpPr>
          <p:nvPr>
            <p:ph type="body" idx="1"/>
          </p:nvPr>
        </p:nvSpPr>
        <p:spPr>
          <a:xfrm>
            <a:off x="204825" y="1216125"/>
            <a:ext cx="3273600" cy="3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abrir o teclado virtual: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basta clicar no campo de escrita de texto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Teclado Virtual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4" name="Google Shape;284;p32"/>
          <p:cNvGrpSpPr/>
          <p:nvPr/>
        </p:nvGrpSpPr>
        <p:grpSpPr>
          <a:xfrm>
            <a:off x="3614000" y="760800"/>
            <a:ext cx="2358500" cy="4277674"/>
            <a:chOff x="3614000" y="760800"/>
            <a:chExt cx="2358500" cy="4277674"/>
          </a:xfrm>
        </p:grpSpPr>
        <p:pic>
          <p:nvPicPr>
            <p:cNvPr id="285" name="Google Shape;285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52898" y="760800"/>
              <a:ext cx="2293442" cy="4277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32"/>
            <p:cNvSpPr/>
            <p:nvPr/>
          </p:nvSpPr>
          <p:spPr>
            <a:xfrm>
              <a:off x="3614000" y="3055016"/>
              <a:ext cx="2355000" cy="1983300"/>
            </a:xfrm>
            <a:prstGeom prst="rect">
              <a:avLst/>
            </a:prstGeom>
            <a:noFill/>
            <a:ln w="28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3617500" y="1631075"/>
              <a:ext cx="2355000" cy="11154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8" name="Google Shape;288;p32"/>
          <p:cNvGrpSpPr/>
          <p:nvPr/>
        </p:nvGrpSpPr>
        <p:grpSpPr>
          <a:xfrm>
            <a:off x="6151000" y="760800"/>
            <a:ext cx="2411450" cy="4277722"/>
            <a:chOff x="6151000" y="760800"/>
            <a:chExt cx="2411450" cy="4277722"/>
          </a:xfrm>
        </p:grpSpPr>
        <p:pic>
          <p:nvPicPr>
            <p:cNvPr id="289" name="Google Shape;289;p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56250" y="760800"/>
              <a:ext cx="2406200" cy="4277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32"/>
            <p:cNvSpPr/>
            <p:nvPr/>
          </p:nvSpPr>
          <p:spPr>
            <a:xfrm>
              <a:off x="6151000" y="2708319"/>
              <a:ext cx="2015100" cy="282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6153600" y="3055025"/>
              <a:ext cx="2406300" cy="1983300"/>
            </a:xfrm>
            <a:prstGeom prst="rect">
              <a:avLst/>
            </a:prstGeom>
            <a:noFill/>
            <a:ln w="284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2" name="Google Shape;292;p32"/>
            <p:cNvPicPr preferRelativeResize="0"/>
            <p:nvPr/>
          </p:nvPicPr>
          <p:blipFill rotWithShape="1">
            <a:blip r:embed="rId5">
              <a:alphaModFix/>
            </a:blip>
            <a:srcRect t="18153" r="34232" b="74676"/>
            <a:stretch/>
          </p:blipFill>
          <p:spPr>
            <a:xfrm>
              <a:off x="6156250" y="1294451"/>
              <a:ext cx="2406199" cy="13765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3" name="Google Shape;29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1000" y="760800"/>
            <a:ext cx="2411451" cy="5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66000" y="732075"/>
            <a:ext cx="2411450" cy="55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3"/>
          <p:cNvSpPr txBox="1">
            <a:spLocks noGrp="1"/>
          </p:cNvSpPr>
          <p:nvPr>
            <p:ph type="body" idx="1"/>
          </p:nvPr>
        </p:nvSpPr>
        <p:spPr>
          <a:xfrm>
            <a:off x="271600" y="701575"/>
            <a:ext cx="80172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Conversor de Fala em Texto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 txBox="1">
            <a:spLocks noGrp="1"/>
          </p:cNvSpPr>
          <p:nvPr>
            <p:ph type="title"/>
          </p:nvPr>
        </p:nvSpPr>
        <p:spPr>
          <a:xfrm>
            <a:off x="734000" y="-57825"/>
            <a:ext cx="76404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Teclado Virtual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5599525" y="2969675"/>
            <a:ext cx="3383100" cy="20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Nesse momento, podemos falar e nossas palavras serão convertidas em texto.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33"/>
          <p:cNvCxnSpPr/>
          <p:nvPr/>
        </p:nvCxnSpPr>
        <p:spPr>
          <a:xfrm rot="10800000" flipH="1">
            <a:off x="5069275" y="3370425"/>
            <a:ext cx="540900" cy="10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03" name="Google Shape;303;p33"/>
          <p:cNvGrpSpPr/>
          <p:nvPr/>
        </p:nvGrpSpPr>
        <p:grpSpPr>
          <a:xfrm>
            <a:off x="609600" y="1266627"/>
            <a:ext cx="2152550" cy="3724474"/>
            <a:chOff x="762000" y="1266627"/>
            <a:chExt cx="2152550" cy="3724474"/>
          </a:xfrm>
        </p:grpSpPr>
        <p:pic>
          <p:nvPicPr>
            <p:cNvPr id="304" name="Google Shape;304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2000" y="1266627"/>
              <a:ext cx="2095025" cy="3724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33"/>
            <p:cNvSpPr/>
            <p:nvPr/>
          </p:nvSpPr>
          <p:spPr>
            <a:xfrm>
              <a:off x="2541650" y="3244440"/>
              <a:ext cx="372900" cy="3093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6" name="Google Shape;306;p33"/>
            <p:cNvPicPr preferRelativeResize="0"/>
            <p:nvPr/>
          </p:nvPicPr>
          <p:blipFill rotWithShape="1">
            <a:blip r:embed="rId4">
              <a:alphaModFix/>
            </a:blip>
            <a:srcRect t="18153" r="34232" b="74676"/>
            <a:stretch/>
          </p:blipFill>
          <p:spPr>
            <a:xfrm>
              <a:off x="765665" y="1723791"/>
              <a:ext cx="2087675" cy="1201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7" name="Google Shape;307;p33"/>
          <p:cNvGrpSpPr/>
          <p:nvPr/>
        </p:nvGrpSpPr>
        <p:grpSpPr>
          <a:xfrm>
            <a:off x="2971800" y="1266627"/>
            <a:ext cx="2095025" cy="3724474"/>
            <a:chOff x="2971800" y="1266627"/>
            <a:chExt cx="2095025" cy="3724474"/>
          </a:xfrm>
        </p:grpSpPr>
        <p:pic>
          <p:nvPicPr>
            <p:cNvPr id="308" name="Google Shape;308;p3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971800" y="1266627"/>
              <a:ext cx="2095025" cy="372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3"/>
            <p:cNvPicPr preferRelativeResize="0"/>
            <p:nvPr/>
          </p:nvPicPr>
          <p:blipFill rotWithShape="1">
            <a:blip r:embed="rId4">
              <a:alphaModFix/>
            </a:blip>
            <a:srcRect t="18153" r="34232" b="74676"/>
            <a:stretch/>
          </p:blipFill>
          <p:spPr>
            <a:xfrm>
              <a:off x="2975465" y="1723791"/>
              <a:ext cx="2087675" cy="120197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0" name="Google Shape;31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" y="1266625"/>
            <a:ext cx="2095026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1800" y="1266625"/>
            <a:ext cx="2095026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400" y="1265475"/>
            <a:ext cx="2095025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65600" y="1265475"/>
            <a:ext cx="2095025" cy="4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4"/>
          <p:cNvSpPr txBox="1">
            <a:spLocks noGrp="1"/>
          </p:cNvSpPr>
          <p:nvPr>
            <p:ph type="body" idx="1"/>
          </p:nvPr>
        </p:nvSpPr>
        <p:spPr>
          <a:xfrm>
            <a:off x="381000" y="711000"/>
            <a:ext cx="80172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191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-"/>
            </a:pPr>
            <a:r>
              <a:rPr lang="pt-BR" sz="3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Conversor de Fala em Texto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 txBox="1">
            <a:spLocks noGrp="1"/>
          </p:cNvSpPr>
          <p:nvPr>
            <p:ph type="title"/>
          </p:nvPr>
        </p:nvSpPr>
        <p:spPr>
          <a:xfrm>
            <a:off x="734000" y="-57825"/>
            <a:ext cx="76404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Teclado Virtual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4"/>
          <p:cNvSpPr txBox="1"/>
          <p:nvPr/>
        </p:nvSpPr>
        <p:spPr>
          <a:xfrm>
            <a:off x="3122650" y="2448850"/>
            <a:ext cx="1996800" cy="12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Quando terminamos de falar,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apertamos novamente o microfone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 finalizar.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1" name="Google Shape;321;p34"/>
          <p:cNvCxnSpPr/>
          <p:nvPr/>
        </p:nvCxnSpPr>
        <p:spPr>
          <a:xfrm rot="10800000" flipH="1">
            <a:off x="2478475" y="3370425"/>
            <a:ext cx="540900" cy="10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2" name="Google Shape;322;p34"/>
          <p:cNvCxnSpPr/>
          <p:nvPr/>
        </p:nvCxnSpPr>
        <p:spPr>
          <a:xfrm rot="10800000" flipH="1">
            <a:off x="4967125" y="3128864"/>
            <a:ext cx="1577100" cy="252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323" name="Google Shape;323;p34"/>
          <p:cNvGrpSpPr/>
          <p:nvPr/>
        </p:nvGrpSpPr>
        <p:grpSpPr>
          <a:xfrm>
            <a:off x="381000" y="1266627"/>
            <a:ext cx="2095025" cy="3724474"/>
            <a:chOff x="381000" y="1266627"/>
            <a:chExt cx="2095025" cy="3724474"/>
          </a:xfrm>
        </p:grpSpPr>
        <p:pic>
          <p:nvPicPr>
            <p:cNvPr id="324" name="Google Shape;324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1000" y="1266627"/>
              <a:ext cx="2095025" cy="372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4"/>
            <p:cNvPicPr preferRelativeResize="0"/>
            <p:nvPr/>
          </p:nvPicPr>
          <p:blipFill rotWithShape="1">
            <a:blip r:embed="rId4">
              <a:alphaModFix/>
            </a:blip>
            <a:srcRect t="18153" r="34232" b="74676"/>
            <a:stretch/>
          </p:blipFill>
          <p:spPr>
            <a:xfrm>
              <a:off x="384665" y="1723791"/>
              <a:ext cx="2087675" cy="120197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34"/>
          <p:cNvGrpSpPr/>
          <p:nvPr/>
        </p:nvGrpSpPr>
        <p:grpSpPr>
          <a:xfrm>
            <a:off x="6544325" y="1266625"/>
            <a:ext cx="2124125" cy="3724296"/>
            <a:chOff x="6544325" y="1266625"/>
            <a:chExt cx="2124125" cy="3724296"/>
          </a:xfrm>
        </p:grpSpPr>
        <p:pic>
          <p:nvPicPr>
            <p:cNvPr id="327" name="Google Shape;327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73534" y="1266625"/>
              <a:ext cx="2094917" cy="37242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8" name="Google Shape;328;p34"/>
            <p:cNvGrpSpPr/>
            <p:nvPr/>
          </p:nvGrpSpPr>
          <p:grpSpPr>
            <a:xfrm>
              <a:off x="6544325" y="1731641"/>
              <a:ext cx="2120503" cy="1532534"/>
              <a:chOff x="6544325" y="1731641"/>
              <a:chExt cx="2120503" cy="1532534"/>
            </a:xfrm>
          </p:grpSpPr>
          <p:pic>
            <p:nvPicPr>
              <p:cNvPr id="329" name="Google Shape;329;p34"/>
              <p:cNvPicPr preferRelativeResize="0"/>
              <p:nvPr/>
            </p:nvPicPr>
            <p:blipFill rotWithShape="1">
              <a:blip r:embed="rId4">
                <a:alphaModFix/>
              </a:blip>
              <a:srcRect t="18153" r="34232" b="74676"/>
              <a:stretch/>
            </p:blipFill>
            <p:spPr>
              <a:xfrm>
                <a:off x="6577153" y="1731641"/>
                <a:ext cx="2087675" cy="12019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0" name="Google Shape;330;p34"/>
              <p:cNvSpPr/>
              <p:nvPr/>
            </p:nvSpPr>
            <p:spPr>
              <a:xfrm>
                <a:off x="6544325" y="2893075"/>
                <a:ext cx="2094900" cy="371100"/>
              </a:xfrm>
              <a:prstGeom prst="roundRect">
                <a:avLst>
                  <a:gd name="adj" fmla="val 16667"/>
                </a:avLst>
              </a:prstGeom>
              <a:noFill/>
              <a:ln w="38100" cap="flat" cmpd="sng">
                <a:solidFill>
                  <a:srgbClr val="00FF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31" name="Google Shape;33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1266625"/>
            <a:ext cx="2095026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3425" y="1266625"/>
            <a:ext cx="2095026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800" y="1265475"/>
            <a:ext cx="2095025" cy="4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47000" y="1265475"/>
            <a:ext cx="2095025" cy="4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 txBox="1"/>
          <p:nvPr/>
        </p:nvSpPr>
        <p:spPr>
          <a:xfrm>
            <a:off x="1275250" y="1877400"/>
            <a:ext cx="5171700" cy="13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/>
              <a:t>Obrigado!!</a:t>
            </a:r>
            <a:endParaRPr sz="4800" b="1"/>
          </a:p>
        </p:txBody>
      </p:sp>
      <p:pic>
        <p:nvPicPr>
          <p:cNvPr id="340" name="Google Shape;34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950" y="1128250"/>
            <a:ext cx="3801025" cy="308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3011950" y="883350"/>
            <a:ext cx="5691000" cy="1146000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Aplicativo para </a:t>
            </a:r>
            <a:r>
              <a:rPr lang="pt-BR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comunicação</a:t>
            </a: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pela Internet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 </a:t>
            </a:r>
            <a:r>
              <a:rPr lang="pt-B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trocar mensagens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Permite </a:t>
            </a:r>
            <a:r>
              <a:rPr lang="pt-BR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realizar chamadas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101" y="1445356"/>
            <a:ext cx="2099927" cy="2115698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87500" y="175950"/>
            <a:ext cx="28968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5"/>
          <p:cNvSpPr/>
          <p:nvPr/>
        </p:nvSpPr>
        <p:spPr>
          <a:xfrm>
            <a:off x="4026125" y="3050575"/>
            <a:ext cx="1138500" cy="5796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  Texto</a:t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2567050" y="3473000"/>
            <a:ext cx="1583400" cy="7074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Gravação de Áudio</a:t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5582850" y="2986675"/>
            <a:ext cx="1293600" cy="7074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Imagens</a:t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7294675" y="3086125"/>
            <a:ext cx="1761300" cy="7074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Documentos</a:t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6406450" y="3743225"/>
            <a:ext cx="1167600" cy="5214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Vídeos</a:t>
            </a:r>
            <a:endParaRPr/>
          </a:p>
        </p:txBody>
      </p:sp>
      <p:sp>
        <p:nvSpPr>
          <p:cNvPr id="88" name="Google Shape;88;p15"/>
          <p:cNvSpPr/>
          <p:nvPr/>
        </p:nvSpPr>
        <p:spPr>
          <a:xfrm>
            <a:off x="4631638" y="3700525"/>
            <a:ext cx="1293600" cy="5214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Imagens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/>
          <p:nvPr/>
        </p:nvSpPr>
        <p:spPr>
          <a:xfrm>
            <a:off x="2153474" y="1313808"/>
            <a:ext cx="561900" cy="293700"/>
          </a:xfrm>
          <a:prstGeom prst="rect">
            <a:avLst/>
          </a:prstGeom>
          <a:noFill/>
          <a:ln w="284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647650" y="39250"/>
            <a:ext cx="76404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/>
              <a:t>Conhecendo o </a:t>
            </a: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/>
          <p:nvPr/>
        </p:nvSpPr>
        <p:spPr>
          <a:xfrm>
            <a:off x="8059171" y="4612300"/>
            <a:ext cx="468300" cy="424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/>
          <p:nvPr/>
        </p:nvSpPr>
        <p:spPr>
          <a:xfrm>
            <a:off x="954400" y="1459900"/>
            <a:ext cx="671400" cy="3396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7039" y="879534"/>
            <a:ext cx="2291000" cy="407289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/>
          <p:nvPr/>
        </p:nvSpPr>
        <p:spPr>
          <a:xfrm>
            <a:off x="4627925" y="1290850"/>
            <a:ext cx="671400" cy="3396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6"/>
          <p:cNvSpPr/>
          <p:nvPr/>
        </p:nvSpPr>
        <p:spPr>
          <a:xfrm>
            <a:off x="5299325" y="4122400"/>
            <a:ext cx="561900" cy="9141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8025" y="879530"/>
            <a:ext cx="2368876" cy="421134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8059175" y="1373400"/>
            <a:ext cx="671400" cy="3396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8230196" y="4612300"/>
            <a:ext cx="468300" cy="424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475" y="879524"/>
            <a:ext cx="2368876" cy="42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/>
          <p:nvPr/>
        </p:nvSpPr>
        <p:spPr>
          <a:xfrm>
            <a:off x="867275" y="1375300"/>
            <a:ext cx="848400" cy="424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2402496" y="4246200"/>
            <a:ext cx="468300" cy="424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2247071" y="1035700"/>
            <a:ext cx="468300" cy="4242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676675" y="0"/>
            <a:ext cx="76404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Mandando</a:t>
            </a:r>
            <a:r>
              <a:rPr lang="pt-BR" sz="2800">
                <a:solidFill>
                  <a:srgbClr val="0000FF"/>
                </a:solidFill>
              </a:rPr>
              <a:t> </a:t>
            </a: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MEN</a:t>
            </a:r>
            <a:r>
              <a:rPr lang="pt-BR" sz="2800">
                <a:solidFill>
                  <a:srgbClr val="0000FF"/>
                </a:solidFill>
              </a:rPr>
              <a:t>SAGEM de texto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6675" y="1061650"/>
            <a:ext cx="2213930" cy="39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/>
          <p:nvPr/>
        </p:nvSpPr>
        <p:spPr>
          <a:xfrm>
            <a:off x="2668800" y="4157875"/>
            <a:ext cx="571800" cy="5010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265" y="1005032"/>
            <a:ext cx="2213924" cy="39358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5368250" y="2446175"/>
            <a:ext cx="2214000" cy="25515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7072300" y="1170900"/>
            <a:ext cx="367800" cy="293700"/>
          </a:xfrm>
          <a:prstGeom prst="rect">
            <a:avLst/>
          </a:prstGeom>
          <a:noFill/>
          <a:ln w="284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title"/>
          </p:nvPr>
        </p:nvSpPr>
        <p:spPr>
          <a:xfrm>
            <a:off x="311700" y="13455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pt-BR" sz="2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Mandando mensagem de TEXTO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080" y="39240"/>
            <a:ext cx="717900" cy="7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175" y="1041000"/>
            <a:ext cx="2418100" cy="3933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3625" y="1041000"/>
            <a:ext cx="2418100" cy="372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1700" y="1041000"/>
            <a:ext cx="2316925" cy="372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Resumo</a:t>
            </a:r>
            <a:endParaRPr/>
          </a:p>
        </p:txBody>
      </p:sp>
      <p:sp>
        <p:nvSpPr>
          <p:cNvPr id="133" name="Google Shape;133;p19"/>
          <p:cNvSpPr txBox="1"/>
          <p:nvPr/>
        </p:nvSpPr>
        <p:spPr>
          <a:xfrm>
            <a:off x="269350" y="1475275"/>
            <a:ext cx="7315200" cy="18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pt-BR" sz="2400"/>
              <a:t>Selecione o contato desejado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2. Clique no campo “Digite aqui” para abrir o teclado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3. Escreva sua mensagem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/>
              <a:t>4. Clique no ícone         para enviar a mensagem </a:t>
            </a:r>
            <a:endParaRPr sz="2400"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200" y="3507800"/>
            <a:ext cx="622300" cy="65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Antes de continuar, chegou o grande momento:</a:t>
            </a:r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1"/>
          </p:nvPr>
        </p:nvSpPr>
        <p:spPr>
          <a:xfrm>
            <a:off x="151800" y="1152475"/>
            <a:ext cx="88695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Criação do grupo de WhatsApp da nossa turma!!</a:t>
            </a:r>
            <a:endParaRPr/>
          </a:p>
        </p:txBody>
      </p:sp>
      <p:pic>
        <p:nvPicPr>
          <p:cNvPr id="141" name="Google Shape;1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7400" y="1687450"/>
            <a:ext cx="5976451" cy="33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title"/>
          </p:nvPr>
        </p:nvSpPr>
        <p:spPr>
          <a:xfrm>
            <a:off x="311700" y="1966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Prática</a:t>
            </a: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body" idx="1"/>
          </p:nvPr>
        </p:nvSpPr>
        <p:spPr>
          <a:xfrm>
            <a:off x="311700" y="70747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Vamos mandar uma mensagem de BOA AULA para o nosso Novo Grupo do WhatsApp!!!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8" name="Google Shape;14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6925" y="1776975"/>
            <a:ext cx="6777951" cy="27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Microsoft Office PowerPoint</Application>
  <PresentationFormat>Apresentação na tela (16:9)</PresentationFormat>
  <Paragraphs>102</Paragraphs>
  <Slides>23</Slides>
  <Notes>23</Notes>
  <HiddenSlides>1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Arial</vt:lpstr>
      <vt:lpstr>Open Sans</vt:lpstr>
      <vt:lpstr>Calibri</vt:lpstr>
      <vt:lpstr>PT Sans Narrow</vt:lpstr>
      <vt:lpstr>Tropic</vt:lpstr>
      <vt:lpstr>Apresentação do PowerPoint</vt:lpstr>
      <vt:lpstr>Nessa aula vamos estudar... </vt:lpstr>
      <vt:lpstr>WhatsApp</vt:lpstr>
      <vt:lpstr>Conhecendo o WhatsApp </vt:lpstr>
      <vt:lpstr>WhatsApp Mandando MENSAGEM de texto</vt:lpstr>
      <vt:lpstr>WhatsApp Mandando mensagem de TEXTO</vt:lpstr>
      <vt:lpstr>Resumo</vt:lpstr>
      <vt:lpstr>Antes de continuar, chegou o grande momento:</vt:lpstr>
      <vt:lpstr>Prática</vt:lpstr>
      <vt:lpstr>WhatsApp Mandando uma mensagem de ÁUDIO</vt:lpstr>
      <vt:lpstr>Resumo</vt:lpstr>
      <vt:lpstr>Prática</vt:lpstr>
      <vt:lpstr>WhatsApp Realizando uma LIGAÇÃO</vt:lpstr>
      <vt:lpstr>WhatsApp Realizando uma LIGAÇÃO por VOZ </vt:lpstr>
      <vt:lpstr>WhatsApp Realizando uma LIGAÇÃO por VÍDEO</vt:lpstr>
      <vt:lpstr>Resumo - Ligação de Voz ou de Vídeo</vt:lpstr>
      <vt:lpstr>Prática usando o WhatsApp</vt:lpstr>
      <vt:lpstr>Teclado Virtual - O que é?</vt:lpstr>
      <vt:lpstr>Teclado Virtual - Utilidades</vt:lpstr>
      <vt:lpstr>Teclado Virtual</vt:lpstr>
      <vt:lpstr>Teclado Virtual</vt:lpstr>
      <vt:lpstr>Teclado Virtual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Lilian Cliquet</dc:creator>
  <cp:lastModifiedBy>Lilian Cliquet</cp:lastModifiedBy>
  <cp:revision>1</cp:revision>
  <dcterms:modified xsi:type="dcterms:W3CDTF">2020-10-12T19:20:30Z</dcterms:modified>
</cp:coreProperties>
</file>