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7" r:id="rId3"/>
    <p:sldId id="268" r:id="rId4"/>
    <p:sldId id="269" r:id="rId5"/>
    <p:sldId id="266" r:id="rId6"/>
    <p:sldId id="258" r:id="rId7"/>
    <p:sldId id="263" r:id="rId8"/>
    <p:sldId id="257" r:id="rId9"/>
    <p:sldId id="259" r:id="rId10"/>
    <p:sldId id="264" r:id="rId11"/>
    <p:sldId id="265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 autoAdjust="0"/>
    <p:restoredTop sz="94640" autoAdjust="0"/>
  </p:normalViewPr>
  <p:slideViewPr>
    <p:cSldViewPr>
      <p:cViewPr>
        <p:scale>
          <a:sx n="74" d="100"/>
          <a:sy n="74" d="100"/>
        </p:scale>
        <p:origin x="1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33BA-1245-4FBF-B6DF-B6FEE6C22F56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8B5F-8571-489F-B2E9-FC6F8A52E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338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33BA-1245-4FBF-B6DF-B6FEE6C22F56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8B5F-8571-489F-B2E9-FC6F8A52E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466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33BA-1245-4FBF-B6DF-B6FEE6C22F56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8B5F-8571-489F-B2E9-FC6F8A52E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4741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33BA-1245-4FBF-B6DF-B6FEE6C22F56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8B5F-8571-489F-B2E9-FC6F8A52E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26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33BA-1245-4FBF-B6DF-B6FEE6C22F56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8B5F-8571-489F-B2E9-FC6F8A52E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23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33BA-1245-4FBF-B6DF-B6FEE6C22F56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8B5F-8571-489F-B2E9-FC6F8A52E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856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33BA-1245-4FBF-B6DF-B6FEE6C22F56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8B5F-8571-489F-B2E9-FC6F8A52E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5339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33BA-1245-4FBF-B6DF-B6FEE6C22F56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8B5F-8571-489F-B2E9-FC6F8A52E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918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33BA-1245-4FBF-B6DF-B6FEE6C22F56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8B5F-8571-489F-B2E9-FC6F8A52E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0362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33BA-1245-4FBF-B6DF-B6FEE6C22F56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8B5F-8571-489F-B2E9-FC6F8A52E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7208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F33BA-1245-4FBF-B6DF-B6FEE6C22F56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8B5F-8571-489F-B2E9-FC6F8A52E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16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F33BA-1245-4FBF-B6DF-B6FEE6C22F56}" type="datetimeFigureOut">
              <a:rPr lang="pt-BR" smtClean="0"/>
              <a:t>13/10/2020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8B5F-8571-489F-B2E9-FC6F8A52E9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016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PsrAkgzySTI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pt-BR" b="1" dirty="0" smtClean="0"/>
              <a:t>VIVENDO E APRENDENDO</a:t>
            </a:r>
            <a:endParaRPr lang="pt-BR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5751512" cy="498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93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5397" y="1278089"/>
            <a:ext cx="8229600" cy="604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dirty="0" smtClean="0"/>
              <a:t>AULA 2  </a:t>
            </a:r>
            <a:r>
              <a:rPr lang="pt-BR" sz="2400" dirty="0"/>
              <a:t>– </a:t>
            </a:r>
            <a:r>
              <a:rPr lang="pt-BR" sz="2400" dirty="0" smtClean="0"/>
              <a:t> GESTOS E CONFIGURAÇÕES</a:t>
            </a:r>
            <a:endParaRPr lang="pt-BR" sz="2400" dirty="0"/>
          </a:p>
          <a:p>
            <a:endParaRPr lang="pt-BR" sz="2400" dirty="0"/>
          </a:p>
        </p:txBody>
      </p:sp>
      <p:sp>
        <p:nvSpPr>
          <p:cNvPr id="4" name="Retângulo 3"/>
          <p:cNvSpPr/>
          <p:nvPr/>
        </p:nvSpPr>
        <p:spPr>
          <a:xfrm>
            <a:off x="305397" y="836712"/>
            <a:ext cx="2828531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pt-BR" sz="2300" dirty="0" smtClean="0">
                <a:solidFill>
                  <a:prstClr val="black"/>
                </a:solidFill>
              </a:rPr>
              <a:t>AULA 1   –  ABERTURA</a:t>
            </a:r>
            <a:endParaRPr lang="pt-BR" sz="2300" dirty="0">
              <a:solidFill>
                <a:prstClr val="black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05397" y="1687601"/>
            <a:ext cx="83724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/>
              <a:t>AULA 3  –  UMA NOVA LINGUAGEM 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05397" y="2133702"/>
            <a:ext cx="6130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AULA 4  – </a:t>
            </a:r>
            <a:r>
              <a:rPr lang="pt-BR" sz="2400" dirty="0" smtClean="0"/>
              <a:t> COMPARTILHAMENTO CONSCIENTE</a:t>
            </a:r>
            <a:endParaRPr lang="pt-BR" sz="2400" dirty="0"/>
          </a:p>
        </p:txBody>
      </p:sp>
      <p:sp>
        <p:nvSpPr>
          <p:cNvPr id="7" name="Retângulo 6"/>
          <p:cNvSpPr/>
          <p:nvPr/>
        </p:nvSpPr>
        <p:spPr>
          <a:xfrm>
            <a:off x="305397" y="2544142"/>
            <a:ext cx="29204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AULA 5  </a:t>
            </a:r>
            <a:r>
              <a:rPr lang="pt-BR" sz="2400" dirty="0"/>
              <a:t>– </a:t>
            </a:r>
            <a:r>
              <a:rPr lang="pt-BR" sz="2400" dirty="0" smtClean="0"/>
              <a:t> WHATSAPP</a:t>
            </a:r>
            <a:endParaRPr lang="pt-BR" sz="2400" dirty="0"/>
          </a:p>
        </p:txBody>
      </p:sp>
      <p:sp>
        <p:nvSpPr>
          <p:cNvPr id="8" name="Retângulo 7"/>
          <p:cNvSpPr/>
          <p:nvPr/>
        </p:nvSpPr>
        <p:spPr>
          <a:xfrm>
            <a:off x="307336" y="2916585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AULA 6  – </a:t>
            </a:r>
            <a:endParaRPr lang="pt-BR" sz="2400" dirty="0"/>
          </a:p>
        </p:txBody>
      </p:sp>
      <p:sp>
        <p:nvSpPr>
          <p:cNvPr id="9" name="Retângulo 8"/>
          <p:cNvSpPr/>
          <p:nvPr/>
        </p:nvSpPr>
        <p:spPr>
          <a:xfrm>
            <a:off x="307336" y="3277200"/>
            <a:ext cx="1447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AULA 7  </a:t>
            </a:r>
            <a:r>
              <a:rPr lang="pt-BR" sz="2400" dirty="0"/>
              <a:t>– 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2301" y="3776087"/>
            <a:ext cx="3511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/>
              <a:t>AULA </a:t>
            </a:r>
            <a:r>
              <a:rPr lang="pt-BR" sz="2400" dirty="0"/>
              <a:t>8</a:t>
            </a:r>
            <a:r>
              <a:rPr lang="pt-BR" sz="2400" dirty="0" smtClean="0"/>
              <a:t> </a:t>
            </a:r>
            <a:r>
              <a:rPr lang="pt-BR" sz="2400" dirty="0"/>
              <a:t>– ENCERRAMENTO</a:t>
            </a:r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67544" y="0"/>
            <a:ext cx="7772400" cy="720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CRONOGRAMA - SUGERIDO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563" y="5624679"/>
            <a:ext cx="6675437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26977"/>
            <a:ext cx="2663825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431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  <p:bldP spid="7" grpId="0"/>
      <p:bldP spid="8" grpId="0"/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09"/>
          <a:stretch/>
        </p:blipFill>
        <p:spPr bwMode="auto">
          <a:xfrm>
            <a:off x="1501675" y="692696"/>
            <a:ext cx="6096000" cy="520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3419872" y="3496431"/>
            <a:ext cx="2520280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OBRIGADA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8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5421288" cy="1143000"/>
          </a:xfrm>
        </p:spPr>
        <p:txBody>
          <a:bodyPr>
            <a:normAutofit/>
          </a:bodyPr>
          <a:lstStyle/>
          <a:p>
            <a:r>
              <a:rPr lang="pt-BR" sz="4800" b="1" dirty="0" smtClean="0"/>
              <a:t>Quem sou eu?</a:t>
            </a:r>
            <a:endParaRPr lang="pt-BR" sz="4800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01446"/>
            <a:ext cx="2817394" cy="3061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964" y="4182798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9242" y="4446657"/>
            <a:ext cx="2895600" cy="156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407" y="1556792"/>
            <a:ext cx="4889142" cy="2124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001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E quem é você?</a:t>
            </a:r>
            <a:endParaRPr lang="pt-BR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200800" cy="405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280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87624" y="980728"/>
            <a:ext cx="6192688" cy="48245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4400" b="1" dirty="0" smtClean="0"/>
              <a:t>VAMOS COMEÇAR !!</a:t>
            </a:r>
          </a:p>
          <a:p>
            <a:pPr marL="0" indent="0" algn="ctr">
              <a:buNone/>
            </a:pPr>
            <a:endParaRPr lang="pt-BR" sz="4400" b="1" dirty="0"/>
          </a:p>
          <a:p>
            <a:pPr marL="0" indent="0" algn="ctr">
              <a:buNone/>
            </a:pPr>
            <a:endParaRPr lang="pt-BR" sz="4400" b="1" dirty="0" smtClean="0"/>
          </a:p>
          <a:p>
            <a:pPr marL="0" indent="0" algn="ctr">
              <a:buNone/>
            </a:pPr>
            <a:endParaRPr lang="pt-BR" sz="4400" b="1" dirty="0"/>
          </a:p>
          <a:p>
            <a:pPr marL="0" indent="0" algn="ctr">
              <a:buNone/>
            </a:pPr>
            <a:r>
              <a:rPr lang="pt-BR" sz="4400" b="1" dirty="0" smtClean="0"/>
              <a:t>LET’S GO!! </a:t>
            </a:r>
            <a:endParaRPr lang="pt-BR" sz="4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59626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475656" y="5461273"/>
            <a:ext cx="6148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dirty="0"/>
              <a:t>https://www.google.com/url?sa=i&amp;url=https%3A%2F%2Fbr.freepik.com%2Fvetores-premium%2Fvamos-comecar-o-conceito-de-grandes-palavras-com-pessoas-de-equipe-e-negocios-de-lancamento-de-inicializacao-de-foguete_4860059.htm&amp;psig=AOvVaw1ehME6fLsY5kd05VI8kuNt&amp;ust=1602613202983000&amp;source=images&amp;cd=vfe&amp;ved=0CAMQjB1qFwoTCOCLw87Vr-wCFQAAAAAdAAAAABAY</a:t>
            </a:r>
          </a:p>
        </p:txBody>
      </p:sp>
    </p:spTree>
    <p:extLst>
      <p:ext uri="{BB962C8B-B14F-4D97-AF65-F5344CB8AC3E}">
        <p14:creationId xmlns:p14="http://schemas.microsoft.com/office/powerpoint/2010/main" val="68999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63408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REGRAS DE CONVIVÊNCIA</a:t>
            </a:r>
            <a:endParaRPr lang="pt-BR" dirty="0"/>
          </a:p>
        </p:txBody>
      </p:sp>
      <p:pic>
        <p:nvPicPr>
          <p:cNvPr id="2050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690" y="1124744"/>
            <a:ext cx="5868540" cy="4405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619672" y="5733256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t-BR" dirty="0">
                <a:hlinkClick r:id="rId2"/>
              </a:rPr>
              <a:t>https://</a:t>
            </a:r>
            <a:r>
              <a:rPr lang="pt-BR" dirty="0" smtClean="0">
                <a:hlinkClick r:id="rId2"/>
              </a:rPr>
              <a:t>www.youtube.com/watch?v=PsrAkgzySTI</a:t>
            </a:r>
            <a:endParaRPr lang="pt-BR" dirty="0" smtClean="0"/>
          </a:p>
          <a:p>
            <a:pPr lvl="0"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8760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0"/>
            <a:ext cx="6491064" cy="940966"/>
          </a:xfrm>
        </p:spPr>
        <p:txBody>
          <a:bodyPr>
            <a:normAutofit/>
          </a:bodyPr>
          <a:lstStyle/>
          <a:p>
            <a:r>
              <a:rPr lang="pt-BR" dirty="0" smtClean="0"/>
              <a:t>REGRAS DE ETIQUETAS 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63688" y="116632"/>
            <a:ext cx="5832648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 smtClean="0"/>
              <a:t>NET</a:t>
            </a:r>
            <a:r>
              <a:rPr lang="pt-BR" sz="6600" dirty="0" smtClean="0"/>
              <a:t> </a:t>
            </a:r>
            <a:r>
              <a:rPr lang="pt-BR" sz="6600" dirty="0" err="1" smtClean="0"/>
              <a:t>iquetas</a:t>
            </a:r>
            <a:endParaRPr lang="pt-BR" sz="6600" dirty="0"/>
          </a:p>
        </p:txBody>
      </p:sp>
      <p:sp>
        <p:nvSpPr>
          <p:cNvPr id="8" name="Retângulo 7"/>
          <p:cNvSpPr/>
          <p:nvPr/>
        </p:nvSpPr>
        <p:spPr>
          <a:xfrm>
            <a:off x="618373" y="2420887"/>
            <a:ext cx="812327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 smtClean="0"/>
              <a:t>são regras básicas que guiam a boa convivência das pessoas na internet.</a:t>
            </a:r>
            <a:endParaRPr lang="pt-BR" sz="4000" b="1" dirty="0"/>
          </a:p>
        </p:txBody>
      </p:sp>
      <p:pic>
        <p:nvPicPr>
          <p:cNvPr id="3074" name="Picture 2" descr="Google Meet - Opções de uma reunião - IT's Instruções de Trabalho -  FAHOR/CFJ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410" y="4653136"/>
            <a:ext cx="5381203" cy="160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43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tro AULA ONLINE- IDOSOS ONLINE (1)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31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187624" y="27109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/>
              <a:t>COMO VAMOS TRABALHAR ???</a:t>
            </a:r>
            <a:endParaRPr lang="pt-BR" sz="3600" b="1" dirty="0"/>
          </a:p>
        </p:txBody>
      </p:sp>
      <p:pic>
        <p:nvPicPr>
          <p:cNvPr id="2053" name="Picture 5" descr="Há conversação em sua aula online? – Horizo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400600" cy="45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79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10652" y="558339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AULAS ONLINE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15651" y="1628800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UTILIZAREMOS O MATERIAL  INSERIDO NO MOODLE</a:t>
            </a:r>
          </a:p>
          <a:p>
            <a:r>
              <a:rPr lang="pt-BR" sz="2400" b="1" dirty="0"/>
              <a:t>(</a:t>
            </a:r>
            <a:r>
              <a:rPr lang="pt-BR" sz="2400" b="1" dirty="0" smtClean="0"/>
              <a:t>PODEM IMPRIMIR ).</a:t>
            </a:r>
            <a:endParaRPr lang="pt-BR" sz="2400" b="1" dirty="0"/>
          </a:p>
        </p:txBody>
      </p:sp>
      <p:sp>
        <p:nvSpPr>
          <p:cNvPr id="8" name="CaixaDeTexto 7"/>
          <p:cNvSpPr txBox="1"/>
          <p:nvPr/>
        </p:nvSpPr>
        <p:spPr>
          <a:xfrm>
            <a:off x="990732" y="3526825"/>
            <a:ext cx="4346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VAMOS APRESENTAR TAREFAS PARA FAZEREM DURANTE A SEMANA</a:t>
            </a:r>
            <a:endParaRPr lang="pt-BR" sz="2400" b="1" dirty="0"/>
          </a:p>
        </p:txBody>
      </p:sp>
      <p:sp>
        <p:nvSpPr>
          <p:cNvPr id="14" name="Seta para a direita 13"/>
          <p:cNvSpPr/>
          <p:nvPr/>
        </p:nvSpPr>
        <p:spPr>
          <a:xfrm>
            <a:off x="414668" y="639906"/>
            <a:ext cx="576064" cy="450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 para a direita 14"/>
          <p:cNvSpPr/>
          <p:nvPr/>
        </p:nvSpPr>
        <p:spPr>
          <a:xfrm>
            <a:off x="355635" y="1704798"/>
            <a:ext cx="635097" cy="4561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01" y="3645024"/>
            <a:ext cx="665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90806"/>
            <a:ext cx="3347493" cy="334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5650804" y="4496322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900" dirty="0" smtClean="0"/>
              <a:t>Imagem: https</a:t>
            </a:r>
            <a:r>
              <a:rPr lang="pt-BR" sz="900" dirty="0"/>
              <a:t>://escolaemmovimento.com.br/blog/aulas-online/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00" y="5013176"/>
            <a:ext cx="665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976642" y="5013176"/>
            <a:ext cx="4346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TODA SEMANA INICIAREMOS A AULA  VERIFICANDO AS DÚVIDAS DAS TAREFAS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400772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124</Words>
  <Application>Microsoft Office PowerPoint</Application>
  <PresentationFormat>Apresentação na tela (4:3)</PresentationFormat>
  <Paragraphs>31</Paragraphs>
  <Slides>11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VIVENDO E APRENDENDO</vt:lpstr>
      <vt:lpstr>Quem sou eu?</vt:lpstr>
      <vt:lpstr>E quem é você?</vt:lpstr>
      <vt:lpstr>Apresentação do PowerPoint</vt:lpstr>
      <vt:lpstr>REGRAS DE CONVIVÊNCIA</vt:lpstr>
      <vt:lpstr>REGRAS DE ETIQUETAS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CRONOGRAMA</dc:title>
  <dc:creator>Lilian Cliquet</dc:creator>
  <cp:lastModifiedBy>Lilian Cliquet</cp:lastModifiedBy>
  <cp:revision>27</cp:revision>
  <dcterms:created xsi:type="dcterms:W3CDTF">2020-08-25T19:16:54Z</dcterms:created>
  <dcterms:modified xsi:type="dcterms:W3CDTF">2020-10-13T14:47:58Z</dcterms:modified>
</cp:coreProperties>
</file>