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</p:sldMasterIdLst>
  <p:notesMasterIdLst>
    <p:notesMasterId r:id="rId35"/>
  </p:notesMasterIdLst>
  <p:sldIdLst>
    <p:sldId id="309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310" r:id="rId12"/>
    <p:sldId id="311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2" r:id="rId29"/>
    <p:sldId id="303" r:id="rId30"/>
    <p:sldId id="304" r:id="rId31"/>
    <p:sldId id="305" r:id="rId32"/>
    <p:sldId id="307" r:id="rId33"/>
    <p:sldId id="308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567">
          <p15:clr>
            <a:srgbClr val="A4A3A4"/>
          </p15:clr>
        </p15:guide>
        <p15:guide id="2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666" y="-78"/>
      </p:cViewPr>
      <p:guideLst>
        <p:guide orient="horz" pos="567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3364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97a68a76a9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97a68a76a9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5389448c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5389448c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9df0112552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9df0112552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984d0522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984d0522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97a68a76a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97a68a76a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97a68a76a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97a68a76a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987ccaa888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g987ccaa888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97a68a76a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g97a68a76a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97a68a76a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97a68a76a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973acf201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973acf201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987ccaa888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987ccaa888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983931dbd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983931dbd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9973acf201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9973acf201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973acf20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973acf20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73acf20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9973acf20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9973acf201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9973acf201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9973acf20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9973acf20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82e240ea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82e240ea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982e240ea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982e240ea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982e240ea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982e240ea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97a68a76a9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97a68a76a9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9694bce6bd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9694bce6bd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982e240ea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982e240ea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83931dbd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83931dbd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97a68a76a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97a68a76a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983931dbd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983931dbd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97a68a76a9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97a68a76a9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7a68a76a9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7a68a76a9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9859be28b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9859be28b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981A03-11DF-49C6-96F1-04AAE8EF0AEA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9BB-DBA2-473F-9AC6-99D9776D0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676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5981A03-11DF-49C6-96F1-04AAE8EF0AEA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F09BB-DBA2-473F-9AC6-99D9776D020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18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86" r:id="rId10"/>
    <p:sldLayoutId id="214748368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ifilivre.sp.gov.b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11029" y="210100"/>
            <a:ext cx="7060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DEIXANDO TUDO MAIS FÁCIL</a:t>
            </a:r>
            <a:endParaRPr lang="pt-BR" sz="36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27" y="1225898"/>
            <a:ext cx="5155459" cy="322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05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3634" y="746476"/>
            <a:ext cx="8520600" cy="572700"/>
          </a:xfrm>
        </p:spPr>
        <p:txBody>
          <a:bodyPr/>
          <a:lstStyle/>
          <a:p>
            <a:r>
              <a:rPr lang="pt-BR" b="1" dirty="0" smtClean="0"/>
              <a:t>Você conhece os EMOJIS ??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11327" y="148777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050" dirty="0"/>
          </a:p>
          <a:p>
            <a:pPr marL="0" indent="0">
              <a:buNone/>
            </a:pPr>
            <a:r>
              <a:rPr lang="pt-BR" sz="2800" dirty="0" smtClean="0"/>
              <a:t>Com origem no Japão, os </a:t>
            </a:r>
            <a:r>
              <a:rPr lang="pt-BR" sz="2800" b="1" dirty="0" err="1" smtClean="0"/>
              <a:t>emojis</a:t>
            </a:r>
            <a:r>
              <a:rPr lang="pt-BR" sz="2800" dirty="0" smtClean="0"/>
              <a:t> são </a:t>
            </a:r>
          </a:p>
          <a:p>
            <a:pPr marL="0" indent="0">
              <a:buNone/>
            </a:pPr>
            <a:r>
              <a:rPr lang="pt-BR" sz="2800" dirty="0" smtClean="0"/>
              <a:t>imagens (– carinhas) usados em </a:t>
            </a:r>
          </a:p>
          <a:p>
            <a:pPr marL="0" indent="0">
              <a:buNone/>
            </a:pPr>
            <a:r>
              <a:rPr lang="pt-BR" sz="2800" dirty="0" smtClean="0"/>
              <a:t>mensagens eletrônicas e páginas </a:t>
            </a:r>
          </a:p>
          <a:p>
            <a:pPr marL="0" indent="0">
              <a:buNone/>
            </a:pPr>
            <a:r>
              <a:rPr lang="pt-BR" sz="2800" dirty="0" smtClean="0"/>
              <a:t>web.</a:t>
            </a:r>
            <a:endParaRPr lang="pt-B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7774"/>
            <a:ext cx="3007221" cy="22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5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ÍCONES </a:t>
            </a:r>
          </a:p>
          <a:p>
            <a:pPr marL="114300" indent="0">
              <a:buNone/>
            </a:pP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COMPARTILHAR</a:t>
            </a:r>
          </a:p>
          <a:p>
            <a:pPr marL="114300" indent="0">
              <a:buNone/>
            </a:pPr>
            <a:endParaRPr lang="pt-BR" dirty="0" smtClean="0"/>
          </a:p>
          <a:p>
            <a:endParaRPr lang="pt-BR" dirty="0"/>
          </a:p>
          <a:p>
            <a:r>
              <a:rPr lang="pt-BR" dirty="0" smtClean="0"/>
              <a:t>ESCANEAR</a:t>
            </a:r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POSTAR</a:t>
            </a:r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3315957" y="1467059"/>
            <a:ext cx="3526970" cy="26628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 smtClean="0"/>
              <a:t>O QUE MAIS ??????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4071444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325" y="756813"/>
            <a:ext cx="3287700" cy="4146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4250" y="900000"/>
            <a:ext cx="3091979" cy="414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70"/>
          <p:cNvSpPr txBox="1"/>
          <p:nvPr/>
        </p:nvSpPr>
        <p:spPr>
          <a:xfrm>
            <a:off x="2788625" y="-86775"/>
            <a:ext cx="58995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/>
              <a:t>ORGANIZAÇÃO</a:t>
            </a:r>
            <a:endParaRPr sz="3800"/>
          </a:p>
        </p:txBody>
      </p:sp>
      <p:pic>
        <p:nvPicPr>
          <p:cNvPr id="489" name="Google Shape;48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2150" y="2990625"/>
            <a:ext cx="671850" cy="67185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899" y="445025"/>
            <a:ext cx="2088200" cy="464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2525" y="445039"/>
            <a:ext cx="2088200" cy="464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814" y="510113"/>
            <a:ext cx="2029635" cy="451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1"/>
          <p:cNvSpPr/>
          <p:nvPr/>
        </p:nvSpPr>
        <p:spPr>
          <a:xfrm>
            <a:off x="1052975" y="1921050"/>
            <a:ext cx="1648500" cy="10659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0" name="Google Shape;500;p71"/>
          <p:cNvCxnSpPr/>
          <p:nvPr/>
        </p:nvCxnSpPr>
        <p:spPr>
          <a:xfrm>
            <a:off x="2726675" y="247875"/>
            <a:ext cx="954300" cy="7683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72"/>
          <p:cNvPicPr preferRelativeResize="0"/>
          <p:nvPr/>
        </p:nvPicPr>
        <p:blipFill rotWithShape="1">
          <a:blip r:embed="rId3">
            <a:alphaModFix/>
          </a:blip>
          <a:srcRect l="19228" t="29758" r="46087" b="43456"/>
          <a:stretch/>
        </p:blipFill>
        <p:spPr>
          <a:xfrm>
            <a:off x="5773925" y="341825"/>
            <a:ext cx="2556159" cy="456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7875" y="304789"/>
            <a:ext cx="2088200" cy="46404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8" name="Google Shape;508;p72"/>
          <p:cNvCxnSpPr/>
          <p:nvPr/>
        </p:nvCxnSpPr>
        <p:spPr>
          <a:xfrm>
            <a:off x="4895600" y="1165025"/>
            <a:ext cx="1611300" cy="1251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3"/>
          <p:cNvSpPr txBox="1">
            <a:spLocks noGrp="1"/>
          </p:cNvSpPr>
          <p:nvPr>
            <p:ph type="title"/>
          </p:nvPr>
        </p:nvSpPr>
        <p:spPr>
          <a:xfrm>
            <a:off x="1724625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AGORA É A SUA VEZ!!!</a:t>
            </a:r>
            <a:endParaRPr/>
          </a:p>
        </p:txBody>
      </p:sp>
      <p:pic>
        <p:nvPicPr>
          <p:cNvPr id="514" name="Google Shape;51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970" y="2547710"/>
            <a:ext cx="1191575" cy="119157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5" name="Google Shape;515;p73"/>
          <p:cNvSpPr txBox="1"/>
          <p:nvPr/>
        </p:nvSpPr>
        <p:spPr>
          <a:xfrm>
            <a:off x="2695004" y="933962"/>
            <a:ext cx="40755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pt-BR" dirty="0"/>
              <a:t>Mude seus ícones de lugar. 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16" name="Google Shape;516;p73"/>
          <p:cNvPicPr preferRelativeResize="0"/>
          <p:nvPr/>
        </p:nvPicPr>
        <p:blipFill rotWithShape="1">
          <a:blip r:embed="rId4">
            <a:alphaModFix/>
          </a:blip>
          <a:srcRect l="49408" r="24230" b="56903"/>
          <a:stretch/>
        </p:blipFill>
        <p:spPr>
          <a:xfrm>
            <a:off x="5796731" y="1958967"/>
            <a:ext cx="1241394" cy="27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3"/>
          <p:cNvSpPr txBox="1"/>
          <p:nvPr/>
        </p:nvSpPr>
        <p:spPr>
          <a:xfrm>
            <a:off x="6000775" y="1741725"/>
            <a:ext cx="12789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73"/>
          <p:cNvSpPr txBox="1"/>
          <p:nvPr/>
        </p:nvSpPr>
        <p:spPr>
          <a:xfrm>
            <a:off x="664959" y="2018012"/>
            <a:ext cx="16236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</a:rPr>
              <a:t>Ordem Alfabética </a:t>
            </a:r>
            <a:endParaRPr dirty="0"/>
          </a:p>
        </p:txBody>
      </p:sp>
      <p:sp>
        <p:nvSpPr>
          <p:cNvPr id="2" name="CaixaDeTexto 1"/>
          <p:cNvSpPr txBox="1"/>
          <p:nvPr/>
        </p:nvSpPr>
        <p:spPr>
          <a:xfrm>
            <a:off x="3396344" y="2758776"/>
            <a:ext cx="1095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/>
              <a:t>OU</a:t>
            </a:r>
            <a:endParaRPr lang="pt-BR" sz="4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70039"/>
            <a:ext cx="9408900" cy="60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74"/>
          <p:cNvSpPr txBox="1"/>
          <p:nvPr/>
        </p:nvSpPr>
        <p:spPr>
          <a:xfrm>
            <a:off x="2440750" y="862775"/>
            <a:ext cx="4993500" cy="10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500" b="1">
                <a:highlight>
                  <a:srgbClr val="A2C4C9"/>
                </a:highlight>
              </a:rPr>
              <a:t>CONEXÃO</a:t>
            </a:r>
            <a:endParaRPr sz="6500" b="1">
              <a:highlight>
                <a:srgbClr val="A2C4C9"/>
              </a:highlight>
            </a:endParaRPr>
          </a:p>
        </p:txBody>
      </p:sp>
      <p:sp>
        <p:nvSpPr>
          <p:cNvPr id="526" name="Google Shape;526;p74"/>
          <p:cNvSpPr txBox="1"/>
          <p:nvPr/>
        </p:nvSpPr>
        <p:spPr>
          <a:xfrm>
            <a:off x="6860100" y="4899300"/>
            <a:ext cx="2283900" cy="2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https://blog.tecjump.com.br/conexao-de-internet/</a:t>
            </a:r>
            <a:endParaRPr sz="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5"/>
          <p:cNvSpPr txBox="1">
            <a:spLocks noGrp="1"/>
          </p:cNvSpPr>
          <p:nvPr>
            <p:ph type="title"/>
          </p:nvPr>
        </p:nvSpPr>
        <p:spPr>
          <a:xfrm>
            <a:off x="1537300" y="0"/>
            <a:ext cx="3866700" cy="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QUAL É A SUA  ???</a:t>
            </a:r>
            <a:endParaRPr/>
          </a:p>
        </p:txBody>
      </p:sp>
      <p:sp>
        <p:nvSpPr>
          <p:cNvPr id="532" name="Google Shape;532;p75"/>
          <p:cNvSpPr txBox="1"/>
          <p:nvPr/>
        </p:nvSpPr>
        <p:spPr>
          <a:xfrm>
            <a:off x="396600" y="1933450"/>
            <a:ext cx="1003800" cy="11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/>
          </a:p>
        </p:txBody>
      </p:sp>
      <p:sp>
        <p:nvSpPr>
          <p:cNvPr id="533" name="Google Shape;533;p75"/>
          <p:cNvSpPr/>
          <p:nvPr/>
        </p:nvSpPr>
        <p:spPr>
          <a:xfrm>
            <a:off x="3272400" y="1196925"/>
            <a:ext cx="1437600" cy="12456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/>
              <a:t>4G</a:t>
            </a:r>
            <a:endParaRPr sz="3900"/>
          </a:p>
        </p:txBody>
      </p:sp>
      <p:sp>
        <p:nvSpPr>
          <p:cNvPr id="534" name="Google Shape;534;p75"/>
          <p:cNvSpPr/>
          <p:nvPr/>
        </p:nvSpPr>
        <p:spPr>
          <a:xfrm>
            <a:off x="1016300" y="1054775"/>
            <a:ext cx="1279200" cy="1164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/>
              <a:t>3G</a:t>
            </a:r>
            <a:endParaRPr sz="3700"/>
          </a:p>
        </p:txBody>
      </p:sp>
      <p:sp>
        <p:nvSpPr>
          <p:cNvPr id="535" name="Google Shape;535;p75"/>
          <p:cNvSpPr/>
          <p:nvPr/>
        </p:nvSpPr>
        <p:spPr>
          <a:xfrm>
            <a:off x="1314250" y="3124138"/>
            <a:ext cx="1437600" cy="1320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/>
              <a:t>WI-FI</a:t>
            </a:r>
            <a:endParaRPr sz="2600" b="1"/>
          </a:p>
        </p:txBody>
      </p:sp>
      <p:sp>
        <p:nvSpPr>
          <p:cNvPr id="536" name="Google Shape;536;p75"/>
          <p:cNvSpPr/>
          <p:nvPr/>
        </p:nvSpPr>
        <p:spPr>
          <a:xfrm>
            <a:off x="6593250" y="3210750"/>
            <a:ext cx="1624800" cy="15825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/>
              <a:t>CABO</a:t>
            </a:r>
            <a:endParaRPr sz="2500" b="1"/>
          </a:p>
        </p:txBody>
      </p:sp>
      <p:cxnSp>
        <p:nvCxnSpPr>
          <p:cNvPr id="537" name="Google Shape;537;p75"/>
          <p:cNvCxnSpPr>
            <a:stCxn id="534" idx="5"/>
            <a:endCxn id="535" idx="1"/>
          </p:cNvCxnSpPr>
          <p:nvPr/>
        </p:nvCxnSpPr>
        <p:spPr>
          <a:xfrm flipH="1">
            <a:off x="1524665" y="2049079"/>
            <a:ext cx="583500" cy="12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8" name="Google Shape;538;p75"/>
          <p:cNvCxnSpPr>
            <a:stCxn id="534" idx="7"/>
            <a:endCxn id="533" idx="2"/>
          </p:cNvCxnSpPr>
          <p:nvPr/>
        </p:nvCxnSpPr>
        <p:spPr>
          <a:xfrm>
            <a:off x="2108165" y="1225371"/>
            <a:ext cx="1164300" cy="594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9" name="Google Shape;539;p75"/>
          <p:cNvCxnSpPr>
            <a:stCxn id="535" idx="7"/>
            <a:endCxn id="533" idx="4"/>
          </p:cNvCxnSpPr>
          <p:nvPr/>
        </p:nvCxnSpPr>
        <p:spPr>
          <a:xfrm rot="10800000" flipH="1">
            <a:off x="2541318" y="2442647"/>
            <a:ext cx="1449900" cy="87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0" name="Google Shape;540;p75"/>
          <p:cNvCxnSpPr>
            <a:stCxn id="533" idx="6"/>
            <a:endCxn id="536" idx="0"/>
          </p:cNvCxnSpPr>
          <p:nvPr/>
        </p:nvCxnSpPr>
        <p:spPr>
          <a:xfrm>
            <a:off x="4710000" y="1819725"/>
            <a:ext cx="2695800" cy="13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75"/>
          <p:cNvCxnSpPr>
            <a:stCxn id="535" idx="6"/>
            <a:endCxn id="536" idx="3"/>
          </p:cNvCxnSpPr>
          <p:nvPr/>
        </p:nvCxnSpPr>
        <p:spPr>
          <a:xfrm>
            <a:off x="2751850" y="3784138"/>
            <a:ext cx="4079400" cy="77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75"/>
          <p:cNvCxnSpPr>
            <a:stCxn id="534" idx="6"/>
            <a:endCxn id="536" idx="2"/>
          </p:cNvCxnSpPr>
          <p:nvPr/>
        </p:nvCxnSpPr>
        <p:spPr>
          <a:xfrm>
            <a:off x="2295500" y="1637225"/>
            <a:ext cx="4297800" cy="236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3" name="Google Shape;543;p75"/>
          <p:cNvSpPr/>
          <p:nvPr/>
        </p:nvSpPr>
        <p:spPr>
          <a:xfrm>
            <a:off x="7406225" y="700400"/>
            <a:ext cx="1437600" cy="12456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900"/>
              <a:t>5G</a:t>
            </a:r>
            <a:endParaRPr sz="3900"/>
          </a:p>
        </p:txBody>
      </p:sp>
      <p:cxnSp>
        <p:nvCxnSpPr>
          <p:cNvPr id="544" name="Google Shape;544;p75"/>
          <p:cNvCxnSpPr>
            <a:stCxn id="535" idx="0"/>
            <a:endCxn id="543" idx="3"/>
          </p:cNvCxnSpPr>
          <p:nvPr/>
        </p:nvCxnSpPr>
        <p:spPr>
          <a:xfrm rot="10800000" flipH="1">
            <a:off x="2033050" y="1763638"/>
            <a:ext cx="5583600" cy="136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75"/>
          <p:cNvCxnSpPr>
            <a:stCxn id="543" idx="1"/>
            <a:endCxn id="533" idx="7"/>
          </p:cNvCxnSpPr>
          <p:nvPr/>
        </p:nvCxnSpPr>
        <p:spPr>
          <a:xfrm flipH="1">
            <a:off x="4499457" y="882814"/>
            <a:ext cx="3117300" cy="49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75"/>
          <p:cNvCxnSpPr>
            <a:stCxn id="543" idx="4"/>
            <a:endCxn id="536" idx="7"/>
          </p:cNvCxnSpPr>
          <p:nvPr/>
        </p:nvCxnSpPr>
        <p:spPr>
          <a:xfrm flipH="1">
            <a:off x="7980125" y="1946000"/>
            <a:ext cx="144900" cy="149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7" name="Google Shape;547;p75"/>
          <p:cNvSpPr/>
          <p:nvPr/>
        </p:nvSpPr>
        <p:spPr>
          <a:xfrm>
            <a:off x="3681138" y="3516525"/>
            <a:ext cx="1536900" cy="14343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/>
              <a:t>  </a:t>
            </a:r>
            <a:r>
              <a:rPr lang="pt-BR" sz="5100"/>
              <a:t>?</a:t>
            </a:r>
            <a:endParaRPr sz="5100"/>
          </a:p>
        </p:txBody>
      </p:sp>
      <p:cxnSp>
        <p:nvCxnSpPr>
          <p:cNvPr id="548" name="Google Shape;548;p75"/>
          <p:cNvCxnSpPr>
            <a:stCxn id="547" idx="0"/>
            <a:endCxn id="533" idx="5"/>
          </p:cNvCxnSpPr>
          <p:nvPr/>
        </p:nvCxnSpPr>
        <p:spPr>
          <a:xfrm rot="10800000" flipH="1">
            <a:off x="4449588" y="2260125"/>
            <a:ext cx="49800" cy="125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9" name="Google Shape;549;p75"/>
          <p:cNvCxnSpPr>
            <a:stCxn id="547" idx="7"/>
            <a:endCxn id="543" idx="4"/>
          </p:cNvCxnSpPr>
          <p:nvPr/>
        </p:nvCxnSpPr>
        <p:spPr>
          <a:xfrm rot="10800000" flipH="1">
            <a:off x="4992964" y="1946073"/>
            <a:ext cx="3132000" cy="178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0" name="Google Shape;550;p75"/>
          <p:cNvCxnSpPr>
            <a:stCxn id="547" idx="2"/>
            <a:endCxn id="534" idx="4"/>
          </p:cNvCxnSpPr>
          <p:nvPr/>
        </p:nvCxnSpPr>
        <p:spPr>
          <a:xfrm rot="10800000">
            <a:off x="1655838" y="2219775"/>
            <a:ext cx="2025300" cy="201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75"/>
          <p:cNvCxnSpPr>
            <a:stCxn id="547" idx="4"/>
            <a:endCxn id="535" idx="5"/>
          </p:cNvCxnSpPr>
          <p:nvPr/>
        </p:nvCxnSpPr>
        <p:spPr>
          <a:xfrm rot="10800000">
            <a:off x="2541288" y="4250925"/>
            <a:ext cx="1908300" cy="69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75"/>
          <p:cNvCxnSpPr>
            <a:stCxn id="547" idx="6"/>
            <a:endCxn id="536" idx="1"/>
          </p:cNvCxnSpPr>
          <p:nvPr/>
        </p:nvCxnSpPr>
        <p:spPr>
          <a:xfrm rot="10800000" flipH="1">
            <a:off x="5218038" y="3442575"/>
            <a:ext cx="1613100" cy="79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3" name="Google Shape;5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5325" y="272170"/>
            <a:ext cx="2215538" cy="3323306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5"/>
          <p:cNvSpPr txBox="1"/>
          <p:nvPr/>
        </p:nvSpPr>
        <p:spPr>
          <a:xfrm>
            <a:off x="5218050" y="4793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Imagem:https://podecomparar.com.br/telecom/blog/conexao/tipos-conexao-internet-cabo-fibra-hfc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6"/>
          <p:cNvSpPr txBox="1">
            <a:spLocks noGrp="1"/>
          </p:cNvSpPr>
          <p:nvPr>
            <p:ph type="title"/>
          </p:nvPr>
        </p:nvSpPr>
        <p:spPr>
          <a:xfrm>
            <a:off x="151650" y="90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Wi-fi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76"/>
          <p:cNvSpPr txBox="1">
            <a:spLocks noGrp="1"/>
          </p:cNvSpPr>
          <p:nvPr>
            <p:ph type="body" idx="1"/>
          </p:nvPr>
        </p:nvSpPr>
        <p:spPr>
          <a:xfrm>
            <a:off x="1140250" y="749025"/>
            <a:ext cx="7866600" cy="2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 uma tecnologia </a:t>
            </a:r>
            <a:r>
              <a:rPr lang="pt-BR" sz="2400">
                <a:solidFill>
                  <a:srgbClr val="000000"/>
                </a:solidFill>
              </a:rPr>
              <a:t>que</a:t>
            </a: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>
                <a:solidFill>
                  <a:srgbClr val="000000"/>
                </a:solidFill>
              </a:rPr>
              <a:t>permite a conexão com a internet entre vários dispositivos sem usar cabos ou fios. </a:t>
            </a:r>
            <a:endParaRPr sz="240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>
              <a:solidFill>
                <a:srgbClr val="000000"/>
              </a:solidFill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Alguns locais públicos já possuem Wi-fi.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9277" y="2631056"/>
            <a:ext cx="2032975" cy="219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6500" y="2759977"/>
            <a:ext cx="1721401" cy="17214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6"/>
          <p:cNvSpPr txBox="1"/>
          <p:nvPr/>
        </p:nvSpPr>
        <p:spPr>
          <a:xfrm>
            <a:off x="1441550" y="4481375"/>
            <a:ext cx="18327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/>
              <a:t>Imagem:https://www.comercialrf.com.br/camera-wifi-hd-360-p145</a:t>
            </a:r>
            <a:endParaRPr sz="600"/>
          </a:p>
        </p:txBody>
      </p:sp>
      <p:pic>
        <p:nvPicPr>
          <p:cNvPr id="565" name="Google Shape;56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9311" y="2750088"/>
            <a:ext cx="1954900" cy="195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76"/>
          <p:cNvSpPr txBox="1"/>
          <p:nvPr/>
        </p:nvSpPr>
        <p:spPr>
          <a:xfrm>
            <a:off x="3857250" y="4394800"/>
            <a:ext cx="2199000" cy="3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"/>
              <a:t>https://www.mobly.com.br/adesivo-wifi-wireless-para-ambientes-com-rede-wifi-modelo-1-463155.html</a:t>
            </a:r>
            <a:endParaRPr sz="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322825" y="126800"/>
            <a:ext cx="86709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800" b="1"/>
              <a:t>Como Conectar a rede Wi-fi ???</a:t>
            </a:r>
            <a:endParaRPr sz="4400" b="1" i="0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700" y="1001275"/>
            <a:ext cx="2851313" cy="380175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7"/>
          <p:cNvSpPr txBox="1"/>
          <p:nvPr/>
        </p:nvSpPr>
        <p:spPr>
          <a:xfrm>
            <a:off x="4716075" y="3828525"/>
            <a:ext cx="42777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Imagem:https://bricktelecom.com.br/a-nova-geracao-wi-fi-o-que-e-o-wi-fi-premium/</a:t>
            </a:r>
            <a:endParaRPr sz="800"/>
          </a:p>
        </p:txBody>
      </p:sp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6075" y="1429425"/>
            <a:ext cx="4154300" cy="239909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77"/>
          <p:cNvSpPr txBox="1"/>
          <p:nvPr/>
        </p:nvSpPr>
        <p:spPr>
          <a:xfrm>
            <a:off x="1301950" y="45898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/>
              <a:t>https://www.gumga.com.br/blog/maneiras-de-descobrir-uma-boa-ideia/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2"/>
          <p:cNvSpPr txBox="1">
            <a:spLocks noGrp="1"/>
          </p:cNvSpPr>
          <p:nvPr>
            <p:ph type="title"/>
          </p:nvPr>
        </p:nvSpPr>
        <p:spPr>
          <a:xfrm>
            <a:off x="959525" y="0"/>
            <a:ext cx="446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Acessibilidade</a:t>
            </a:r>
            <a:endParaRPr sz="4800"/>
          </a:p>
        </p:txBody>
      </p:sp>
      <p:sp>
        <p:nvSpPr>
          <p:cNvPr id="398" name="Google Shape;398;p62"/>
          <p:cNvSpPr txBox="1">
            <a:spLocks noGrp="1"/>
          </p:cNvSpPr>
          <p:nvPr>
            <p:ph type="body" idx="1"/>
          </p:nvPr>
        </p:nvSpPr>
        <p:spPr>
          <a:xfrm>
            <a:off x="1018150" y="941575"/>
            <a:ext cx="73602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Sabia que você pode personalizar seu smartphone para que ele do jeito que precisa???</a:t>
            </a:r>
            <a:endParaRPr/>
          </a:p>
        </p:txBody>
      </p:sp>
      <p:sp>
        <p:nvSpPr>
          <p:cNvPr id="399" name="Google Shape;399;p62"/>
          <p:cNvSpPr txBox="1"/>
          <p:nvPr/>
        </p:nvSpPr>
        <p:spPr>
          <a:xfrm>
            <a:off x="898875" y="2199125"/>
            <a:ext cx="1728600" cy="282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PODEMOS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AUMENTAR OU DIMINUIR O TAMANHO DA FONTE (LETRA)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PEQUENO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NORMAL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GRANDE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ENORME</a:t>
            </a:r>
            <a:endParaRPr/>
          </a:p>
        </p:txBody>
      </p:sp>
      <p:sp>
        <p:nvSpPr>
          <p:cNvPr id="400" name="Google Shape;400;p62"/>
          <p:cNvSpPr txBox="1"/>
          <p:nvPr/>
        </p:nvSpPr>
        <p:spPr>
          <a:xfrm>
            <a:off x="2972050" y="2199125"/>
            <a:ext cx="1728600" cy="282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PODEMOS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AUMENTAR OU DIMINUIR A LUMINOSIDADE DA TELA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MAIS CLARA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MAIS ESCURA</a:t>
            </a:r>
            <a:endParaRPr/>
          </a:p>
        </p:txBody>
      </p:sp>
      <p:sp>
        <p:nvSpPr>
          <p:cNvPr id="401" name="Google Shape;401;p62"/>
          <p:cNvSpPr txBox="1"/>
          <p:nvPr/>
        </p:nvSpPr>
        <p:spPr>
          <a:xfrm>
            <a:off x="5101450" y="2199125"/>
            <a:ext cx="1765200" cy="282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PODEMOS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AUMENTAR OU DIMINUIR O TEMPO DE ESPERA PARA A TELA APAGAR (OCIOSO OU BLOQUEIO)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02  MINUTOS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05  MINUTOS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/>
              <a:t>10  MINUTOS</a:t>
            </a:r>
            <a:endParaRPr/>
          </a:p>
        </p:txBody>
      </p:sp>
      <p:sp>
        <p:nvSpPr>
          <p:cNvPr id="402" name="Google Shape;402;p62"/>
          <p:cNvSpPr txBox="1"/>
          <p:nvPr/>
        </p:nvSpPr>
        <p:spPr>
          <a:xfrm>
            <a:off x="7230850" y="2199125"/>
            <a:ext cx="1630800" cy="28203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PODEMOS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ORGANIZAR 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TELAS E ÍCONES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 ACORDO COM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AS NOSSAS PREFERÊNCIAS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2"/>
          <p:cNvSpPr txBox="1"/>
          <p:nvPr/>
        </p:nvSpPr>
        <p:spPr>
          <a:xfrm>
            <a:off x="1393300" y="1681350"/>
            <a:ext cx="4401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/>
              <a:t>1</a:t>
            </a:r>
            <a:endParaRPr sz="3100"/>
          </a:p>
        </p:txBody>
      </p:sp>
      <p:sp>
        <p:nvSpPr>
          <p:cNvPr id="404" name="Google Shape;404;p62"/>
          <p:cNvSpPr txBox="1"/>
          <p:nvPr/>
        </p:nvSpPr>
        <p:spPr>
          <a:xfrm>
            <a:off x="3597250" y="1697400"/>
            <a:ext cx="478200" cy="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/>
              <a:t>2</a:t>
            </a:r>
            <a:endParaRPr sz="3100"/>
          </a:p>
        </p:txBody>
      </p:sp>
      <p:sp>
        <p:nvSpPr>
          <p:cNvPr id="405" name="Google Shape;405;p62"/>
          <p:cNvSpPr txBox="1"/>
          <p:nvPr/>
        </p:nvSpPr>
        <p:spPr>
          <a:xfrm>
            <a:off x="5630775" y="1681338"/>
            <a:ext cx="4401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/>
              <a:t>3</a:t>
            </a:r>
            <a:endParaRPr sz="3100"/>
          </a:p>
        </p:txBody>
      </p:sp>
      <p:sp>
        <p:nvSpPr>
          <p:cNvPr id="406" name="Google Shape;406;p62"/>
          <p:cNvSpPr txBox="1"/>
          <p:nvPr/>
        </p:nvSpPr>
        <p:spPr>
          <a:xfrm>
            <a:off x="7761925" y="1681350"/>
            <a:ext cx="3576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/>
              <a:t>4</a:t>
            </a:r>
            <a:endParaRPr sz="3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78"/>
          <p:cNvSpPr txBox="1">
            <a:spLocks noGrp="1"/>
          </p:cNvSpPr>
          <p:nvPr>
            <p:ph type="title"/>
          </p:nvPr>
        </p:nvSpPr>
        <p:spPr>
          <a:xfrm>
            <a:off x="1625475" y="0"/>
            <a:ext cx="41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Vamos ao passo a passo </a:t>
            </a:r>
            <a:endParaRPr/>
          </a:p>
        </p:txBody>
      </p:sp>
      <p:sp>
        <p:nvSpPr>
          <p:cNvPr id="583" name="Google Shape;583;p78"/>
          <p:cNvSpPr/>
          <p:nvPr/>
        </p:nvSpPr>
        <p:spPr>
          <a:xfrm>
            <a:off x="1419375" y="500700"/>
            <a:ext cx="5902500" cy="4480200"/>
          </a:xfrm>
          <a:prstGeom prst="bracePair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Deslize a Tela para baixo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Verifique se o ícone Wi-Fi está azul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Se estiver cinza - toque nele para que fique azul;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Nesse momento ele irá localizar as redes Wi-Fi que estiverem ao alcance. Escolha a que você deseja conectar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t-BR" sz="1800"/>
              <a:t>Se precisar de senha, peça ao estabelecimento. Se eles tiverem o serviço disponível, eles te darão com prazer!! ;)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099" y="152400"/>
            <a:ext cx="2137500" cy="474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286" y="108050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9364" y="108050"/>
            <a:ext cx="2177415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79"/>
          <p:cNvCxnSpPr/>
          <p:nvPr/>
        </p:nvCxnSpPr>
        <p:spPr>
          <a:xfrm rot="10800000" flipH="1">
            <a:off x="112425" y="1770625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3" name="Google Shape;593;p79"/>
          <p:cNvCxnSpPr/>
          <p:nvPr/>
        </p:nvCxnSpPr>
        <p:spPr>
          <a:xfrm rot="10800000" flipH="1">
            <a:off x="3300350" y="1714400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4" name="Google Shape;594;p79"/>
          <p:cNvCxnSpPr/>
          <p:nvPr/>
        </p:nvCxnSpPr>
        <p:spPr>
          <a:xfrm rot="10800000" flipH="1">
            <a:off x="6488275" y="1714400"/>
            <a:ext cx="337200" cy="295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/>
          <p:nvPr/>
        </p:nvSpPr>
        <p:spPr>
          <a:xfrm>
            <a:off x="923850" y="137400"/>
            <a:ext cx="4535400" cy="4868700"/>
          </a:xfrm>
          <a:prstGeom prst="bracePair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Entre em Configuração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Toque em Conexões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Wi-Fi está com o botão ligado 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não tiver ligado, acione o botão e toque em cima da palavra Wi-Fi.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Nesse momento ele irá localizar as redes Wi-Fi que estiverem ao alcance. Escolha a que você deseja conectar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Se precisar de senha, peça ao estabelecimento. Se eles tiverem o serviço disponível, eles te darão com prazer!! ;)</a:t>
            </a:r>
            <a:endParaRPr sz="1300"/>
          </a:p>
        </p:txBody>
      </p:sp>
      <p:pic>
        <p:nvPicPr>
          <p:cNvPr id="600" name="Google Shape;6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8325" y="152400"/>
            <a:ext cx="2654975" cy="48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0"/>
          <p:cNvSpPr/>
          <p:nvPr/>
        </p:nvSpPr>
        <p:spPr>
          <a:xfrm>
            <a:off x="5551050" y="646450"/>
            <a:ext cx="3457200" cy="632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2" name="Google Shape;602;p80"/>
          <p:cNvPicPr preferRelativeResize="0"/>
          <p:nvPr/>
        </p:nvPicPr>
        <p:blipFill rotWithShape="1">
          <a:blip r:embed="rId4">
            <a:alphaModFix/>
          </a:blip>
          <a:srcRect r="89734"/>
          <a:stretch/>
        </p:blipFill>
        <p:spPr>
          <a:xfrm>
            <a:off x="0" y="-650"/>
            <a:ext cx="844814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313" y="152388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3290" y="152388"/>
            <a:ext cx="217741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1099" y="152388"/>
            <a:ext cx="2177426" cy="48387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0" name="Google Shape;610;p81"/>
          <p:cNvCxnSpPr/>
          <p:nvPr/>
        </p:nvCxnSpPr>
        <p:spPr>
          <a:xfrm rot="10800000" flipH="1">
            <a:off x="126475" y="983750"/>
            <a:ext cx="2023800" cy="53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1" name="Google Shape;611;p81"/>
          <p:cNvCxnSpPr/>
          <p:nvPr/>
        </p:nvCxnSpPr>
        <p:spPr>
          <a:xfrm rot="10800000" flipH="1">
            <a:off x="3089550" y="1065875"/>
            <a:ext cx="2023800" cy="534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2" name="Google Shape;612;p81"/>
          <p:cNvCxnSpPr/>
          <p:nvPr/>
        </p:nvCxnSpPr>
        <p:spPr>
          <a:xfrm rot="10800000" flipH="1">
            <a:off x="5902375" y="1836700"/>
            <a:ext cx="973500" cy="1297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2"/>
          <p:cNvSpPr txBox="1">
            <a:spLocks noGrp="1"/>
          </p:cNvSpPr>
          <p:nvPr>
            <p:ph type="title"/>
          </p:nvPr>
        </p:nvSpPr>
        <p:spPr>
          <a:xfrm>
            <a:off x="311700" y="-72000"/>
            <a:ext cx="419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Vamos ao passo a passo </a:t>
            </a:r>
            <a:endParaRPr/>
          </a:p>
        </p:txBody>
      </p:sp>
      <p:sp>
        <p:nvSpPr>
          <p:cNvPr id="618" name="Google Shape;618;p82"/>
          <p:cNvSpPr/>
          <p:nvPr/>
        </p:nvSpPr>
        <p:spPr>
          <a:xfrm>
            <a:off x="36600" y="537200"/>
            <a:ext cx="4294800" cy="4480200"/>
          </a:xfrm>
          <a:prstGeom prst="bracePair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Deslize a Tela para baixo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ícone Wi-Fi está azul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estiver cinza - toque nele para que fique azul;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Nesse momento ele irá localizar as redes Wi-Fi que estiverem ao alcance. Escolha a que você deseja conectar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precisar de senha, peça ao estabelecimento. Se eles tiverem o serviço disponível, eles te darão com prazer!! ;)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619" name="Google Shape;619;p82"/>
          <p:cNvSpPr/>
          <p:nvPr/>
        </p:nvSpPr>
        <p:spPr>
          <a:xfrm>
            <a:off x="4505700" y="342950"/>
            <a:ext cx="4535400" cy="4868700"/>
          </a:xfrm>
          <a:prstGeom prst="bracePair">
            <a:avLst/>
          </a:prstGeom>
          <a:noFill/>
          <a:ln w="3810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Entre em Configuração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Toque em Conexões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Verifique se o Wi-Fi está com o botão ligado 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BR" sz="1500"/>
              <a:t>Se não tiver ligado, acione o botão e toque em cima da palavra Wi-Fi.</a:t>
            </a:r>
            <a:endParaRPr sz="1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Nesse momento ele irá localizar as redes Wi-Fi que estiverem ao alcance. Escolha a que você deseja conectar</a:t>
            </a:r>
            <a:endParaRPr sz="15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pt-BR" sz="1500">
                <a:solidFill>
                  <a:schemeClr val="dk1"/>
                </a:solidFill>
              </a:rPr>
              <a:t>Se precisar de senha, peça ao estabelecimento. Se eles tiverem o serviço disponível, eles te darão com prazer!! ;)</a:t>
            </a:r>
            <a:endParaRPr sz="13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3"/>
          <p:cNvSpPr txBox="1"/>
          <p:nvPr/>
        </p:nvSpPr>
        <p:spPr>
          <a:xfrm>
            <a:off x="1213300" y="3880550"/>
            <a:ext cx="2496600" cy="7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Link Wifilivre.sp.gov.br: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</a:rPr>
              <a:t>         </a:t>
            </a:r>
            <a:r>
              <a:rPr lang="pt-BR" u="sng">
                <a:solidFill>
                  <a:schemeClr val="hlink"/>
                </a:solidFill>
                <a:hlinkClick r:id="rId3"/>
              </a:rPr>
              <a:t>     https://wifilivre.sp.gov.br/</a:t>
            </a:r>
            <a:endParaRPr/>
          </a:p>
        </p:txBody>
      </p:sp>
      <p:pic>
        <p:nvPicPr>
          <p:cNvPr id="625" name="Google Shape;625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500" y="214788"/>
            <a:ext cx="4718851" cy="471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4175" y="957175"/>
            <a:ext cx="2314850" cy="23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CB9C"/>
        </a:solidFill>
        <a:effectLst/>
      </p:bgPr>
    </p:bg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3" y="-913475"/>
            <a:ext cx="9031575" cy="77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84"/>
          <p:cNvSpPr txBox="1"/>
          <p:nvPr/>
        </p:nvSpPr>
        <p:spPr>
          <a:xfrm>
            <a:off x="983725" y="2346900"/>
            <a:ext cx="5775900" cy="16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 b="1">
                <a:highlight>
                  <a:schemeClr val="lt1"/>
                </a:highlight>
              </a:rPr>
              <a:t>APLICATIVOS</a:t>
            </a:r>
            <a:endParaRPr sz="6600" b="1"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6"/>
          <p:cNvSpPr txBox="1">
            <a:spLocks noGrp="1"/>
          </p:cNvSpPr>
          <p:nvPr>
            <p:ph type="title"/>
          </p:nvPr>
        </p:nvSpPr>
        <p:spPr>
          <a:xfrm>
            <a:off x="2480625" y="271500"/>
            <a:ext cx="44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BAIXAR UM APLICATIVO</a:t>
            </a:r>
            <a:endParaRPr/>
          </a:p>
        </p:txBody>
      </p:sp>
      <p:pic>
        <p:nvPicPr>
          <p:cNvPr id="646" name="Google Shape;64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5800" y="2646775"/>
            <a:ext cx="3404676" cy="2269774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86"/>
          <p:cNvSpPr txBox="1">
            <a:spLocks noGrp="1"/>
          </p:cNvSpPr>
          <p:nvPr>
            <p:ph type="body" idx="1"/>
          </p:nvPr>
        </p:nvSpPr>
        <p:spPr>
          <a:xfrm>
            <a:off x="1871500" y="1152475"/>
            <a:ext cx="715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rgbClr val="676767"/>
                </a:solidFill>
                <a:highlight>
                  <a:srgbClr val="FFFFFF"/>
                </a:highlight>
              </a:rPr>
              <a:t>Para baixar os aplicativos, o procedimento é o mesmo de sempre. </a:t>
            </a:r>
            <a:endParaRPr sz="2000" dirty="0">
              <a:solidFill>
                <a:srgbClr val="67676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1900" dirty="0">
                <a:solidFill>
                  <a:srgbClr val="676767"/>
                </a:solidFill>
                <a:highlight>
                  <a:srgbClr val="FFFFFF"/>
                </a:highlight>
              </a:rPr>
              <a:t>Você precisa ter memória disponível em seu dispositivo e fazer o download. 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300" dirty="0"/>
          </a:p>
        </p:txBody>
      </p:sp>
      <p:sp>
        <p:nvSpPr>
          <p:cNvPr id="648" name="Google Shape;648;p86"/>
          <p:cNvSpPr/>
          <p:nvPr/>
        </p:nvSpPr>
        <p:spPr>
          <a:xfrm>
            <a:off x="1462500" y="1239375"/>
            <a:ext cx="272700" cy="2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6"/>
          <p:cNvSpPr/>
          <p:nvPr/>
        </p:nvSpPr>
        <p:spPr>
          <a:xfrm>
            <a:off x="1462500" y="2163375"/>
            <a:ext cx="272700" cy="27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87"/>
          <p:cNvPicPr preferRelativeResize="0"/>
          <p:nvPr/>
        </p:nvPicPr>
        <p:blipFill rotWithShape="1">
          <a:blip r:embed="rId3">
            <a:alphaModFix/>
          </a:blip>
          <a:srcRect b="8248"/>
          <a:stretch/>
        </p:blipFill>
        <p:spPr>
          <a:xfrm>
            <a:off x="3555250" y="483025"/>
            <a:ext cx="2314575" cy="4275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6" name="Google Shape;656;p87"/>
          <p:cNvPicPr preferRelativeResize="0"/>
          <p:nvPr/>
        </p:nvPicPr>
        <p:blipFill rotWithShape="1">
          <a:blip r:embed="rId4">
            <a:alphaModFix/>
          </a:blip>
          <a:srcRect b="14089"/>
          <a:stretch/>
        </p:blipFill>
        <p:spPr>
          <a:xfrm>
            <a:off x="6418625" y="483025"/>
            <a:ext cx="2314575" cy="4275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7" name="Google Shape;657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150" y="1581975"/>
            <a:ext cx="2002525" cy="20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87"/>
          <p:cNvSpPr txBox="1"/>
          <p:nvPr/>
        </p:nvSpPr>
        <p:spPr>
          <a:xfrm>
            <a:off x="1333225" y="3755375"/>
            <a:ext cx="2131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/>
              <a:t>e-Título</a:t>
            </a:r>
            <a:endParaRPr sz="2000" b="1"/>
          </a:p>
        </p:txBody>
      </p:sp>
      <p:cxnSp>
        <p:nvCxnSpPr>
          <p:cNvPr id="659" name="Google Shape;659;p87"/>
          <p:cNvCxnSpPr/>
          <p:nvPr/>
        </p:nvCxnSpPr>
        <p:spPr>
          <a:xfrm>
            <a:off x="1970625" y="557725"/>
            <a:ext cx="1760100" cy="11652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224" y="171271"/>
            <a:ext cx="2159851" cy="479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0699" y="171238"/>
            <a:ext cx="2159851" cy="479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625" y="21843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7300" y="2330250"/>
            <a:ext cx="2035025" cy="203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63"/>
          <p:cNvSpPr txBox="1"/>
          <p:nvPr/>
        </p:nvSpPr>
        <p:spPr>
          <a:xfrm>
            <a:off x="2218525" y="1351488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63"/>
          <p:cNvSpPr txBox="1"/>
          <p:nvPr/>
        </p:nvSpPr>
        <p:spPr>
          <a:xfrm>
            <a:off x="1859075" y="545325"/>
            <a:ext cx="57756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/>
              <a:t>CONFIGURAÇÕES</a:t>
            </a:r>
            <a:endParaRPr sz="44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525" y="123213"/>
            <a:ext cx="2203675" cy="489705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3" name="Google Shape;673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1750" y="123200"/>
            <a:ext cx="2203684" cy="489707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75" name="Google Shape;675;p89"/>
          <p:cNvCxnSpPr>
            <a:stCxn id="676" idx="1"/>
          </p:cNvCxnSpPr>
          <p:nvPr/>
        </p:nvCxnSpPr>
        <p:spPr>
          <a:xfrm flipH="1">
            <a:off x="7191975" y="2018000"/>
            <a:ext cx="851700" cy="5394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76" name="Google Shape;676;p89"/>
          <p:cNvSpPr txBox="1"/>
          <p:nvPr/>
        </p:nvSpPr>
        <p:spPr>
          <a:xfrm>
            <a:off x="8043675" y="1478750"/>
            <a:ext cx="11526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CPF OU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TÍTULO DE ELEITOR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275" y="156888"/>
            <a:ext cx="2600925" cy="48297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0" name="Google Shape;690;p91"/>
          <p:cNvSpPr/>
          <p:nvPr/>
        </p:nvSpPr>
        <p:spPr>
          <a:xfrm>
            <a:off x="1536850" y="3457900"/>
            <a:ext cx="11526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xxxxxxx</a:t>
            </a:r>
            <a:endParaRPr/>
          </a:p>
        </p:txBody>
      </p:sp>
      <p:sp>
        <p:nvSpPr>
          <p:cNvPr id="691" name="Google Shape;691;p91"/>
          <p:cNvSpPr/>
          <p:nvPr/>
        </p:nvSpPr>
        <p:spPr>
          <a:xfrm>
            <a:off x="2689575" y="3804900"/>
            <a:ext cx="7188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0101  </a:t>
            </a:r>
            <a:endParaRPr/>
          </a:p>
        </p:txBody>
      </p:sp>
      <p:sp>
        <p:nvSpPr>
          <p:cNvPr id="692" name="Google Shape;692;p91"/>
          <p:cNvSpPr/>
          <p:nvPr/>
        </p:nvSpPr>
        <p:spPr>
          <a:xfrm>
            <a:off x="1933450" y="3110900"/>
            <a:ext cx="18963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1"/>
          <p:cNvSpPr/>
          <p:nvPr/>
        </p:nvSpPr>
        <p:spPr>
          <a:xfrm>
            <a:off x="1536850" y="3804900"/>
            <a:ext cx="7188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654</a:t>
            </a:r>
            <a:endParaRPr/>
          </a:p>
        </p:txBody>
      </p:sp>
      <p:sp>
        <p:nvSpPr>
          <p:cNvPr id="694" name="Google Shape;694;p91"/>
          <p:cNvSpPr/>
          <p:nvPr/>
        </p:nvSpPr>
        <p:spPr>
          <a:xfrm>
            <a:off x="2689575" y="3457900"/>
            <a:ext cx="1313700" cy="123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xx/ xx/xxxx</a:t>
            </a:r>
            <a:endParaRPr/>
          </a:p>
        </p:txBody>
      </p:sp>
      <p:pic>
        <p:nvPicPr>
          <p:cNvPr id="695" name="Google Shape;695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678" y="1127852"/>
            <a:ext cx="4425852" cy="331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2"/>
          <p:cNvPicPr preferRelativeResize="0"/>
          <p:nvPr/>
        </p:nvPicPr>
        <p:blipFill rotWithShape="1">
          <a:blip r:embed="rId3">
            <a:alphaModFix/>
          </a:blip>
          <a:srcRect t="9543"/>
          <a:stretch/>
        </p:blipFill>
        <p:spPr>
          <a:xfrm>
            <a:off x="0" y="1"/>
            <a:ext cx="9143999" cy="4514599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2"/>
          <p:cNvSpPr/>
          <p:nvPr/>
        </p:nvSpPr>
        <p:spPr>
          <a:xfrm>
            <a:off x="51600" y="2361850"/>
            <a:ext cx="9040800" cy="2278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2"/>
          <p:cNvSpPr/>
          <p:nvPr/>
        </p:nvSpPr>
        <p:spPr>
          <a:xfrm>
            <a:off x="3970625" y="1829650"/>
            <a:ext cx="1062900" cy="855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4" name="Google Shape;704;p92"/>
          <p:cNvPicPr preferRelativeResize="0"/>
          <p:nvPr/>
        </p:nvPicPr>
        <p:blipFill rotWithShape="1">
          <a:blip r:embed="rId4">
            <a:alphaModFix/>
          </a:blip>
          <a:srcRect l="14825" r="14136"/>
          <a:stretch/>
        </p:blipFill>
        <p:spPr>
          <a:xfrm>
            <a:off x="1270125" y="3116845"/>
            <a:ext cx="1990000" cy="202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2"/>
          <p:cNvPicPr preferRelativeResize="0"/>
          <p:nvPr/>
        </p:nvPicPr>
        <p:blipFill rotWithShape="1">
          <a:blip r:embed="rId5">
            <a:alphaModFix/>
          </a:blip>
          <a:srcRect l="42419" t="19606" b="10094"/>
          <a:stretch/>
        </p:blipFill>
        <p:spPr>
          <a:xfrm>
            <a:off x="6123225" y="2037498"/>
            <a:ext cx="1584475" cy="19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7951" y="2361862"/>
            <a:ext cx="1895575" cy="1610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4698" y="3368325"/>
            <a:ext cx="1775175" cy="1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17225" y="3179313"/>
            <a:ext cx="1775175" cy="177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588" y="1829650"/>
            <a:ext cx="1400175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3600" y="136338"/>
            <a:ext cx="2869525" cy="487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1800" y="1280125"/>
            <a:ext cx="1378375" cy="13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675" y="2658500"/>
            <a:ext cx="1183625" cy="11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64"/>
          <p:cNvSpPr/>
          <p:nvPr/>
        </p:nvSpPr>
        <p:spPr>
          <a:xfrm>
            <a:off x="3061300" y="1338550"/>
            <a:ext cx="4536300" cy="384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8212" y="97463"/>
            <a:ext cx="2831825" cy="49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5"/>
          <p:cNvSpPr/>
          <p:nvPr/>
        </p:nvSpPr>
        <p:spPr>
          <a:xfrm>
            <a:off x="904750" y="718850"/>
            <a:ext cx="3482700" cy="1102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5"/>
          <p:cNvSpPr/>
          <p:nvPr/>
        </p:nvSpPr>
        <p:spPr>
          <a:xfrm>
            <a:off x="904875" y="3247250"/>
            <a:ext cx="3482700" cy="458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5"/>
          <p:cNvSpPr/>
          <p:nvPr/>
        </p:nvSpPr>
        <p:spPr>
          <a:xfrm>
            <a:off x="904825" y="2276750"/>
            <a:ext cx="3482700" cy="515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5"/>
          <p:cNvSpPr txBox="1"/>
          <p:nvPr/>
        </p:nvSpPr>
        <p:spPr>
          <a:xfrm>
            <a:off x="4572000" y="3247250"/>
            <a:ext cx="2727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1</a:t>
            </a:r>
            <a:endParaRPr sz="3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6"/>
          <p:cNvSpPr txBox="1">
            <a:spLocks noGrp="1"/>
          </p:cNvSpPr>
          <p:nvPr>
            <p:ph type="title"/>
          </p:nvPr>
        </p:nvSpPr>
        <p:spPr>
          <a:xfrm>
            <a:off x="844825" y="98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TAMANHO DA FONTE</a:t>
            </a:r>
            <a:endParaRPr/>
          </a:p>
        </p:txBody>
      </p:sp>
      <p:sp>
        <p:nvSpPr>
          <p:cNvPr id="441" name="Google Shape;441;p66"/>
          <p:cNvSpPr txBox="1">
            <a:spLocks noGrp="1"/>
          </p:cNvSpPr>
          <p:nvPr>
            <p:ph type="body" idx="1"/>
          </p:nvPr>
        </p:nvSpPr>
        <p:spPr>
          <a:xfrm>
            <a:off x="1204050" y="1040925"/>
            <a:ext cx="8520600" cy="26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PODEMOS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AUMENTAR OU DIMINUIR O </a:t>
            </a:r>
            <a:r>
              <a:rPr lang="pt-BR" b="1"/>
              <a:t>TAMANHO DA FONTE</a:t>
            </a:r>
            <a:r>
              <a:rPr lang="pt-BR"/>
              <a:t>            LETRA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Char char="●"/>
            </a:pPr>
            <a:r>
              <a:rPr lang="pt-BR" sz="1200"/>
              <a:t>PEQUENO</a:t>
            </a:r>
            <a:endParaRPr sz="12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pt-BR"/>
              <a:t>NORMAL</a:t>
            </a:r>
            <a:endParaRPr/>
          </a:p>
          <a:p>
            <a:pPr marL="45720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pt-BR" sz="2300"/>
              <a:t>GRANDE </a:t>
            </a:r>
            <a:endParaRPr sz="2300"/>
          </a:p>
          <a:p>
            <a:pPr marL="457200" lvl="0" indent="-412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Char char="●"/>
            </a:pPr>
            <a:r>
              <a:rPr lang="pt-BR" sz="3300"/>
              <a:t>ENORME</a:t>
            </a:r>
            <a:endParaRPr sz="330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42" name="Google Shape;442;p66"/>
          <p:cNvSpPr/>
          <p:nvPr/>
        </p:nvSpPr>
        <p:spPr>
          <a:xfrm>
            <a:off x="5396375" y="955750"/>
            <a:ext cx="1911600" cy="646500"/>
          </a:xfrm>
          <a:prstGeom prst="curvedDownArrow">
            <a:avLst>
              <a:gd name="adj1" fmla="val 25000"/>
              <a:gd name="adj2" fmla="val 50000"/>
              <a:gd name="adj3" fmla="val 5420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6"/>
          <p:cNvSpPr/>
          <p:nvPr/>
        </p:nvSpPr>
        <p:spPr>
          <a:xfrm>
            <a:off x="7093600" y="1465900"/>
            <a:ext cx="1495500" cy="729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4" name="Google Shape;44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352" y="2571752"/>
            <a:ext cx="2945225" cy="221747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6"/>
          <p:cNvSpPr txBox="1"/>
          <p:nvPr/>
        </p:nvSpPr>
        <p:spPr>
          <a:xfrm>
            <a:off x="5396375" y="4596150"/>
            <a:ext cx="2317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/>
              <a:t>Imagem:https://pt.123rf.com/stock-photo/emoticon.html?sti=mwrpwjib2363kgqkjm|</a:t>
            </a:r>
            <a:endParaRPr sz="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5025" y="0"/>
            <a:ext cx="2314575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2" name="Google Shape;45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163" y="53275"/>
            <a:ext cx="2314575" cy="5143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3" name="Google Shape;453;p67"/>
          <p:cNvSpPr/>
          <p:nvPr/>
        </p:nvSpPr>
        <p:spPr>
          <a:xfrm>
            <a:off x="1561650" y="1276575"/>
            <a:ext cx="2577900" cy="9171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7"/>
          <p:cNvSpPr/>
          <p:nvPr/>
        </p:nvSpPr>
        <p:spPr>
          <a:xfrm>
            <a:off x="1693363" y="3879300"/>
            <a:ext cx="2577900" cy="8427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5" name="Google Shape;455;p67"/>
          <p:cNvCxnSpPr>
            <a:stCxn id="453" idx="2"/>
            <a:endCxn id="454" idx="2"/>
          </p:cNvCxnSpPr>
          <p:nvPr/>
        </p:nvCxnSpPr>
        <p:spPr>
          <a:xfrm>
            <a:off x="1561650" y="1735125"/>
            <a:ext cx="131700" cy="2565600"/>
          </a:xfrm>
          <a:prstGeom prst="curvedConnector3">
            <a:avLst>
              <a:gd name="adj1" fmla="val -180809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6" name="Google Shape;456;p67"/>
          <p:cNvSpPr/>
          <p:nvPr/>
        </p:nvSpPr>
        <p:spPr>
          <a:xfrm>
            <a:off x="5224850" y="1127875"/>
            <a:ext cx="2577900" cy="13137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7"/>
          <p:cNvSpPr/>
          <p:nvPr/>
        </p:nvSpPr>
        <p:spPr>
          <a:xfrm>
            <a:off x="5203250" y="3495175"/>
            <a:ext cx="2621100" cy="1313700"/>
          </a:xfrm>
          <a:prstGeom prst="ellipse">
            <a:avLst/>
          </a:prstGeom>
          <a:noFill/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8" name="Google Shape;458;p67"/>
          <p:cNvCxnSpPr>
            <a:stCxn id="457" idx="6"/>
            <a:endCxn id="456" idx="6"/>
          </p:cNvCxnSpPr>
          <p:nvPr/>
        </p:nvCxnSpPr>
        <p:spPr>
          <a:xfrm rot="10800000">
            <a:off x="7802750" y="1784725"/>
            <a:ext cx="21600" cy="2367300"/>
          </a:xfrm>
          <a:prstGeom prst="curvedConnector3">
            <a:avLst>
              <a:gd name="adj1" fmla="val -1102431"/>
            </a:avLst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000" y="425051"/>
            <a:ext cx="2648925" cy="462893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2925" y="433748"/>
            <a:ext cx="2648925" cy="466672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8"/>
          <p:cNvSpPr/>
          <p:nvPr/>
        </p:nvSpPr>
        <p:spPr>
          <a:xfrm>
            <a:off x="2094575" y="2574975"/>
            <a:ext cx="3036600" cy="384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8"/>
          <p:cNvSpPr/>
          <p:nvPr/>
        </p:nvSpPr>
        <p:spPr>
          <a:xfrm>
            <a:off x="5329425" y="2574975"/>
            <a:ext cx="3157200" cy="384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8"/>
          <p:cNvSpPr/>
          <p:nvPr/>
        </p:nvSpPr>
        <p:spPr>
          <a:xfrm>
            <a:off x="2252263" y="968713"/>
            <a:ext cx="2804400" cy="1078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8"/>
          <p:cNvSpPr/>
          <p:nvPr/>
        </p:nvSpPr>
        <p:spPr>
          <a:xfrm>
            <a:off x="5428550" y="954325"/>
            <a:ext cx="2804400" cy="1078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8"/>
          <p:cNvSpPr txBox="1"/>
          <p:nvPr/>
        </p:nvSpPr>
        <p:spPr>
          <a:xfrm>
            <a:off x="768425" y="0"/>
            <a:ext cx="21441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/>
              <a:t>LUMINOSIDADE - BRILHO</a:t>
            </a:r>
            <a:endParaRPr sz="2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9"/>
          <p:cNvSpPr txBox="1">
            <a:spLocks noGrp="1"/>
          </p:cNvSpPr>
          <p:nvPr>
            <p:ph type="body" idx="1"/>
          </p:nvPr>
        </p:nvSpPr>
        <p:spPr>
          <a:xfrm>
            <a:off x="968575" y="179725"/>
            <a:ext cx="2514000" cy="1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/>
              <a:t>TEMPO OCIOSO / LUZ DE FUNDO / TELA</a:t>
            </a:r>
            <a:endParaRPr sz="23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00" b="1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300" b="1"/>
          </a:p>
        </p:txBody>
      </p:sp>
      <p:pic>
        <p:nvPicPr>
          <p:cNvPr id="477" name="Google Shape;47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3250" y="179725"/>
            <a:ext cx="2314575" cy="4784052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8" name="Google Shape;47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0575" y="123938"/>
            <a:ext cx="2314575" cy="489562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9" name="Google Shape;479;p69"/>
          <p:cNvSpPr/>
          <p:nvPr/>
        </p:nvSpPr>
        <p:spPr>
          <a:xfrm>
            <a:off x="3110900" y="3854525"/>
            <a:ext cx="3210000" cy="743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0" name="Google Shape;480;p69"/>
          <p:cNvCxnSpPr/>
          <p:nvPr/>
        </p:nvCxnSpPr>
        <p:spPr>
          <a:xfrm rot="10800000">
            <a:off x="7845225" y="2143975"/>
            <a:ext cx="533100" cy="2032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571</Words>
  <Application>Microsoft Office PowerPoint</Application>
  <PresentationFormat>Apresentação na tela (16:9)</PresentationFormat>
  <Paragraphs>191</Paragraphs>
  <Slides>32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Arial</vt:lpstr>
      <vt:lpstr>Calibri</vt:lpstr>
      <vt:lpstr>Simple Light</vt:lpstr>
      <vt:lpstr>Tema do Office</vt:lpstr>
      <vt:lpstr>Apresentação do PowerPoint</vt:lpstr>
      <vt:lpstr>Acessibilidade</vt:lpstr>
      <vt:lpstr>Apresentação do PowerPoint</vt:lpstr>
      <vt:lpstr>Apresentação do PowerPoint</vt:lpstr>
      <vt:lpstr>Apresentação do PowerPoint</vt:lpstr>
      <vt:lpstr>TAMANHO DA FONTE</vt:lpstr>
      <vt:lpstr>Apresentação do PowerPoint</vt:lpstr>
      <vt:lpstr>Apresentação do PowerPoint</vt:lpstr>
      <vt:lpstr>Apresentação do PowerPoint</vt:lpstr>
      <vt:lpstr>Você conhece os EMOJIS ??</vt:lpstr>
      <vt:lpstr>Apresentação do PowerPoint</vt:lpstr>
      <vt:lpstr>Apresentação do PowerPoint</vt:lpstr>
      <vt:lpstr>Apresentação do PowerPoint</vt:lpstr>
      <vt:lpstr>Apresentação do PowerPoint</vt:lpstr>
      <vt:lpstr>AGORA É A SUA VEZ!!!</vt:lpstr>
      <vt:lpstr>Apresentação do PowerPoint</vt:lpstr>
      <vt:lpstr>QUAL É A SUA  ???</vt:lpstr>
      <vt:lpstr>Wi-fi</vt:lpstr>
      <vt:lpstr>Como Conectar a rede Wi-fi ???</vt:lpstr>
      <vt:lpstr>Vamos ao passo a passo </vt:lpstr>
      <vt:lpstr>Apresentação do PowerPoint</vt:lpstr>
      <vt:lpstr>Apresentação do PowerPoint</vt:lpstr>
      <vt:lpstr>Apresentação do PowerPoint</vt:lpstr>
      <vt:lpstr>Vamos ao passo a passo </vt:lpstr>
      <vt:lpstr>Apresentação do PowerPoint</vt:lpstr>
      <vt:lpstr>Apresentação do PowerPoint</vt:lpstr>
      <vt:lpstr>BAIXAR UM APLICATIVO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Vivendo e Aprendendo - Tecnologia 60+</dc:title>
  <dc:creator>Lilian Cliquet</dc:creator>
  <cp:lastModifiedBy>Lilian Cliquet</cp:lastModifiedBy>
  <cp:revision>6</cp:revision>
  <dcterms:modified xsi:type="dcterms:W3CDTF">2020-10-12T21:24:20Z</dcterms:modified>
</cp:coreProperties>
</file>