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3" r:id="rId2"/>
    <p:sldId id="257" r:id="rId3"/>
    <p:sldId id="258" r:id="rId4"/>
    <p:sldId id="259" r:id="rId5"/>
    <p:sldId id="260" r:id="rId6"/>
    <p:sldId id="264" r:id="rId7"/>
    <p:sldId id="265" r:id="rId8"/>
    <p:sldId id="266" r:id="rId9"/>
    <p:sldId id="344" r:id="rId10"/>
    <p:sldId id="345" r:id="rId11"/>
    <p:sldId id="347" r:id="rId12"/>
    <p:sldId id="350" r:id="rId13"/>
    <p:sldId id="353" r:id="rId14"/>
    <p:sldId id="352" r:id="rId15"/>
    <p:sldId id="354" r:id="rId16"/>
    <p:sldId id="351" r:id="rId17"/>
    <p:sldId id="355" r:id="rId18"/>
    <p:sldId id="356" r:id="rId19"/>
    <p:sldId id="357" r:id="rId20"/>
    <p:sldId id="358" r:id="rId21"/>
    <p:sldId id="284" r:id="rId22"/>
    <p:sldId id="290" r:id="rId23"/>
    <p:sldId id="336" r:id="rId24"/>
    <p:sldId id="337" r:id="rId25"/>
    <p:sldId id="289" r:id="rId26"/>
    <p:sldId id="285" r:id="rId27"/>
    <p:sldId id="338" r:id="rId28"/>
    <p:sldId id="272" r:id="rId29"/>
    <p:sldId id="273" r:id="rId30"/>
    <p:sldId id="332" r:id="rId31"/>
    <p:sldId id="333" r:id="rId32"/>
    <p:sldId id="335" r:id="rId33"/>
    <p:sldId id="334" r:id="rId34"/>
    <p:sldId id="339" r:id="rId35"/>
    <p:sldId id="291" r:id="rId36"/>
    <p:sldId id="292" r:id="rId37"/>
    <p:sldId id="261" r:id="rId38"/>
    <p:sldId id="294" r:id="rId39"/>
    <p:sldId id="341" r:id="rId40"/>
    <p:sldId id="342" r:id="rId41"/>
    <p:sldId id="296" r:id="rId42"/>
    <p:sldId id="297" r:id="rId43"/>
    <p:sldId id="329" r:id="rId44"/>
    <p:sldId id="330" r:id="rId45"/>
    <p:sldId id="298" r:id="rId46"/>
    <p:sldId id="325" r:id="rId47"/>
    <p:sldId id="326" r:id="rId48"/>
    <p:sldId id="302" r:id="rId49"/>
    <p:sldId id="331" r:id="rId50"/>
    <p:sldId id="359" r:id="rId5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E7"/>
    <a:srgbClr val="FEE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F9989-CA55-40D4-97D7-98D9BD762159}" v="214" dt="2022-06-10T23:33:33.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10" autoAdjust="0"/>
    <p:restoredTop sz="94660"/>
  </p:normalViewPr>
  <p:slideViewPr>
    <p:cSldViewPr snapToGrid="0">
      <p:cViewPr varScale="1">
        <p:scale>
          <a:sx n="68" d="100"/>
          <a:sy n="68" d="100"/>
        </p:scale>
        <p:origin x="7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 MATTOS PIMENTA" userId="97bb61ed-3cb1-404a-88f6-9b7bb975c664" providerId="ADAL" clId="{CD5F9989-CA55-40D4-97D7-98D9BD762159}"/>
    <pc:docChg chg="undo redo custSel addSld delSld modSld sldOrd">
      <pc:chgData name="MELISSA DE MATTOS PIMENTA" userId="97bb61ed-3cb1-404a-88f6-9b7bb975c664" providerId="ADAL" clId="{CD5F9989-CA55-40D4-97D7-98D9BD762159}" dt="2022-06-10T23:45:25.141" v="7063"/>
      <pc:docMkLst>
        <pc:docMk/>
      </pc:docMkLst>
      <pc:sldChg chg="del">
        <pc:chgData name="MELISSA DE MATTOS PIMENTA" userId="97bb61ed-3cb1-404a-88f6-9b7bb975c664" providerId="ADAL" clId="{CD5F9989-CA55-40D4-97D7-98D9BD762159}" dt="2022-06-10T17:25:04.284" v="970" actId="47"/>
        <pc:sldMkLst>
          <pc:docMk/>
          <pc:sldMk cId="1833466417" sldId="256"/>
        </pc:sldMkLst>
      </pc:sldChg>
      <pc:sldChg chg="modSp mod">
        <pc:chgData name="MELISSA DE MATTOS PIMENTA" userId="97bb61ed-3cb1-404a-88f6-9b7bb975c664" providerId="ADAL" clId="{CD5F9989-CA55-40D4-97D7-98D9BD762159}" dt="2022-06-10T17:26:04.978" v="974" actId="255"/>
        <pc:sldMkLst>
          <pc:docMk/>
          <pc:sldMk cId="0" sldId="259"/>
        </pc:sldMkLst>
        <pc:spChg chg="mod">
          <ac:chgData name="MELISSA DE MATTOS PIMENTA" userId="97bb61ed-3cb1-404a-88f6-9b7bb975c664" providerId="ADAL" clId="{CD5F9989-CA55-40D4-97D7-98D9BD762159}" dt="2022-06-10T17:26:04.978" v="974" actId="255"/>
          <ac:spMkLst>
            <pc:docMk/>
            <pc:sldMk cId="0" sldId="259"/>
            <ac:spMk id="70" creationId="{00000000-0000-0000-0000-000000000000}"/>
          </ac:spMkLst>
        </pc:spChg>
      </pc:sldChg>
      <pc:sldChg chg="modSp mod">
        <pc:chgData name="MELISSA DE MATTOS PIMENTA" userId="97bb61ed-3cb1-404a-88f6-9b7bb975c664" providerId="ADAL" clId="{CD5F9989-CA55-40D4-97D7-98D9BD762159}" dt="2022-06-10T17:25:55.930" v="973" actId="255"/>
        <pc:sldMkLst>
          <pc:docMk/>
          <pc:sldMk cId="0" sldId="260"/>
        </pc:sldMkLst>
        <pc:spChg chg="mod">
          <ac:chgData name="MELISSA DE MATTOS PIMENTA" userId="97bb61ed-3cb1-404a-88f6-9b7bb975c664" providerId="ADAL" clId="{CD5F9989-CA55-40D4-97D7-98D9BD762159}" dt="2022-06-10T17:25:55.930" v="973" actId="255"/>
          <ac:spMkLst>
            <pc:docMk/>
            <pc:sldMk cId="0" sldId="260"/>
            <ac:spMk id="70" creationId="{00000000-0000-0000-0000-000000000000}"/>
          </ac:spMkLst>
        </pc:spChg>
        <pc:spChg chg="mod">
          <ac:chgData name="MELISSA DE MATTOS PIMENTA" userId="97bb61ed-3cb1-404a-88f6-9b7bb975c664" providerId="ADAL" clId="{CD5F9989-CA55-40D4-97D7-98D9BD762159}" dt="2022-06-10T17:25:37.862" v="971" actId="790"/>
          <ac:spMkLst>
            <pc:docMk/>
            <pc:sldMk cId="0" sldId="260"/>
            <ac:spMk id="71" creationId="{00000000-0000-0000-0000-000000000000}"/>
          </ac:spMkLst>
        </pc:spChg>
      </pc:sldChg>
      <pc:sldChg chg="addSp delSp modSp add del mod setBg">
        <pc:chgData name="MELISSA DE MATTOS PIMENTA" userId="97bb61ed-3cb1-404a-88f6-9b7bb975c664" providerId="ADAL" clId="{CD5F9989-CA55-40D4-97D7-98D9BD762159}" dt="2022-06-10T16:04:40.808" v="781" actId="47"/>
        <pc:sldMkLst>
          <pc:docMk/>
          <pc:sldMk cId="4144044591" sldId="261"/>
        </pc:sldMkLst>
        <pc:spChg chg="add mod">
          <ac:chgData name="MELISSA DE MATTOS PIMENTA" userId="97bb61ed-3cb1-404a-88f6-9b7bb975c664" providerId="ADAL" clId="{CD5F9989-CA55-40D4-97D7-98D9BD762159}" dt="2022-06-10T15:52:56.884" v="304" actId="20577"/>
          <ac:spMkLst>
            <pc:docMk/>
            <pc:sldMk cId="4144044591" sldId="261"/>
            <ac:spMk id="3" creationId="{FDEC36F9-B849-F68D-F6E4-92F6E203C52A}"/>
          </ac:spMkLst>
        </pc:spChg>
        <pc:spChg chg="add mod">
          <ac:chgData name="MELISSA DE MATTOS PIMENTA" userId="97bb61ed-3cb1-404a-88f6-9b7bb975c664" providerId="ADAL" clId="{CD5F9989-CA55-40D4-97D7-98D9BD762159}" dt="2022-06-10T15:53:52.136" v="425" actId="20577"/>
          <ac:spMkLst>
            <pc:docMk/>
            <pc:sldMk cId="4144044591" sldId="261"/>
            <ac:spMk id="8" creationId="{68CAF964-8098-D50B-D90F-C16F17FE8C01}"/>
          </ac:spMkLst>
        </pc:spChg>
        <pc:spChg chg="add mod">
          <ac:chgData name="MELISSA DE MATTOS PIMENTA" userId="97bb61ed-3cb1-404a-88f6-9b7bb975c664" providerId="ADAL" clId="{CD5F9989-CA55-40D4-97D7-98D9BD762159}" dt="2022-06-10T15:53:39.236" v="404" actId="20577"/>
          <ac:spMkLst>
            <pc:docMk/>
            <pc:sldMk cId="4144044591" sldId="261"/>
            <ac:spMk id="9" creationId="{C9178CCA-3F84-EE9C-1CAD-C94CD5C7FFC5}"/>
          </ac:spMkLst>
        </pc:spChg>
        <pc:spChg chg="add mod">
          <ac:chgData name="MELISSA DE MATTOS PIMENTA" userId="97bb61ed-3cb1-404a-88f6-9b7bb975c664" providerId="ADAL" clId="{CD5F9989-CA55-40D4-97D7-98D9BD762159}" dt="2022-06-10T15:53:11.836" v="325" actId="20577"/>
          <ac:spMkLst>
            <pc:docMk/>
            <pc:sldMk cId="4144044591" sldId="261"/>
            <ac:spMk id="10" creationId="{D6AECD22-4378-7931-E60B-0B44C986D489}"/>
          </ac:spMkLst>
        </pc:spChg>
        <pc:spChg chg="add mod">
          <ac:chgData name="MELISSA DE MATTOS PIMENTA" userId="97bb61ed-3cb1-404a-88f6-9b7bb975c664" providerId="ADAL" clId="{CD5F9989-CA55-40D4-97D7-98D9BD762159}" dt="2022-06-10T15:52:44.860" v="287" actId="1076"/>
          <ac:spMkLst>
            <pc:docMk/>
            <pc:sldMk cId="4144044591" sldId="261"/>
            <ac:spMk id="11" creationId="{89D02318-11C7-41A1-CECD-429F1A562C74}"/>
          </ac:spMkLst>
        </pc:spChg>
        <pc:spChg chg="add mod">
          <ac:chgData name="MELISSA DE MATTOS PIMENTA" userId="97bb61ed-3cb1-404a-88f6-9b7bb975c664" providerId="ADAL" clId="{CD5F9989-CA55-40D4-97D7-98D9BD762159}" dt="2022-06-10T15:52:32.669" v="282" actId="1076"/>
          <ac:spMkLst>
            <pc:docMk/>
            <pc:sldMk cId="4144044591" sldId="261"/>
            <ac:spMk id="12" creationId="{450AA707-5323-F0BE-82DC-16E1F2FD27DC}"/>
          </ac:spMkLst>
        </pc:spChg>
        <pc:spChg chg="add mod">
          <ac:chgData name="MELISSA DE MATTOS PIMENTA" userId="97bb61ed-3cb1-404a-88f6-9b7bb975c664" providerId="ADAL" clId="{CD5F9989-CA55-40D4-97D7-98D9BD762159}" dt="2022-06-10T15:52:29.730" v="280" actId="1076"/>
          <ac:spMkLst>
            <pc:docMk/>
            <pc:sldMk cId="4144044591" sldId="261"/>
            <ac:spMk id="13" creationId="{36983320-B3BE-85F9-60C6-BA2733DED10C}"/>
          </ac:spMkLst>
        </pc:spChg>
        <pc:spChg chg="add mod">
          <ac:chgData name="MELISSA DE MATTOS PIMENTA" userId="97bb61ed-3cb1-404a-88f6-9b7bb975c664" providerId="ADAL" clId="{CD5F9989-CA55-40D4-97D7-98D9BD762159}" dt="2022-06-10T15:53:58.342" v="435" actId="20577"/>
          <ac:spMkLst>
            <pc:docMk/>
            <pc:sldMk cId="4144044591" sldId="261"/>
            <ac:spMk id="14" creationId="{F9B1A2F6-5A61-AD47-4D8C-0FA3445BDFE4}"/>
          </ac:spMkLst>
        </pc:spChg>
        <pc:spChg chg="add mod">
          <ac:chgData name="MELISSA DE MATTOS PIMENTA" userId="97bb61ed-3cb1-404a-88f6-9b7bb975c664" providerId="ADAL" clId="{CD5F9989-CA55-40D4-97D7-98D9BD762159}" dt="2022-06-10T15:53:18.833" v="341" actId="20577"/>
          <ac:spMkLst>
            <pc:docMk/>
            <pc:sldMk cId="4144044591" sldId="261"/>
            <ac:spMk id="15" creationId="{37769DB1-A0AB-1383-D652-AB7B6DE4F491}"/>
          </ac:spMkLst>
        </pc:spChg>
        <pc:spChg chg="add mod">
          <ac:chgData name="MELISSA DE MATTOS PIMENTA" userId="97bb61ed-3cb1-404a-88f6-9b7bb975c664" providerId="ADAL" clId="{CD5F9989-CA55-40D4-97D7-98D9BD762159}" dt="2022-06-10T15:53:30.504" v="386" actId="20577"/>
          <ac:spMkLst>
            <pc:docMk/>
            <pc:sldMk cId="4144044591" sldId="261"/>
            <ac:spMk id="16" creationId="{5EC59DFA-B007-9FA4-AD98-DEF6AD62E100}"/>
          </ac:spMkLst>
        </pc:spChg>
        <pc:spChg chg="mod">
          <ac:chgData name="MELISSA DE MATTOS PIMENTA" userId="97bb61ed-3cb1-404a-88f6-9b7bb975c664" providerId="ADAL" clId="{CD5F9989-CA55-40D4-97D7-98D9BD762159}" dt="2022-06-10T15:48:51.201" v="23" actId="20577"/>
          <ac:spMkLst>
            <pc:docMk/>
            <pc:sldMk cId="4144044591" sldId="261"/>
            <ac:spMk id="70" creationId="{00000000-0000-0000-0000-000000000000}"/>
          </ac:spMkLst>
        </pc:spChg>
        <pc:spChg chg="mod">
          <ac:chgData name="MELISSA DE MATTOS PIMENTA" userId="97bb61ed-3cb1-404a-88f6-9b7bb975c664" providerId="ADAL" clId="{CD5F9989-CA55-40D4-97D7-98D9BD762159}" dt="2022-06-10T15:50:33.455" v="254" actId="20577"/>
          <ac:spMkLst>
            <pc:docMk/>
            <pc:sldMk cId="4144044591" sldId="261"/>
            <ac:spMk id="71" creationId="{00000000-0000-0000-0000-000000000000}"/>
          </ac:spMkLst>
        </pc:spChg>
        <pc:graphicFrameChg chg="add del mod modGraphic">
          <ac:chgData name="MELISSA DE MATTOS PIMENTA" userId="97bb61ed-3cb1-404a-88f6-9b7bb975c664" providerId="ADAL" clId="{CD5F9989-CA55-40D4-97D7-98D9BD762159}" dt="2022-06-10T15:51:42.034" v="258" actId="1032"/>
          <ac:graphicFrameMkLst>
            <pc:docMk/>
            <pc:sldMk cId="4144044591" sldId="261"/>
            <ac:graphicFrameMk id="2" creationId="{60038267-223B-13C7-BCF1-5FFDA649205E}"/>
          </ac:graphicFrameMkLst>
        </pc:graphicFrameChg>
      </pc:sldChg>
      <pc:sldChg chg="addSp delSp modSp add mod setBg delDesignElem">
        <pc:chgData name="MELISSA DE MATTOS PIMENTA" userId="97bb61ed-3cb1-404a-88f6-9b7bb975c664" providerId="ADAL" clId="{CD5F9989-CA55-40D4-97D7-98D9BD762159}" dt="2022-06-10T20:10:54.885" v="5140"/>
        <pc:sldMkLst>
          <pc:docMk/>
          <pc:sldMk cId="4144044591" sldId="261"/>
        </pc:sldMkLst>
        <pc:spChg chg="mod">
          <ac:chgData name="MELISSA DE MATTOS PIMENTA" userId="97bb61ed-3cb1-404a-88f6-9b7bb975c664" providerId="ADAL" clId="{CD5F9989-CA55-40D4-97D7-98D9BD762159}" dt="2022-06-10T20:00:24.996" v="5009" actId="27636"/>
          <ac:spMkLst>
            <pc:docMk/>
            <pc:sldMk cId="4144044591" sldId="261"/>
            <ac:spMk id="2" creationId="{74F43613-1705-4C64-9D1B-3799B7634E2C}"/>
          </ac:spMkLst>
        </pc:spChg>
        <pc:spChg chg="mod">
          <ac:chgData name="MELISSA DE MATTOS PIMENTA" userId="97bb61ed-3cb1-404a-88f6-9b7bb975c664" providerId="ADAL" clId="{CD5F9989-CA55-40D4-97D7-98D9BD762159}" dt="2022-06-10T20:03:23.200" v="5019" actId="27636"/>
          <ac:spMkLst>
            <pc:docMk/>
            <pc:sldMk cId="4144044591" sldId="261"/>
            <ac:spMk id="3" creationId="{7D835959-9E3B-4715-B6B4-50950AA04CA6}"/>
          </ac:spMkLst>
        </pc:spChg>
        <pc:spChg chg="del">
          <ac:chgData name="MELISSA DE MATTOS PIMENTA" userId="97bb61ed-3cb1-404a-88f6-9b7bb975c664" providerId="ADAL" clId="{CD5F9989-CA55-40D4-97D7-98D9BD762159}" dt="2022-06-10T18:33:59.192" v="2277"/>
          <ac:spMkLst>
            <pc:docMk/>
            <pc:sldMk cId="4144044591" sldId="261"/>
            <ac:spMk id="75" creationId="{003713C1-2FB2-413B-BF91-3AE41726FB7A}"/>
          </ac:spMkLst>
        </pc:spChg>
        <pc:spChg chg="del">
          <ac:chgData name="MELISSA DE MATTOS PIMENTA" userId="97bb61ed-3cb1-404a-88f6-9b7bb975c664" providerId="ADAL" clId="{CD5F9989-CA55-40D4-97D7-98D9BD762159}" dt="2022-06-10T18:33:59.192" v="2277"/>
          <ac:spMkLst>
            <pc:docMk/>
            <pc:sldMk cId="4144044591" sldId="261"/>
            <ac:spMk id="77" creationId="{90795B4D-5022-4A7F-A01D-8D880B7CDBE6}"/>
          </ac:spMkLst>
        </pc:spChg>
        <pc:spChg chg="del">
          <ac:chgData name="MELISSA DE MATTOS PIMENTA" userId="97bb61ed-3cb1-404a-88f6-9b7bb975c664" providerId="ADAL" clId="{CD5F9989-CA55-40D4-97D7-98D9BD762159}" dt="2022-06-10T18:33:59.192" v="2277"/>
          <ac:spMkLst>
            <pc:docMk/>
            <pc:sldMk cId="4144044591" sldId="261"/>
            <ac:spMk id="79" creationId="{AFD19018-DE7C-4796-ADF2-AD2EB0FC0D9C}"/>
          </ac:spMkLst>
        </pc:spChg>
        <pc:spChg chg="del">
          <ac:chgData name="MELISSA DE MATTOS PIMENTA" userId="97bb61ed-3cb1-404a-88f6-9b7bb975c664" providerId="ADAL" clId="{CD5F9989-CA55-40D4-97D7-98D9BD762159}" dt="2022-06-10T18:33:59.192" v="2277"/>
          <ac:spMkLst>
            <pc:docMk/>
            <pc:sldMk cId="4144044591" sldId="261"/>
            <ac:spMk id="81" creationId="{B1A0A2C2-4F85-44AF-8708-8DCA4B550CB8}"/>
          </ac:spMkLst>
        </pc:spChg>
        <pc:picChg chg="add mod">
          <ac:chgData name="MELISSA DE MATTOS PIMENTA" userId="97bb61ed-3cb1-404a-88f6-9b7bb975c664" providerId="ADAL" clId="{CD5F9989-CA55-40D4-97D7-98D9BD762159}" dt="2022-06-10T20:00:06.605" v="5002"/>
          <ac:picMkLst>
            <pc:docMk/>
            <pc:sldMk cId="4144044591" sldId="261"/>
            <ac:picMk id="11" creationId="{4388FBF5-80A7-97DF-F875-BF51A8B7E6ED}"/>
          </ac:picMkLst>
        </pc:picChg>
        <pc:picChg chg="add mod">
          <ac:chgData name="MELISSA DE MATTOS PIMENTA" userId="97bb61ed-3cb1-404a-88f6-9b7bb975c664" providerId="ADAL" clId="{CD5F9989-CA55-40D4-97D7-98D9BD762159}" dt="2022-06-10T20:10:54.885" v="5140"/>
          <ac:picMkLst>
            <pc:docMk/>
            <pc:sldMk cId="4144044591" sldId="261"/>
            <ac:picMk id="12" creationId="{3FFD0061-C515-3B80-3304-50D4110EC190}"/>
          </ac:picMkLst>
        </pc:picChg>
      </pc:sldChg>
      <pc:sldChg chg="addSp delSp modSp add del mod setBg modClrScheme chgLayout">
        <pc:chgData name="MELISSA DE MATTOS PIMENTA" userId="97bb61ed-3cb1-404a-88f6-9b7bb975c664" providerId="ADAL" clId="{CD5F9989-CA55-40D4-97D7-98D9BD762159}" dt="2022-06-10T23:42:14.295" v="7059" actId="47"/>
        <pc:sldMkLst>
          <pc:docMk/>
          <pc:sldMk cId="292869310" sldId="262"/>
        </pc:sldMkLst>
        <pc:spChg chg="add del mod ord">
          <ac:chgData name="MELISSA DE MATTOS PIMENTA" userId="97bb61ed-3cb1-404a-88f6-9b7bb975c664" providerId="ADAL" clId="{CD5F9989-CA55-40D4-97D7-98D9BD762159}" dt="2022-06-10T15:58:58.056" v="717" actId="27636"/>
          <ac:spMkLst>
            <pc:docMk/>
            <pc:sldMk cId="292869310" sldId="262"/>
            <ac:spMk id="2" creationId="{D5F66C85-A55E-C3C5-25D9-21D517080913}"/>
          </ac:spMkLst>
        </pc:spChg>
        <pc:spChg chg="add del mod ord">
          <ac:chgData name="MELISSA DE MATTOS PIMENTA" userId="97bb61ed-3cb1-404a-88f6-9b7bb975c664" providerId="ADAL" clId="{CD5F9989-CA55-40D4-97D7-98D9BD762159}" dt="2022-06-10T15:55:25.202" v="455" actId="700"/>
          <ac:spMkLst>
            <pc:docMk/>
            <pc:sldMk cId="292869310" sldId="262"/>
            <ac:spMk id="3" creationId="{A622F203-E60A-FB16-0F4D-C49040DB2A2F}"/>
          </ac:spMkLst>
        </pc:spChg>
        <pc:spChg chg="add del mod ord">
          <ac:chgData name="MELISSA DE MATTOS PIMENTA" userId="97bb61ed-3cb1-404a-88f6-9b7bb975c664" providerId="ADAL" clId="{CD5F9989-CA55-40D4-97D7-98D9BD762159}" dt="2022-06-10T15:55:25.202" v="455" actId="700"/>
          <ac:spMkLst>
            <pc:docMk/>
            <pc:sldMk cId="292869310" sldId="262"/>
            <ac:spMk id="4" creationId="{BA592732-DC86-0DE1-264B-123FA0A269BF}"/>
          </ac:spMkLst>
        </pc:spChg>
        <pc:spChg chg="add del mod ord">
          <ac:chgData name="MELISSA DE MATTOS PIMENTA" userId="97bb61ed-3cb1-404a-88f6-9b7bb975c664" providerId="ADAL" clId="{CD5F9989-CA55-40D4-97D7-98D9BD762159}" dt="2022-06-10T15:55:25.202" v="455" actId="700"/>
          <ac:spMkLst>
            <pc:docMk/>
            <pc:sldMk cId="292869310" sldId="262"/>
            <ac:spMk id="5" creationId="{D30BFCA2-6A97-5D19-C7C2-0627F227338E}"/>
          </ac:spMkLst>
        </pc:spChg>
        <pc:spChg chg="add del mod">
          <ac:chgData name="MELISSA DE MATTOS PIMENTA" userId="97bb61ed-3cb1-404a-88f6-9b7bb975c664" providerId="ADAL" clId="{CD5F9989-CA55-40D4-97D7-98D9BD762159}" dt="2022-06-10T15:57:53.588" v="525" actId="478"/>
          <ac:spMkLst>
            <pc:docMk/>
            <pc:sldMk cId="292869310" sldId="262"/>
            <ac:spMk id="7" creationId="{8B02CF62-0EE5-B26E-64F2-AE6BBEA30C03}"/>
          </ac:spMkLst>
        </pc:spChg>
        <pc:spChg chg="mod ord">
          <ac:chgData name="MELISSA DE MATTOS PIMENTA" userId="97bb61ed-3cb1-404a-88f6-9b7bb975c664" providerId="ADAL" clId="{CD5F9989-CA55-40D4-97D7-98D9BD762159}" dt="2022-06-10T16:02:46.940" v="762" actId="255"/>
          <ac:spMkLst>
            <pc:docMk/>
            <pc:sldMk cId="292869310" sldId="262"/>
            <ac:spMk id="70" creationId="{00000000-0000-0000-0000-000000000000}"/>
          </ac:spMkLst>
        </pc:spChg>
        <pc:spChg chg="del mod ord">
          <ac:chgData name="MELISSA DE MATTOS PIMENTA" userId="97bb61ed-3cb1-404a-88f6-9b7bb975c664" providerId="ADAL" clId="{CD5F9989-CA55-40D4-97D7-98D9BD762159}" dt="2022-06-10T15:54:21.782" v="437" actId="700"/>
          <ac:spMkLst>
            <pc:docMk/>
            <pc:sldMk cId="292869310" sldId="262"/>
            <ac:spMk id="71" creationId="{00000000-0000-0000-0000-000000000000}"/>
          </ac:spMkLst>
        </pc:spChg>
        <pc:picChg chg="add mod">
          <ac:chgData name="MELISSA DE MATTOS PIMENTA" userId="97bb61ed-3cb1-404a-88f6-9b7bb975c664" providerId="ADAL" clId="{CD5F9989-CA55-40D4-97D7-98D9BD762159}" dt="2022-06-10T16:02:20.815" v="743" actId="1076"/>
          <ac:picMkLst>
            <pc:docMk/>
            <pc:sldMk cId="292869310" sldId="262"/>
            <ac:picMk id="8" creationId="{95ABC5BE-D13D-2360-D196-186BE2E4D7BB}"/>
          </ac:picMkLst>
        </pc:picChg>
        <pc:picChg chg="add del mod ord">
          <ac:chgData name="MELISSA DE MATTOS PIMENTA" userId="97bb61ed-3cb1-404a-88f6-9b7bb975c664" providerId="ADAL" clId="{CD5F9989-CA55-40D4-97D7-98D9BD762159}" dt="2022-06-10T15:57:59.185" v="532"/>
          <ac:picMkLst>
            <pc:docMk/>
            <pc:sldMk cId="292869310" sldId="262"/>
            <ac:picMk id="10" creationId="{9DAE9F51-74CA-285E-281B-BCFCEAEE1B8E}"/>
          </ac:picMkLst>
        </pc:picChg>
        <pc:picChg chg="add del mod">
          <ac:chgData name="MELISSA DE MATTOS PIMENTA" userId="97bb61ed-3cb1-404a-88f6-9b7bb975c664" providerId="ADAL" clId="{CD5F9989-CA55-40D4-97D7-98D9BD762159}" dt="2022-06-10T15:57:55.223" v="528"/>
          <ac:picMkLst>
            <pc:docMk/>
            <pc:sldMk cId="292869310" sldId="262"/>
            <ac:picMk id="11" creationId="{D2BAA1F9-5894-1A93-5F2D-AEBAAB537942}"/>
          </ac:picMkLst>
        </pc:picChg>
        <pc:picChg chg="add mod">
          <ac:chgData name="MELISSA DE MATTOS PIMENTA" userId="97bb61ed-3cb1-404a-88f6-9b7bb975c664" providerId="ADAL" clId="{CD5F9989-CA55-40D4-97D7-98D9BD762159}" dt="2022-06-10T15:59:36.382" v="721" actId="1076"/>
          <ac:picMkLst>
            <pc:docMk/>
            <pc:sldMk cId="292869310" sldId="262"/>
            <ac:picMk id="14" creationId="{25EEC0CD-54AE-BB93-A1E0-A9A6F67B2ED5}"/>
          </ac:picMkLst>
        </pc:picChg>
        <pc:picChg chg="add mod">
          <ac:chgData name="MELISSA DE MATTOS PIMENTA" userId="97bb61ed-3cb1-404a-88f6-9b7bb975c664" providerId="ADAL" clId="{CD5F9989-CA55-40D4-97D7-98D9BD762159}" dt="2022-06-10T16:01:53.298" v="739" actId="14100"/>
          <ac:picMkLst>
            <pc:docMk/>
            <pc:sldMk cId="292869310" sldId="262"/>
            <ac:picMk id="15" creationId="{682F457A-ECC3-340F-D9C6-4BE9A71CF2BE}"/>
          </ac:picMkLst>
        </pc:picChg>
        <pc:picChg chg="add mod">
          <ac:chgData name="MELISSA DE MATTOS PIMENTA" userId="97bb61ed-3cb1-404a-88f6-9b7bb975c664" providerId="ADAL" clId="{CD5F9989-CA55-40D4-97D7-98D9BD762159}" dt="2022-06-10T16:00:17.487" v="726" actId="1076"/>
          <ac:picMkLst>
            <pc:docMk/>
            <pc:sldMk cId="292869310" sldId="262"/>
            <ac:picMk id="16" creationId="{EA497047-99AA-E137-86F5-26B8930ED462}"/>
          </ac:picMkLst>
        </pc:picChg>
        <pc:picChg chg="del">
          <ac:chgData name="MELISSA DE MATTOS PIMENTA" userId="97bb61ed-3cb1-404a-88f6-9b7bb975c664" providerId="ADAL" clId="{CD5F9989-CA55-40D4-97D7-98D9BD762159}" dt="2022-06-10T16:04:25.360" v="776" actId="21"/>
          <ac:picMkLst>
            <pc:docMk/>
            <pc:sldMk cId="292869310" sldId="262"/>
            <ac:picMk id="72" creationId="{00000000-0000-0000-0000-000000000000}"/>
          </ac:picMkLst>
        </pc:picChg>
        <pc:picChg chg="del">
          <ac:chgData name="MELISSA DE MATTOS PIMENTA" userId="97bb61ed-3cb1-404a-88f6-9b7bb975c664" providerId="ADAL" clId="{CD5F9989-CA55-40D4-97D7-98D9BD762159}" dt="2022-06-10T16:04:18.136" v="774" actId="21"/>
          <ac:picMkLst>
            <pc:docMk/>
            <pc:sldMk cId="292869310" sldId="262"/>
            <ac:picMk id="73" creationId="{00000000-0000-0000-0000-000000000000}"/>
          </ac:picMkLst>
        </pc:picChg>
        <pc:picChg chg="add del mod">
          <ac:chgData name="MELISSA DE MATTOS PIMENTA" userId="97bb61ed-3cb1-404a-88f6-9b7bb975c664" providerId="ADAL" clId="{CD5F9989-CA55-40D4-97D7-98D9BD762159}" dt="2022-06-10T16:01:56.229" v="740"/>
          <ac:picMkLst>
            <pc:docMk/>
            <pc:sldMk cId="292869310" sldId="262"/>
            <ac:picMk id="1026" creationId="{48C1C41D-6E44-CEA0-7F2F-E4865B4A466A}"/>
          </ac:picMkLst>
        </pc:picChg>
      </pc:sldChg>
      <pc:sldChg chg="modSp add mod ord setBg">
        <pc:chgData name="MELISSA DE MATTOS PIMENTA" userId="97bb61ed-3cb1-404a-88f6-9b7bb975c664" providerId="ADAL" clId="{CD5F9989-CA55-40D4-97D7-98D9BD762159}" dt="2022-06-10T20:02:50.350" v="5014" actId="21"/>
        <pc:sldMkLst>
          <pc:docMk/>
          <pc:sldMk cId="292869310" sldId="262"/>
        </pc:sldMkLst>
        <pc:spChg chg="mod">
          <ac:chgData name="MELISSA DE MATTOS PIMENTA" userId="97bb61ed-3cb1-404a-88f6-9b7bb975c664" providerId="ADAL" clId="{CD5F9989-CA55-40D4-97D7-98D9BD762159}" dt="2022-06-10T20:02:50.350" v="5014" actId="21"/>
          <ac:spMkLst>
            <pc:docMk/>
            <pc:sldMk cId="292869310" sldId="262"/>
            <ac:spMk id="3" creationId="{48355FF7-6975-4F7C-9791-4F47C4D75A15}"/>
          </ac:spMkLst>
        </pc:spChg>
      </pc:sldChg>
      <pc:sldChg chg="addSp delSp modSp add del mod setBg delDesignElem">
        <pc:chgData name="MELISSA DE MATTOS PIMENTA" userId="97bb61ed-3cb1-404a-88f6-9b7bb975c664" providerId="ADAL" clId="{CD5F9989-CA55-40D4-97D7-98D9BD762159}" dt="2022-06-10T20:09:25.535" v="5100" actId="47"/>
        <pc:sldMkLst>
          <pc:docMk/>
          <pc:sldMk cId="477236684" sldId="263"/>
        </pc:sldMkLst>
        <pc:spChg chg="mod">
          <ac:chgData name="MELISSA DE MATTOS PIMENTA" userId="97bb61ed-3cb1-404a-88f6-9b7bb975c664" providerId="ADAL" clId="{CD5F9989-CA55-40D4-97D7-98D9BD762159}" dt="2022-06-10T20:05:30.386" v="5048" actId="26606"/>
          <ac:spMkLst>
            <pc:docMk/>
            <pc:sldMk cId="477236684" sldId="263"/>
            <ac:spMk id="2" creationId="{9D3C227D-C393-46F9-A8A5-0D5864C09E24}"/>
          </ac:spMkLst>
        </pc:spChg>
        <pc:spChg chg="mod">
          <ac:chgData name="MELISSA DE MATTOS PIMENTA" userId="97bb61ed-3cb1-404a-88f6-9b7bb975c664" providerId="ADAL" clId="{CD5F9989-CA55-40D4-97D7-98D9BD762159}" dt="2022-06-10T20:07:14.453" v="5053" actId="21"/>
          <ac:spMkLst>
            <pc:docMk/>
            <pc:sldMk cId="477236684" sldId="263"/>
            <ac:spMk id="3" creationId="{DE70B9A1-80B7-4D71-8E3C-4E3B10C7E0DF}"/>
          </ac:spMkLst>
        </pc:spChg>
        <pc:spChg chg="del">
          <ac:chgData name="MELISSA DE MATTOS PIMENTA" userId="97bb61ed-3cb1-404a-88f6-9b7bb975c664" providerId="ADAL" clId="{CD5F9989-CA55-40D4-97D7-98D9BD762159}" dt="2022-06-10T18:33:59.192" v="2277"/>
          <ac:spMkLst>
            <pc:docMk/>
            <pc:sldMk cId="477236684" sldId="263"/>
            <ac:spMk id="71" creationId="{4038CB10-1F5C-4D54-9DF7-12586DE5B007}"/>
          </ac:spMkLst>
        </pc:spChg>
        <pc:spChg chg="del">
          <ac:chgData name="MELISSA DE MATTOS PIMENTA" userId="97bb61ed-3cb1-404a-88f6-9b7bb975c664" providerId="ADAL" clId="{CD5F9989-CA55-40D4-97D7-98D9BD762159}" dt="2022-06-10T18:33:59.192" v="2277"/>
          <ac:spMkLst>
            <pc:docMk/>
            <pc:sldMk cId="477236684" sldId="263"/>
            <ac:spMk id="73" creationId="{73ED6512-6858-4552-B699-9A97FE9A4EA2}"/>
          </ac:spMkLst>
        </pc:spChg>
        <pc:spChg chg="add">
          <ac:chgData name="MELISSA DE MATTOS PIMENTA" userId="97bb61ed-3cb1-404a-88f6-9b7bb975c664" providerId="ADAL" clId="{CD5F9989-CA55-40D4-97D7-98D9BD762159}" dt="2022-06-10T20:05:30.386" v="5048" actId="26606"/>
          <ac:spMkLst>
            <pc:docMk/>
            <pc:sldMk cId="477236684" sldId="263"/>
            <ac:spMk id="6151" creationId="{5AA03EDC-7067-4DFF-B672-541D016AAAB8}"/>
          </ac:spMkLst>
        </pc:spChg>
        <pc:spChg chg="add">
          <ac:chgData name="MELISSA DE MATTOS PIMENTA" userId="97bb61ed-3cb1-404a-88f6-9b7bb975c664" providerId="ADAL" clId="{CD5F9989-CA55-40D4-97D7-98D9BD762159}" dt="2022-06-10T20:05:30.386" v="5048" actId="26606"/>
          <ac:spMkLst>
            <pc:docMk/>
            <pc:sldMk cId="477236684" sldId="263"/>
            <ac:spMk id="6153" creationId="{0EBF3E39-B0BE-496A-8604-9007470FFA3A}"/>
          </ac:spMkLst>
        </pc:spChg>
        <pc:picChg chg="del mod ord">
          <ac:chgData name="MELISSA DE MATTOS PIMENTA" userId="97bb61ed-3cb1-404a-88f6-9b7bb975c664" providerId="ADAL" clId="{CD5F9989-CA55-40D4-97D7-98D9BD762159}" dt="2022-06-10T20:07:54.891" v="5062" actId="21"/>
          <ac:picMkLst>
            <pc:docMk/>
            <pc:sldMk cId="477236684" sldId="263"/>
            <ac:picMk id="6146" creationId="{0A96830D-B91C-406B-A46D-D10E6FB65FA1}"/>
          </ac:picMkLst>
        </pc:picChg>
      </pc:sldChg>
      <pc:sldChg chg="addSp modSp add del mod setBg setClrOvrMap">
        <pc:chgData name="MELISSA DE MATTOS PIMENTA" userId="97bb61ed-3cb1-404a-88f6-9b7bb975c664" providerId="ADAL" clId="{CD5F9989-CA55-40D4-97D7-98D9BD762159}" dt="2022-06-10T16:04:39.221" v="780" actId="47"/>
        <pc:sldMkLst>
          <pc:docMk/>
          <pc:sldMk cId="3341414312" sldId="263"/>
        </pc:sldMkLst>
        <pc:spChg chg="mod ord">
          <ac:chgData name="MELISSA DE MATTOS PIMENTA" userId="97bb61ed-3cb1-404a-88f6-9b7bb975c664" providerId="ADAL" clId="{CD5F9989-CA55-40D4-97D7-98D9BD762159}" dt="2022-06-10T16:03:05.438" v="764" actId="26606"/>
          <ac:spMkLst>
            <pc:docMk/>
            <pc:sldMk cId="3341414312" sldId="263"/>
            <ac:spMk id="2" creationId="{D5F66C85-A55E-C3C5-25D9-21D517080913}"/>
          </ac:spMkLst>
        </pc:spChg>
        <pc:spChg chg="mod">
          <ac:chgData name="MELISSA DE MATTOS PIMENTA" userId="97bb61ed-3cb1-404a-88f6-9b7bb975c664" providerId="ADAL" clId="{CD5F9989-CA55-40D4-97D7-98D9BD762159}" dt="2022-06-10T16:03:05.438" v="764" actId="26606"/>
          <ac:spMkLst>
            <pc:docMk/>
            <pc:sldMk cId="3341414312" sldId="263"/>
            <ac:spMk id="70" creationId="{00000000-0000-0000-0000-000000000000}"/>
          </ac:spMkLst>
        </pc:spChg>
        <pc:spChg chg="add">
          <ac:chgData name="MELISSA DE MATTOS PIMENTA" userId="97bb61ed-3cb1-404a-88f6-9b7bb975c664" providerId="ADAL" clId="{CD5F9989-CA55-40D4-97D7-98D9BD762159}" dt="2022-06-10T16:03:05.438" v="764" actId="26606"/>
          <ac:spMkLst>
            <pc:docMk/>
            <pc:sldMk cId="3341414312" sldId="263"/>
            <ac:spMk id="78" creationId="{8DF8AE6E-38CD-4B2A-8E02-F099DD30EF40}"/>
          </ac:spMkLst>
        </pc:spChg>
        <pc:spChg chg="add">
          <ac:chgData name="MELISSA DE MATTOS PIMENTA" userId="97bb61ed-3cb1-404a-88f6-9b7bb975c664" providerId="ADAL" clId="{CD5F9989-CA55-40D4-97D7-98D9BD762159}" dt="2022-06-10T16:03:05.438" v="764" actId="26606"/>
          <ac:spMkLst>
            <pc:docMk/>
            <pc:sldMk cId="3341414312" sldId="263"/>
            <ac:spMk id="80" creationId="{23293907-0F26-4752-BCD0-3AC2C5026383}"/>
          </ac:spMkLst>
        </pc:spChg>
        <pc:spChg chg="add">
          <ac:chgData name="MELISSA DE MATTOS PIMENTA" userId="97bb61ed-3cb1-404a-88f6-9b7bb975c664" providerId="ADAL" clId="{CD5F9989-CA55-40D4-97D7-98D9BD762159}" dt="2022-06-10T16:03:05.438" v="764" actId="26606"/>
          <ac:spMkLst>
            <pc:docMk/>
            <pc:sldMk cId="3341414312" sldId="263"/>
            <ac:spMk id="82" creationId="{4CA07809-FD84-4293-BEDA-C920BB2A1F3F}"/>
          </ac:spMkLst>
        </pc:spChg>
        <pc:spChg chg="add">
          <ac:chgData name="MELISSA DE MATTOS PIMENTA" userId="97bb61ed-3cb1-404a-88f6-9b7bb975c664" providerId="ADAL" clId="{CD5F9989-CA55-40D4-97D7-98D9BD762159}" dt="2022-06-10T16:03:05.438" v="764" actId="26606"/>
          <ac:spMkLst>
            <pc:docMk/>
            <pc:sldMk cId="3341414312" sldId="263"/>
            <ac:spMk id="84" creationId="{A06D4B98-7FBD-4771-9C71-AE026D67023F}"/>
          </ac:spMkLst>
        </pc:spChg>
        <pc:spChg chg="add">
          <ac:chgData name="MELISSA DE MATTOS PIMENTA" userId="97bb61ed-3cb1-404a-88f6-9b7bb975c664" providerId="ADAL" clId="{CD5F9989-CA55-40D4-97D7-98D9BD762159}" dt="2022-06-10T16:03:05.438" v="764" actId="26606"/>
          <ac:spMkLst>
            <pc:docMk/>
            <pc:sldMk cId="3341414312" sldId="263"/>
            <ac:spMk id="86" creationId="{1E32D174-F8A9-4FF0-8888-1B4F5E184961}"/>
          </ac:spMkLst>
        </pc:spChg>
        <pc:spChg chg="add">
          <ac:chgData name="MELISSA DE MATTOS PIMENTA" userId="97bb61ed-3cb1-404a-88f6-9b7bb975c664" providerId="ADAL" clId="{CD5F9989-CA55-40D4-97D7-98D9BD762159}" dt="2022-06-10T16:03:05.438" v="764" actId="26606"/>
          <ac:spMkLst>
            <pc:docMk/>
            <pc:sldMk cId="3341414312" sldId="263"/>
            <ac:spMk id="88" creationId="{769201C5-687E-46FB-BA72-23BA40BFEE1E}"/>
          </ac:spMkLst>
        </pc:spChg>
        <pc:spChg chg="add">
          <ac:chgData name="MELISSA DE MATTOS PIMENTA" userId="97bb61ed-3cb1-404a-88f6-9b7bb975c664" providerId="ADAL" clId="{CD5F9989-CA55-40D4-97D7-98D9BD762159}" dt="2022-06-10T16:03:05.438" v="764" actId="26606"/>
          <ac:spMkLst>
            <pc:docMk/>
            <pc:sldMk cId="3341414312" sldId="263"/>
            <ac:spMk id="90" creationId="{339141A8-FDFD-4ABE-A499-72C9669F4BE6}"/>
          </ac:spMkLst>
        </pc:spChg>
        <pc:spChg chg="add">
          <ac:chgData name="MELISSA DE MATTOS PIMENTA" userId="97bb61ed-3cb1-404a-88f6-9b7bb975c664" providerId="ADAL" clId="{CD5F9989-CA55-40D4-97D7-98D9BD762159}" dt="2022-06-10T16:03:05.438" v="764" actId="26606"/>
          <ac:spMkLst>
            <pc:docMk/>
            <pc:sldMk cId="3341414312" sldId="263"/>
            <ac:spMk id="92" creationId="{8A439E11-755A-4258-859D-56A6B6AFCB66}"/>
          </ac:spMkLst>
        </pc:spChg>
        <pc:spChg chg="add">
          <ac:chgData name="MELISSA DE MATTOS PIMENTA" userId="97bb61ed-3cb1-404a-88f6-9b7bb975c664" providerId="ADAL" clId="{CD5F9989-CA55-40D4-97D7-98D9BD762159}" dt="2022-06-10T16:03:05.438" v="764" actId="26606"/>
          <ac:spMkLst>
            <pc:docMk/>
            <pc:sldMk cId="3341414312" sldId="263"/>
            <ac:spMk id="94" creationId="{E916EF49-F958-4F28-A999-F8FA8D09AF86}"/>
          </ac:spMkLst>
        </pc:spChg>
        <pc:spChg chg="add">
          <ac:chgData name="MELISSA DE MATTOS PIMENTA" userId="97bb61ed-3cb1-404a-88f6-9b7bb975c664" providerId="ADAL" clId="{CD5F9989-CA55-40D4-97D7-98D9BD762159}" dt="2022-06-10T16:03:05.438" v="764" actId="26606"/>
          <ac:spMkLst>
            <pc:docMk/>
            <pc:sldMk cId="3341414312" sldId="263"/>
            <ac:spMk id="96" creationId="{A7665D74-DFEA-412C-928C-F090E67084F3}"/>
          </ac:spMkLst>
        </pc:spChg>
        <pc:spChg chg="add">
          <ac:chgData name="MELISSA DE MATTOS PIMENTA" userId="97bb61ed-3cb1-404a-88f6-9b7bb975c664" providerId="ADAL" clId="{CD5F9989-CA55-40D4-97D7-98D9BD762159}" dt="2022-06-10T16:03:05.438" v="764" actId="26606"/>
          <ac:spMkLst>
            <pc:docMk/>
            <pc:sldMk cId="3341414312" sldId="263"/>
            <ac:spMk id="98" creationId="{3E84BD56-679D-4E0C-9C9B-D694ABF07373}"/>
          </ac:spMkLst>
        </pc:spChg>
        <pc:spChg chg="add">
          <ac:chgData name="MELISSA DE MATTOS PIMENTA" userId="97bb61ed-3cb1-404a-88f6-9b7bb975c664" providerId="ADAL" clId="{CD5F9989-CA55-40D4-97D7-98D9BD762159}" dt="2022-06-10T16:03:05.438" v="764" actId="26606"/>
          <ac:spMkLst>
            <pc:docMk/>
            <pc:sldMk cId="3341414312" sldId="263"/>
            <ac:spMk id="100" creationId="{2335FEDF-EF88-4E68-9CF7-5A72EF32AFC2}"/>
          </ac:spMkLst>
        </pc:spChg>
        <pc:spChg chg="add">
          <ac:chgData name="MELISSA DE MATTOS PIMENTA" userId="97bb61ed-3cb1-404a-88f6-9b7bb975c664" providerId="ADAL" clId="{CD5F9989-CA55-40D4-97D7-98D9BD762159}" dt="2022-06-10T16:03:05.438" v="764" actId="26606"/>
          <ac:spMkLst>
            <pc:docMk/>
            <pc:sldMk cId="3341414312" sldId="263"/>
            <ac:spMk id="102" creationId="{03DB71A4-74AA-406D-9553-61C0C6D23689}"/>
          </ac:spMkLst>
        </pc:spChg>
        <pc:spChg chg="add">
          <ac:chgData name="MELISSA DE MATTOS PIMENTA" userId="97bb61ed-3cb1-404a-88f6-9b7bb975c664" providerId="ADAL" clId="{CD5F9989-CA55-40D4-97D7-98D9BD762159}" dt="2022-06-10T16:03:05.438" v="764" actId="26606"/>
          <ac:spMkLst>
            <pc:docMk/>
            <pc:sldMk cId="3341414312" sldId="263"/>
            <ac:spMk id="104" creationId="{DA9994C2-211B-4BF6-B6A0-D67471594EC1}"/>
          </ac:spMkLst>
        </pc:spChg>
        <pc:spChg chg="add">
          <ac:chgData name="MELISSA DE MATTOS PIMENTA" userId="97bb61ed-3cb1-404a-88f6-9b7bb975c664" providerId="ADAL" clId="{CD5F9989-CA55-40D4-97D7-98D9BD762159}" dt="2022-06-10T16:03:05.438" v="764" actId="26606"/>
          <ac:spMkLst>
            <pc:docMk/>
            <pc:sldMk cId="3341414312" sldId="263"/>
            <ac:spMk id="106" creationId="{837A7BE2-DF08-4ECE-A520-13927DBF4C5E}"/>
          </ac:spMkLst>
        </pc:spChg>
        <pc:picChg chg="mod">
          <ac:chgData name="MELISSA DE MATTOS PIMENTA" userId="97bb61ed-3cb1-404a-88f6-9b7bb975c664" providerId="ADAL" clId="{CD5F9989-CA55-40D4-97D7-98D9BD762159}" dt="2022-06-10T16:03:05.438" v="764" actId="26606"/>
          <ac:picMkLst>
            <pc:docMk/>
            <pc:sldMk cId="3341414312" sldId="263"/>
            <ac:picMk id="8" creationId="{95ABC5BE-D13D-2360-D196-186BE2E4D7BB}"/>
          </ac:picMkLst>
        </pc:picChg>
        <pc:picChg chg="mod">
          <ac:chgData name="MELISSA DE MATTOS PIMENTA" userId="97bb61ed-3cb1-404a-88f6-9b7bb975c664" providerId="ADAL" clId="{CD5F9989-CA55-40D4-97D7-98D9BD762159}" dt="2022-06-10T16:03:05.438" v="764" actId="26606"/>
          <ac:picMkLst>
            <pc:docMk/>
            <pc:sldMk cId="3341414312" sldId="263"/>
            <ac:picMk id="14" creationId="{25EEC0CD-54AE-BB93-A1E0-A9A6F67B2ED5}"/>
          </ac:picMkLst>
        </pc:picChg>
        <pc:picChg chg="mod ord">
          <ac:chgData name="MELISSA DE MATTOS PIMENTA" userId="97bb61ed-3cb1-404a-88f6-9b7bb975c664" providerId="ADAL" clId="{CD5F9989-CA55-40D4-97D7-98D9BD762159}" dt="2022-06-10T16:03:05.438" v="764" actId="26606"/>
          <ac:picMkLst>
            <pc:docMk/>
            <pc:sldMk cId="3341414312" sldId="263"/>
            <ac:picMk id="15" creationId="{682F457A-ECC3-340F-D9C6-4BE9A71CF2BE}"/>
          </ac:picMkLst>
        </pc:picChg>
        <pc:picChg chg="mod ord">
          <ac:chgData name="MELISSA DE MATTOS PIMENTA" userId="97bb61ed-3cb1-404a-88f6-9b7bb975c664" providerId="ADAL" clId="{CD5F9989-CA55-40D4-97D7-98D9BD762159}" dt="2022-06-10T16:03:05.438" v="764" actId="26606"/>
          <ac:picMkLst>
            <pc:docMk/>
            <pc:sldMk cId="3341414312" sldId="263"/>
            <ac:picMk id="16" creationId="{EA497047-99AA-E137-86F5-26B8930ED462}"/>
          </ac:picMkLst>
        </pc:picChg>
        <pc:picChg chg="mod ord">
          <ac:chgData name="MELISSA DE MATTOS PIMENTA" userId="97bb61ed-3cb1-404a-88f6-9b7bb975c664" providerId="ADAL" clId="{CD5F9989-CA55-40D4-97D7-98D9BD762159}" dt="2022-06-10T16:03:05.438" v="764" actId="26606"/>
          <ac:picMkLst>
            <pc:docMk/>
            <pc:sldMk cId="3341414312" sldId="263"/>
            <ac:picMk id="72" creationId="{00000000-0000-0000-0000-000000000000}"/>
          </ac:picMkLst>
        </pc:picChg>
        <pc:picChg chg="mod">
          <ac:chgData name="MELISSA DE MATTOS PIMENTA" userId="97bb61ed-3cb1-404a-88f6-9b7bb975c664" providerId="ADAL" clId="{CD5F9989-CA55-40D4-97D7-98D9BD762159}" dt="2022-06-10T16:03:05.438" v="764" actId="26606"/>
          <ac:picMkLst>
            <pc:docMk/>
            <pc:sldMk cId="3341414312" sldId="263"/>
            <ac:picMk id="73" creationId="{00000000-0000-0000-0000-000000000000}"/>
          </ac:picMkLst>
        </pc:picChg>
      </pc:sldChg>
      <pc:sldChg chg="addSp delSp modSp add mod setBg">
        <pc:chgData name="MELISSA DE MATTOS PIMENTA" userId="97bb61ed-3cb1-404a-88f6-9b7bb975c664" providerId="ADAL" clId="{CD5F9989-CA55-40D4-97D7-98D9BD762159}" dt="2022-06-10T16:04:29.788" v="778" actId="1076"/>
        <pc:sldMkLst>
          <pc:docMk/>
          <pc:sldMk cId="623118324" sldId="264"/>
        </pc:sldMkLst>
        <pc:spChg chg="mod">
          <ac:chgData name="MELISSA DE MATTOS PIMENTA" userId="97bb61ed-3cb1-404a-88f6-9b7bb975c664" providerId="ADAL" clId="{CD5F9989-CA55-40D4-97D7-98D9BD762159}" dt="2022-06-10T16:03:42.698" v="768" actId="26606"/>
          <ac:spMkLst>
            <pc:docMk/>
            <pc:sldMk cId="623118324" sldId="264"/>
            <ac:spMk id="2" creationId="{D5F66C85-A55E-C3C5-25D9-21D517080913}"/>
          </ac:spMkLst>
        </pc:spChg>
        <pc:spChg chg="mod">
          <ac:chgData name="MELISSA DE MATTOS PIMENTA" userId="97bb61ed-3cb1-404a-88f6-9b7bb975c664" providerId="ADAL" clId="{CD5F9989-CA55-40D4-97D7-98D9BD762159}" dt="2022-06-10T16:04:01.331" v="772" actId="14100"/>
          <ac:spMkLst>
            <pc:docMk/>
            <pc:sldMk cId="623118324" sldId="264"/>
            <ac:spMk id="70" creationId="{00000000-0000-0000-0000-000000000000}"/>
          </ac:spMkLst>
        </pc:spChg>
        <pc:spChg chg="add">
          <ac:chgData name="MELISSA DE MATTOS PIMENTA" userId="97bb61ed-3cb1-404a-88f6-9b7bb975c664" providerId="ADAL" clId="{CD5F9989-CA55-40D4-97D7-98D9BD762159}" dt="2022-06-10T16:03:42.698" v="768" actId="26606"/>
          <ac:spMkLst>
            <pc:docMk/>
            <pc:sldMk cId="623118324" sldId="264"/>
            <ac:spMk id="75" creationId="{8B4CCFEE-78C3-492E-93EB-649F7548F38A}"/>
          </ac:spMkLst>
        </pc:spChg>
        <pc:picChg chg="mod">
          <ac:chgData name="MELISSA DE MATTOS PIMENTA" userId="97bb61ed-3cb1-404a-88f6-9b7bb975c664" providerId="ADAL" clId="{CD5F9989-CA55-40D4-97D7-98D9BD762159}" dt="2022-06-10T16:03:42.698" v="768" actId="26606"/>
          <ac:picMkLst>
            <pc:docMk/>
            <pc:sldMk cId="623118324" sldId="264"/>
            <ac:picMk id="8" creationId="{95ABC5BE-D13D-2360-D196-186BE2E4D7BB}"/>
          </ac:picMkLst>
        </pc:picChg>
        <pc:picChg chg="add mod">
          <ac:chgData name="MELISSA DE MATTOS PIMENTA" userId="97bb61ed-3cb1-404a-88f6-9b7bb975c664" providerId="ADAL" clId="{CD5F9989-CA55-40D4-97D7-98D9BD762159}" dt="2022-06-10T16:04:20.083" v="775"/>
          <ac:picMkLst>
            <pc:docMk/>
            <pc:sldMk cId="623118324" sldId="264"/>
            <ac:picMk id="11" creationId="{5C33DD34-95F3-EE5F-2DF9-831DB95AA366}"/>
          </ac:picMkLst>
        </pc:picChg>
        <pc:picChg chg="add mod">
          <ac:chgData name="MELISSA DE MATTOS PIMENTA" userId="97bb61ed-3cb1-404a-88f6-9b7bb975c664" providerId="ADAL" clId="{CD5F9989-CA55-40D4-97D7-98D9BD762159}" dt="2022-06-10T16:04:29.788" v="778" actId="1076"/>
          <ac:picMkLst>
            <pc:docMk/>
            <pc:sldMk cId="623118324" sldId="264"/>
            <ac:picMk id="12" creationId="{20A9CE8A-EB8E-9A4C-A42F-535832F64A9D}"/>
          </ac:picMkLst>
        </pc:picChg>
        <pc:picChg chg="mod ord">
          <ac:chgData name="MELISSA DE MATTOS PIMENTA" userId="97bb61ed-3cb1-404a-88f6-9b7bb975c664" providerId="ADAL" clId="{CD5F9989-CA55-40D4-97D7-98D9BD762159}" dt="2022-06-10T16:03:42.698" v="768" actId="26606"/>
          <ac:picMkLst>
            <pc:docMk/>
            <pc:sldMk cId="623118324" sldId="264"/>
            <ac:picMk id="14" creationId="{25EEC0CD-54AE-BB93-A1E0-A9A6F67B2ED5}"/>
          </ac:picMkLst>
        </pc:picChg>
        <pc:picChg chg="mod ord">
          <ac:chgData name="MELISSA DE MATTOS PIMENTA" userId="97bb61ed-3cb1-404a-88f6-9b7bb975c664" providerId="ADAL" clId="{CD5F9989-CA55-40D4-97D7-98D9BD762159}" dt="2022-06-10T16:03:42.698" v="768" actId="26606"/>
          <ac:picMkLst>
            <pc:docMk/>
            <pc:sldMk cId="623118324" sldId="264"/>
            <ac:picMk id="15" creationId="{682F457A-ECC3-340F-D9C6-4BE9A71CF2BE}"/>
          </ac:picMkLst>
        </pc:picChg>
        <pc:picChg chg="mod">
          <ac:chgData name="MELISSA DE MATTOS PIMENTA" userId="97bb61ed-3cb1-404a-88f6-9b7bb975c664" providerId="ADAL" clId="{CD5F9989-CA55-40D4-97D7-98D9BD762159}" dt="2022-06-10T16:03:42.698" v="768" actId="26606"/>
          <ac:picMkLst>
            <pc:docMk/>
            <pc:sldMk cId="623118324" sldId="264"/>
            <ac:picMk id="16" creationId="{EA497047-99AA-E137-86F5-26B8930ED462}"/>
          </ac:picMkLst>
        </pc:picChg>
        <pc:picChg chg="del">
          <ac:chgData name="MELISSA DE MATTOS PIMENTA" userId="97bb61ed-3cb1-404a-88f6-9b7bb975c664" providerId="ADAL" clId="{CD5F9989-CA55-40D4-97D7-98D9BD762159}" dt="2022-06-10T16:03:28.609" v="767" actId="478"/>
          <ac:picMkLst>
            <pc:docMk/>
            <pc:sldMk cId="623118324" sldId="264"/>
            <ac:picMk id="72" creationId="{00000000-0000-0000-0000-000000000000}"/>
          </ac:picMkLst>
        </pc:picChg>
        <pc:picChg chg="del">
          <ac:chgData name="MELISSA DE MATTOS PIMENTA" userId="97bb61ed-3cb1-404a-88f6-9b7bb975c664" providerId="ADAL" clId="{CD5F9989-CA55-40D4-97D7-98D9BD762159}" dt="2022-06-10T16:03:25.976" v="766" actId="478"/>
          <ac:picMkLst>
            <pc:docMk/>
            <pc:sldMk cId="623118324" sldId="264"/>
            <ac:picMk id="73" creationId="{00000000-0000-0000-0000-000000000000}"/>
          </ac:picMkLst>
        </pc:picChg>
      </pc:sldChg>
      <pc:sldChg chg="addSp delSp modSp new mod setBg">
        <pc:chgData name="MELISSA DE MATTOS PIMENTA" userId="97bb61ed-3cb1-404a-88f6-9b7bb975c664" providerId="ADAL" clId="{CD5F9989-CA55-40D4-97D7-98D9BD762159}" dt="2022-06-10T17:11:56.945" v="892"/>
        <pc:sldMkLst>
          <pc:docMk/>
          <pc:sldMk cId="2308395927" sldId="265"/>
        </pc:sldMkLst>
        <pc:spChg chg="mod">
          <ac:chgData name="MELISSA DE MATTOS PIMENTA" userId="97bb61ed-3cb1-404a-88f6-9b7bb975c664" providerId="ADAL" clId="{CD5F9989-CA55-40D4-97D7-98D9BD762159}" dt="2022-06-10T17:11:42.543" v="890" actId="113"/>
          <ac:spMkLst>
            <pc:docMk/>
            <pc:sldMk cId="2308395927" sldId="265"/>
            <ac:spMk id="2" creationId="{4386CFBB-6A34-400F-CFA2-D09479347888}"/>
          </ac:spMkLst>
        </pc:spChg>
        <pc:spChg chg="mod ord">
          <ac:chgData name="MELISSA DE MATTOS PIMENTA" userId="97bb61ed-3cb1-404a-88f6-9b7bb975c664" providerId="ADAL" clId="{CD5F9989-CA55-40D4-97D7-98D9BD762159}" dt="2022-06-10T17:11:16.145" v="886" actId="26606"/>
          <ac:spMkLst>
            <pc:docMk/>
            <pc:sldMk cId="2308395927" sldId="265"/>
            <ac:spMk id="3" creationId="{4DC99CE7-09D1-BDB1-09D6-0118385E6153}"/>
          </ac:spMkLst>
        </pc:spChg>
        <pc:spChg chg="add del">
          <ac:chgData name="MELISSA DE MATTOS PIMENTA" userId="97bb61ed-3cb1-404a-88f6-9b7bb975c664" providerId="ADAL" clId="{CD5F9989-CA55-40D4-97D7-98D9BD762159}" dt="2022-06-10T17:02:26.900" v="881" actId="26606"/>
          <ac:spMkLst>
            <pc:docMk/>
            <pc:sldMk cId="2308395927" sldId="265"/>
            <ac:spMk id="2055" creationId="{2B97F24A-32CE-4C1C-A50D-3016B394DCFB}"/>
          </ac:spMkLst>
        </pc:spChg>
        <pc:spChg chg="add del">
          <ac:chgData name="MELISSA DE MATTOS PIMENTA" userId="97bb61ed-3cb1-404a-88f6-9b7bb975c664" providerId="ADAL" clId="{CD5F9989-CA55-40D4-97D7-98D9BD762159}" dt="2022-06-10T17:02:26.900" v="881" actId="26606"/>
          <ac:spMkLst>
            <pc:docMk/>
            <pc:sldMk cId="2308395927" sldId="265"/>
            <ac:spMk id="2057" creationId="{CD8B4F24-440B-49E9-B85D-733523DC064B}"/>
          </ac:spMkLst>
        </pc:spChg>
        <pc:spChg chg="add del">
          <ac:chgData name="MELISSA DE MATTOS PIMENTA" userId="97bb61ed-3cb1-404a-88f6-9b7bb975c664" providerId="ADAL" clId="{CD5F9989-CA55-40D4-97D7-98D9BD762159}" dt="2022-06-10T17:05:09.417" v="884" actId="26606"/>
          <ac:spMkLst>
            <pc:docMk/>
            <pc:sldMk cId="2308395927" sldId="265"/>
            <ac:spMk id="2062" creationId="{F411E24B-5319-4FF9-A35E-9DA107CD3265}"/>
          </ac:spMkLst>
        </pc:spChg>
        <pc:spChg chg="add del">
          <ac:chgData name="MELISSA DE MATTOS PIMENTA" userId="97bb61ed-3cb1-404a-88f6-9b7bb975c664" providerId="ADAL" clId="{CD5F9989-CA55-40D4-97D7-98D9BD762159}" dt="2022-06-10T17:11:16.145" v="886" actId="26606"/>
          <ac:spMkLst>
            <pc:docMk/>
            <pc:sldMk cId="2308395927" sldId="265"/>
            <ac:spMk id="2071" creationId="{F411E24B-5319-4FF9-A35E-9DA107CD3265}"/>
          </ac:spMkLst>
        </pc:spChg>
        <pc:spChg chg="add">
          <ac:chgData name="MELISSA DE MATTOS PIMENTA" userId="97bb61ed-3cb1-404a-88f6-9b7bb975c664" providerId="ADAL" clId="{CD5F9989-CA55-40D4-97D7-98D9BD762159}" dt="2022-06-10T17:11:16.145" v="886" actId="26606"/>
          <ac:spMkLst>
            <pc:docMk/>
            <pc:sldMk cId="2308395927" sldId="265"/>
            <ac:spMk id="2080" creationId="{6804CCDD-88C7-4B43-A381-F2D8DAF62BE3}"/>
          </ac:spMkLst>
        </pc:spChg>
        <pc:spChg chg="add">
          <ac:chgData name="MELISSA DE MATTOS PIMENTA" userId="97bb61ed-3cb1-404a-88f6-9b7bb975c664" providerId="ADAL" clId="{CD5F9989-CA55-40D4-97D7-98D9BD762159}" dt="2022-06-10T17:11:16.145" v="886" actId="26606"/>
          <ac:spMkLst>
            <pc:docMk/>
            <pc:sldMk cId="2308395927" sldId="265"/>
            <ac:spMk id="2082" creationId="{BBECEAC1-4BBC-4815-B44E-D9B231A3FC16}"/>
          </ac:spMkLst>
        </pc:spChg>
        <pc:grpChg chg="add del">
          <ac:chgData name="MELISSA DE MATTOS PIMENTA" userId="97bb61ed-3cb1-404a-88f6-9b7bb975c664" providerId="ADAL" clId="{CD5F9989-CA55-40D4-97D7-98D9BD762159}" dt="2022-06-10T17:05:09.417" v="884" actId="26606"/>
          <ac:grpSpMkLst>
            <pc:docMk/>
            <pc:sldMk cId="2308395927" sldId="265"/>
            <ac:grpSpMk id="2064" creationId="{BA0F670A-357E-4650-B3D2-E810BD17A0C9}"/>
          </ac:grpSpMkLst>
        </pc:grpChg>
        <pc:grpChg chg="add del">
          <ac:chgData name="MELISSA DE MATTOS PIMENTA" userId="97bb61ed-3cb1-404a-88f6-9b7bb975c664" providerId="ADAL" clId="{CD5F9989-CA55-40D4-97D7-98D9BD762159}" dt="2022-06-10T17:11:16.145" v="886" actId="26606"/>
          <ac:grpSpMkLst>
            <pc:docMk/>
            <pc:sldMk cId="2308395927" sldId="265"/>
            <ac:grpSpMk id="2073" creationId="{BA0F670A-357E-4650-B3D2-E810BD17A0C9}"/>
          </ac:grpSpMkLst>
        </pc:grpChg>
        <pc:picChg chg="add del mod">
          <ac:chgData name="MELISSA DE MATTOS PIMENTA" userId="97bb61ed-3cb1-404a-88f6-9b7bb975c664" providerId="ADAL" clId="{CD5F9989-CA55-40D4-97D7-98D9BD762159}" dt="2022-06-10T17:04:38.006" v="882" actId="478"/>
          <ac:picMkLst>
            <pc:docMk/>
            <pc:sldMk cId="2308395927" sldId="265"/>
            <ac:picMk id="4" creationId="{5A66A196-24E2-0E39-66C8-CFBD7E06CD09}"/>
          </ac:picMkLst>
        </pc:picChg>
        <pc:picChg chg="add mod ord">
          <ac:chgData name="MELISSA DE MATTOS PIMENTA" userId="97bb61ed-3cb1-404a-88f6-9b7bb975c664" providerId="ADAL" clId="{CD5F9989-CA55-40D4-97D7-98D9BD762159}" dt="2022-06-10T17:11:16.145" v="886" actId="26606"/>
          <ac:picMkLst>
            <pc:docMk/>
            <pc:sldMk cId="2308395927" sldId="265"/>
            <ac:picMk id="5" creationId="{66ED21CE-E359-7196-F5AA-14D33DBBFD87}"/>
          </ac:picMkLst>
        </pc:picChg>
        <pc:picChg chg="add mod">
          <ac:chgData name="MELISSA DE MATTOS PIMENTA" userId="97bb61ed-3cb1-404a-88f6-9b7bb975c664" providerId="ADAL" clId="{CD5F9989-CA55-40D4-97D7-98D9BD762159}" dt="2022-06-10T17:11:49.660" v="891"/>
          <ac:picMkLst>
            <pc:docMk/>
            <pc:sldMk cId="2308395927" sldId="265"/>
            <ac:picMk id="20" creationId="{E41FA2C8-4B64-A4C6-6FB2-46B303735609}"/>
          </ac:picMkLst>
        </pc:picChg>
        <pc:picChg chg="add mod">
          <ac:chgData name="MELISSA DE MATTOS PIMENTA" userId="97bb61ed-3cb1-404a-88f6-9b7bb975c664" providerId="ADAL" clId="{CD5F9989-CA55-40D4-97D7-98D9BD762159}" dt="2022-06-10T17:11:56.945" v="892"/>
          <ac:picMkLst>
            <pc:docMk/>
            <pc:sldMk cId="2308395927" sldId="265"/>
            <ac:picMk id="21" creationId="{9F231FD2-0A3A-C566-CAD5-71C3FDE88956}"/>
          </ac:picMkLst>
        </pc:picChg>
        <pc:picChg chg="add mod ord">
          <ac:chgData name="MELISSA DE MATTOS PIMENTA" userId="97bb61ed-3cb1-404a-88f6-9b7bb975c664" providerId="ADAL" clId="{CD5F9989-CA55-40D4-97D7-98D9BD762159}" dt="2022-06-10T17:11:16.145" v="886" actId="26606"/>
          <ac:picMkLst>
            <pc:docMk/>
            <pc:sldMk cId="2308395927" sldId="265"/>
            <ac:picMk id="2050" creationId="{555227CA-F28B-8BC2-F747-F3AC983BFCD9}"/>
          </ac:picMkLst>
        </pc:picChg>
        <pc:picChg chg="add mod">
          <ac:chgData name="MELISSA DE MATTOS PIMENTA" userId="97bb61ed-3cb1-404a-88f6-9b7bb975c664" providerId="ADAL" clId="{CD5F9989-CA55-40D4-97D7-98D9BD762159}" dt="2022-06-10T17:11:16.145" v="886" actId="26606"/>
          <ac:picMkLst>
            <pc:docMk/>
            <pc:sldMk cId="2308395927" sldId="265"/>
            <ac:picMk id="2052" creationId="{ADEE06D7-9886-0DFE-85FE-7EAB68C54A62}"/>
          </ac:picMkLst>
        </pc:picChg>
      </pc:sldChg>
      <pc:sldChg chg="addSp modSp new mod setBg">
        <pc:chgData name="MELISSA DE MATTOS PIMENTA" userId="97bb61ed-3cb1-404a-88f6-9b7bb975c664" providerId="ADAL" clId="{CD5F9989-CA55-40D4-97D7-98D9BD762159}" dt="2022-06-10T17:15:55.467" v="927"/>
        <pc:sldMkLst>
          <pc:docMk/>
          <pc:sldMk cId="1723376951" sldId="266"/>
        </pc:sldMkLst>
        <pc:spChg chg="mod">
          <ac:chgData name="MELISSA DE MATTOS PIMENTA" userId="97bb61ed-3cb1-404a-88f6-9b7bb975c664" providerId="ADAL" clId="{CD5F9989-CA55-40D4-97D7-98D9BD762159}" dt="2022-06-10T17:15:28.493" v="924" actId="113"/>
          <ac:spMkLst>
            <pc:docMk/>
            <pc:sldMk cId="1723376951" sldId="266"/>
            <ac:spMk id="2" creationId="{90AF0035-C2B5-B6BA-DB53-92030553E816}"/>
          </ac:spMkLst>
        </pc:spChg>
        <pc:spChg chg="mod">
          <ac:chgData name="MELISSA DE MATTOS PIMENTA" userId="97bb61ed-3cb1-404a-88f6-9b7bb975c664" providerId="ADAL" clId="{CD5F9989-CA55-40D4-97D7-98D9BD762159}" dt="2022-06-10T17:15:09.344" v="919" actId="26606"/>
          <ac:spMkLst>
            <pc:docMk/>
            <pc:sldMk cId="1723376951" sldId="266"/>
            <ac:spMk id="3" creationId="{6EDDA106-2E6E-FA3D-38CC-96A1FE1A43FE}"/>
          </ac:spMkLst>
        </pc:spChg>
        <pc:spChg chg="add">
          <ac:chgData name="MELISSA DE MATTOS PIMENTA" userId="97bb61ed-3cb1-404a-88f6-9b7bb975c664" providerId="ADAL" clId="{CD5F9989-CA55-40D4-97D7-98D9BD762159}" dt="2022-06-10T17:15:09.344" v="919" actId="26606"/>
          <ac:spMkLst>
            <pc:docMk/>
            <pc:sldMk cId="1723376951" sldId="266"/>
            <ac:spMk id="4103" creationId="{687AFE0E-B37D-4531-AFE8-231C8348EAF1}"/>
          </ac:spMkLst>
        </pc:spChg>
        <pc:picChg chg="add mod">
          <ac:chgData name="MELISSA DE MATTOS PIMENTA" userId="97bb61ed-3cb1-404a-88f6-9b7bb975c664" providerId="ADAL" clId="{CD5F9989-CA55-40D4-97D7-98D9BD762159}" dt="2022-06-10T17:15:49.301" v="926"/>
          <ac:picMkLst>
            <pc:docMk/>
            <pc:sldMk cId="1723376951" sldId="266"/>
            <ac:picMk id="6" creationId="{09C72C3B-2F6E-5E3E-EBE6-264B7CFD3C79}"/>
          </ac:picMkLst>
        </pc:picChg>
        <pc:picChg chg="add mod">
          <ac:chgData name="MELISSA DE MATTOS PIMENTA" userId="97bb61ed-3cb1-404a-88f6-9b7bb975c664" providerId="ADAL" clId="{CD5F9989-CA55-40D4-97D7-98D9BD762159}" dt="2022-06-10T17:15:55.467" v="927"/>
          <ac:picMkLst>
            <pc:docMk/>
            <pc:sldMk cId="1723376951" sldId="266"/>
            <ac:picMk id="7" creationId="{28ACBFB7-BDD8-1FAE-ADC5-43C68905AA2C}"/>
          </ac:picMkLst>
        </pc:picChg>
        <pc:picChg chg="add mod">
          <ac:chgData name="MELISSA DE MATTOS PIMENTA" userId="97bb61ed-3cb1-404a-88f6-9b7bb975c664" providerId="ADAL" clId="{CD5F9989-CA55-40D4-97D7-98D9BD762159}" dt="2022-06-10T17:15:09.344" v="919" actId="26606"/>
          <ac:picMkLst>
            <pc:docMk/>
            <pc:sldMk cId="1723376951" sldId="266"/>
            <ac:picMk id="4098" creationId="{19D23F9E-4924-A0FC-62FD-29AFEE15C0D1}"/>
          </ac:picMkLst>
        </pc:picChg>
      </pc:sldChg>
      <pc:sldChg chg="delSp modSp add del mod setBg delDesignElem">
        <pc:chgData name="MELISSA DE MATTOS PIMENTA" userId="97bb61ed-3cb1-404a-88f6-9b7bb975c664" providerId="ADAL" clId="{CD5F9989-CA55-40D4-97D7-98D9BD762159}" dt="2022-06-10T18:50:44.220" v="2452" actId="47"/>
        <pc:sldMkLst>
          <pc:docMk/>
          <pc:sldMk cId="730972093" sldId="267"/>
        </pc:sldMkLst>
        <pc:spChg chg="mod">
          <ac:chgData name="MELISSA DE MATTOS PIMENTA" userId="97bb61ed-3cb1-404a-88f6-9b7bb975c664" providerId="ADAL" clId="{CD5F9989-CA55-40D4-97D7-98D9BD762159}" dt="2022-06-10T18:00:37.402" v="1178" actId="27636"/>
          <ac:spMkLst>
            <pc:docMk/>
            <pc:sldMk cId="730972093" sldId="267"/>
            <ac:spMk id="4" creationId="{00000000-0000-0000-0000-000000000000}"/>
          </ac:spMkLst>
        </pc:spChg>
        <pc:picChg chg="del">
          <ac:chgData name="MELISSA DE MATTOS PIMENTA" userId="97bb61ed-3cb1-404a-88f6-9b7bb975c664" providerId="ADAL" clId="{CD5F9989-CA55-40D4-97D7-98D9BD762159}" dt="2022-06-10T18:00:37.138" v="1175"/>
          <ac:picMkLst>
            <pc:docMk/>
            <pc:sldMk cId="730972093" sldId="267"/>
            <ac:picMk id="12" creationId="{5DE20DFA-89DB-4DCD-9C6A-E6F94CA75495}"/>
          </ac:picMkLst>
        </pc:picChg>
      </pc:sldChg>
      <pc:sldChg chg="add del">
        <pc:chgData name="MELISSA DE MATTOS PIMENTA" userId="97bb61ed-3cb1-404a-88f6-9b7bb975c664" providerId="ADAL" clId="{CD5F9989-CA55-40D4-97D7-98D9BD762159}" dt="2022-06-10T19:07:42.583" v="3477" actId="47"/>
        <pc:sldMkLst>
          <pc:docMk/>
          <pc:sldMk cId="2418634580" sldId="268"/>
        </pc:sldMkLst>
      </pc:sldChg>
      <pc:sldChg chg="addSp delSp modSp add del mod setBg delDesignElem">
        <pc:chgData name="MELISSA DE MATTOS PIMENTA" userId="97bb61ed-3cb1-404a-88f6-9b7bb975c664" providerId="ADAL" clId="{CD5F9989-CA55-40D4-97D7-98D9BD762159}" dt="2022-06-10T18:51:06.421" v="2453" actId="47"/>
        <pc:sldMkLst>
          <pc:docMk/>
          <pc:sldMk cId="3678669576" sldId="269"/>
        </pc:sldMkLst>
        <pc:spChg chg="add mod">
          <ac:chgData name="MELISSA DE MATTOS PIMENTA" userId="97bb61ed-3cb1-404a-88f6-9b7bb975c664" providerId="ADAL" clId="{CD5F9989-CA55-40D4-97D7-98D9BD762159}" dt="2022-06-10T18:44:31.885" v="2373" actId="21"/>
          <ac:spMkLst>
            <pc:docMk/>
            <pc:sldMk cId="3678669576" sldId="269"/>
            <ac:spMk id="3" creationId="{3C1CE057-397A-718D-8B54-6FE3FD46C676}"/>
          </ac:spMkLst>
        </pc:spChg>
        <pc:spChg chg="mod">
          <ac:chgData name="MELISSA DE MATTOS PIMENTA" userId="97bb61ed-3cb1-404a-88f6-9b7bb975c664" providerId="ADAL" clId="{CD5F9989-CA55-40D4-97D7-98D9BD762159}" dt="2022-06-10T18:00:37.501" v="1179" actId="27636"/>
          <ac:spMkLst>
            <pc:docMk/>
            <pc:sldMk cId="3678669576" sldId="269"/>
            <ac:spMk id="5" creationId="{00000000-0000-0000-0000-000000000000}"/>
          </ac:spMkLst>
        </pc:spChg>
        <pc:spChg chg="del">
          <ac:chgData name="MELISSA DE MATTOS PIMENTA" userId="97bb61ed-3cb1-404a-88f6-9b7bb975c664" providerId="ADAL" clId="{CD5F9989-CA55-40D4-97D7-98D9BD762159}" dt="2022-06-10T18:00:37.138" v="1175"/>
          <ac:spMkLst>
            <pc:docMk/>
            <pc:sldMk cId="3678669576" sldId="269"/>
            <ac:spMk id="15" creationId="{FDB61D4F-1404-4782-9219-A96AC1A936CD}"/>
          </ac:spMkLst>
        </pc:spChg>
        <pc:spChg chg="del">
          <ac:chgData name="MELISSA DE MATTOS PIMENTA" userId="97bb61ed-3cb1-404a-88f6-9b7bb975c664" providerId="ADAL" clId="{CD5F9989-CA55-40D4-97D7-98D9BD762159}" dt="2022-06-10T18:00:37.138" v="1175"/>
          <ac:spMkLst>
            <pc:docMk/>
            <pc:sldMk cId="3678669576" sldId="269"/>
            <ac:spMk id="17" creationId="{8A69451C-71F8-42FA-80A4-7E8672FB7214}"/>
          </ac:spMkLst>
        </pc:spChg>
        <pc:picChg chg="del">
          <ac:chgData name="MELISSA DE MATTOS PIMENTA" userId="97bb61ed-3cb1-404a-88f6-9b7bb975c664" providerId="ADAL" clId="{CD5F9989-CA55-40D4-97D7-98D9BD762159}" dt="2022-06-10T18:44:31.885" v="2373" actId="21"/>
          <ac:picMkLst>
            <pc:docMk/>
            <pc:sldMk cId="3678669576" sldId="269"/>
            <ac:picMk id="7" creationId="{00000000-0000-0000-0000-000000000000}"/>
          </ac:picMkLst>
        </pc:picChg>
        <pc:picChg chg="del">
          <ac:chgData name="MELISSA DE MATTOS PIMENTA" userId="97bb61ed-3cb1-404a-88f6-9b7bb975c664" providerId="ADAL" clId="{CD5F9989-CA55-40D4-97D7-98D9BD762159}" dt="2022-06-10T18:44:25.290" v="2371" actId="21"/>
          <ac:picMkLst>
            <pc:docMk/>
            <pc:sldMk cId="3678669576" sldId="269"/>
            <ac:picMk id="8" creationId="{00000000-0000-0000-0000-000000000000}"/>
          </ac:picMkLst>
        </pc:picChg>
        <pc:picChg chg="del">
          <ac:chgData name="MELISSA DE MATTOS PIMENTA" userId="97bb61ed-3cb1-404a-88f6-9b7bb975c664" providerId="ADAL" clId="{CD5F9989-CA55-40D4-97D7-98D9BD762159}" dt="2022-06-10T18:00:37.138" v="1175"/>
          <ac:picMkLst>
            <pc:docMk/>
            <pc:sldMk cId="3678669576" sldId="269"/>
            <ac:picMk id="13" creationId="{61076C1C-5EBA-4C3E-A055-79A6054B841E}"/>
          </ac:picMkLst>
        </pc:picChg>
        <pc:picChg chg="del">
          <ac:chgData name="MELISSA DE MATTOS PIMENTA" userId="97bb61ed-3cb1-404a-88f6-9b7bb975c664" providerId="ADAL" clId="{CD5F9989-CA55-40D4-97D7-98D9BD762159}" dt="2022-06-10T18:00:37.138" v="1175"/>
          <ac:picMkLst>
            <pc:docMk/>
            <pc:sldMk cId="3678669576" sldId="269"/>
            <ac:picMk id="19" creationId="{E0A41B70-364F-4590-88AD-030DE35B4F3D}"/>
          </ac:picMkLst>
        </pc:picChg>
      </pc:sldChg>
      <pc:sldChg chg="delSp add del setBg delDesignElem">
        <pc:chgData name="MELISSA DE MATTOS PIMENTA" userId="97bb61ed-3cb1-404a-88f6-9b7bb975c664" providerId="ADAL" clId="{CD5F9989-CA55-40D4-97D7-98D9BD762159}" dt="2022-06-10T19:32:04.092" v="4338" actId="47"/>
        <pc:sldMkLst>
          <pc:docMk/>
          <pc:sldMk cId="1962001360" sldId="270"/>
        </pc:sldMkLst>
        <pc:spChg chg="del">
          <ac:chgData name="MELISSA DE MATTOS PIMENTA" userId="97bb61ed-3cb1-404a-88f6-9b7bb975c664" providerId="ADAL" clId="{CD5F9989-CA55-40D4-97D7-98D9BD762159}" dt="2022-06-10T18:33:59.192" v="2277"/>
          <ac:spMkLst>
            <pc:docMk/>
            <pc:sldMk cId="1962001360" sldId="270"/>
            <ac:spMk id="73" creationId="{432691CC-4AB8-48AF-B822-EBF7F4E9E6CD}"/>
          </ac:spMkLst>
        </pc:spChg>
        <pc:spChg chg="del">
          <ac:chgData name="MELISSA DE MATTOS PIMENTA" userId="97bb61ed-3cb1-404a-88f6-9b7bb975c664" providerId="ADAL" clId="{CD5F9989-CA55-40D4-97D7-98D9BD762159}" dt="2022-06-10T18:33:59.192" v="2277"/>
          <ac:spMkLst>
            <pc:docMk/>
            <pc:sldMk cId="1962001360" sldId="270"/>
            <ac:spMk id="75" creationId="{47311653-CA1C-4366-AF7B-2E9767F1871B}"/>
          </ac:spMkLst>
        </pc:spChg>
        <pc:spChg chg="del">
          <ac:chgData name="MELISSA DE MATTOS PIMENTA" userId="97bb61ed-3cb1-404a-88f6-9b7bb975c664" providerId="ADAL" clId="{CD5F9989-CA55-40D4-97D7-98D9BD762159}" dt="2022-06-10T18:33:59.192" v="2277"/>
          <ac:spMkLst>
            <pc:docMk/>
            <pc:sldMk cId="1962001360" sldId="270"/>
            <ac:spMk id="77" creationId="{D6A8E1B4-B839-4C58-B08A-F0B09458080B}"/>
          </ac:spMkLst>
        </pc:spChg>
        <pc:spChg chg="del">
          <ac:chgData name="MELISSA DE MATTOS PIMENTA" userId="97bb61ed-3cb1-404a-88f6-9b7bb975c664" providerId="ADAL" clId="{CD5F9989-CA55-40D4-97D7-98D9BD762159}" dt="2022-06-10T18:33:59.192" v="2277"/>
          <ac:spMkLst>
            <pc:docMk/>
            <pc:sldMk cId="1962001360" sldId="270"/>
            <ac:spMk id="79" creationId="{2CABF795-F18F-494E-BBDE-C1415B786531}"/>
          </ac:spMkLst>
        </pc:spChg>
        <pc:picChg chg="del">
          <ac:chgData name="MELISSA DE MATTOS PIMENTA" userId="97bb61ed-3cb1-404a-88f6-9b7bb975c664" providerId="ADAL" clId="{CD5F9989-CA55-40D4-97D7-98D9BD762159}" dt="2022-06-10T19:18:05.585" v="3911" actId="21"/>
          <ac:picMkLst>
            <pc:docMk/>
            <pc:sldMk cId="1962001360" sldId="270"/>
            <ac:picMk id="12290" creationId="{7764FC00-F326-49B9-9955-58B05CD854AB}"/>
          </ac:picMkLst>
        </pc:picChg>
      </pc:sldChg>
      <pc:sldChg chg="delSp modSp add del mod setBg delDesignElem">
        <pc:chgData name="MELISSA DE MATTOS PIMENTA" userId="97bb61ed-3cb1-404a-88f6-9b7bb975c664" providerId="ADAL" clId="{CD5F9989-CA55-40D4-97D7-98D9BD762159}" dt="2022-06-10T19:53:39.555" v="4918" actId="47"/>
        <pc:sldMkLst>
          <pc:docMk/>
          <pc:sldMk cId="2498622758" sldId="271"/>
        </pc:sldMkLst>
        <pc:spChg chg="mod">
          <ac:chgData name="MELISSA DE MATTOS PIMENTA" userId="97bb61ed-3cb1-404a-88f6-9b7bb975c664" providerId="ADAL" clId="{CD5F9989-CA55-40D4-97D7-98D9BD762159}" dt="2022-06-10T19:48:13.672" v="4789" actId="21"/>
          <ac:spMkLst>
            <pc:docMk/>
            <pc:sldMk cId="2498622758" sldId="271"/>
            <ac:spMk id="3" creationId="{57A76893-43A9-4A06-9E94-25C91816D652}"/>
          </ac:spMkLst>
        </pc:spChg>
        <pc:picChg chg="del">
          <ac:chgData name="MELISSA DE MATTOS PIMENTA" userId="97bb61ed-3cb1-404a-88f6-9b7bb975c664" providerId="ADAL" clId="{CD5F9989-CA55-40D4-97D7-98D9BD762159}" dt="2022-06-10T19:52:09.055" v="4903" actId="21"/>
          <ac:picMkLst>
            <pc:docMk/>
            <pc:sldMk cId="2498622758" sldId="271"/>
            <ac:picMk id="13314" creationId="{80437DA2-4A7B-4E7E-84DA-8EAE1184BE40}"/>
          </ac:picMkLst>
        </pc:picChg>
        <pc:cxnChg chg="del">
          <ac:chgData name="MELISSA DE MATTOS PIMENTA" userId="97bb61ed-3cb1-404a-88f6-9b7bb975c664" providerId="ADAL" clId="{CD5F9989-CA55-40D4-97D7-98D9BD762159}" dt="2022-06-10T18:33:59.192" v="2277"/>
          <ac:cxnSpMkLst>
            <pc:docMk/>
            <pc:sldMk cId="2498622758" sldId="271"/>
            <ac:cxnSpMk id="71" creationId="{A7F400EE-A8A5-48AF-B4D6-291B52C6F0B0}"/>
          </ac:cxnSpMkLst>
        </pc:cxnChg>
      </pc:sldChg>
      <pc:sldChg chg="addSp delSp modSp add mod ord setBg delDesignElem">
        <pc:chgData name="MELISSA DE MATTOS PIMENTA" userId="97bb61ed-3cb1-404a-88f6-9b7bb975c664" providerId="ADAL" clId="{CD5F9989-CA55-40D4-97D7-98D9BD762159}" dt="2022-06-10T19:55:10.383" v="4948"/>
        <pc:sldMkLst>
          <pc:docMk/>
          <pc:sldMk cId="3422031119" sldId="272"/>
        </pc:sldMkLst>
        <pc:spChg chg="mod">
          <ac:chgData name="MELISSA DE MATTOS PIMENTA" userId="97bb61ed-3cb1-404a-88f6-9b7bb975c664" providerId="ADAL" clId="{CD5F9989-CA55-40D4-97D7-98D9BD762159}" dt="2022-06-10T19:54:48.479" v="4946" actId="255"/>
          <ac:spMkLst>
            <pc:docMk/>
            <pc:sldMk cId="3422031119" sldId="272"/>
            <ac:spMk id="2" creationId="{0ADBFF30-1C9A-4D22-96EF-DE4A01D21322}"/>
          </ac:spMkLst>
        </pc:spChg>
        <pc:spChg chg="del">
          <ac:chgData name="MELISSA DE MATTOS PIMENTA" userId="97bb61ed-3cb1-404a-88f6-9b7bb975c664" providerId="ADAL" clId="{CD5F9989-CA55-40D4-97D7-98D9BD762159}" dt="2022-06-10T18:33:59.192" v="2277"/>
          <ac:spMkLst>
            <pc:docMk/>
            <pc:sldMk cId="3422031119" sldId="272"/>
            <ac:spMk id="71" creationId="{56C20283-73E0-40EC-8AD8-057F581F64C2}"/>
          </ac:spMkLst>
        </pc:spChg>
        <pc:spChg chg="del">
          <ac:chgData name="MELISSA DE MATTOS PIMENTA" userId="97bb61ed-3cb1-404a-88f6-9b7bb975c664" providerId="ADAL" clId="{CD5F9989-CA55-40D4-97D7-98D9BD762159}" dt="2022-06-10T18:33:59.192" v="2277"/>
          <ac:spMkLst>
            <pc:docMk/>
            <pc:sldMk cId="3422031119" sldId="272"/>
            <ac:spMk id="73" creationId="{3FCC729B-E528-40C3-82D3-BA4375575E87}"/>
          </ac:spMkLst>
        </pc:spChg>
        <pc:spChg chg="del">
          <ac:chgData name="MELISSA DE MATTOS PIMENTA" userId="97bb61ed-3cb1-404a-88f6-9b7bb975c664" providerId="ADAL" clId="{CD5F9989-CA55-40D4-97D7-98D9BD762159}" dt="2022-06-10T18:33:59.192" v="2277"/>
          <ac:spMkLst>
            <pc:docMk/>
            <pc:sldMk cId="3422031119" sldId="272"/>
            <ac:spMk id="75" creationId="{58F1FB8D-1842-4A04-998D-6CF047AB2790}"/>
          </ac:spMkLst>
        </pc:spChg>
        <pc:picChg chg="add mod">
          <ac:chgData name="MELISSA DE MATTOS PIMENTA" userId="97bb61ed-3cb1-404a-88f6-9b7bb975c664" providerId="ADAL" clId="{CD5F9989-CA55-40D4-97D7-98D9BD762159}" dt="2022-06-10T19:55:03.417" v="4947"/>
          <ac:picMkLst>
            <pc:docMk/>
            <pc:sldMk cId="3422031119" sldId="272"/>
            <ac:picMk id="9" creationId="{0039AEE2-3229-55BA-A4D5-56EE12377A2A}"/>
          </ac:picMkLst>
        </pc:picChg>
        <pc:picChg chg="add mod">
          <ac:chgData name="MELISSA DE MATTOS PIMENTA" userId="97bb61ed-3cb1-404a-88f6-9b7bb975c664" providerId="ADAL" clId="{CD5F9989-CA55-40D4-97D7-98D9BD762159}" dt="2022-06-10T19:55:10.383" v="4948"/>
          <ac:picMkLst>
            <pc:docMk/>
            <pc:sldMk cId="3422031119" sldId="272"/>
            <ac:picMk id="10" creationId="{9C733429-40EA-0365-99B8-EAC86AC277DC}"/>
          </ac:picMkLst>
        </pc:picChg>
      </pc:sldChg>
      <pc:sldChg chg="addSp delSp modSp add mod ord setBg delDesignElem">
        <pc:chgData name="MELISSA DE MATTOS PIMENTA" userId="97bb61ed-3cb1-404a-88f6-9b7bb975c664" providerId="ADAL" clId="{CD5F9989-CA55-40D4-97D7-98D9BD762159}" dt="2022-06-10T19:56:44.298" v="4973"/>
        <pc:sldMkLst>
          <pc:docMk/>
          <pc:sldMk cId="2333686288" sldId="273"/>
        </pc:sldMkLst>
        <pc:spChg chg="mod">
          <ac:chgData name="MELISSA DE MATTOS PIMENTA" userId="97bb61ed-3cb1-404a-88f6-9b7bb975c664" providerId="ADAL" clId="{CD5F9989-CA55-40D4-97D7-98D9BD762159}" dt="2022-06-10T19:56:30.928" v="4971" actId="122"/>
          <ac:spMkLst>
            <pc:docMk/>
            <pc:sldMk cId="2333686288" sldId="273"/>
            <ac:spMk id="2" creationId="{11DD30BB-C286-4B09-B0F0-8155698E3969}"/>
          </ac:spMkLst>
        </pc:spChg>
        <pc:spChg chg="mod">
          <ac:chgData name="MELISSA DE MATTOS PIMENTA" userId="97bb61ed-3cb1-404a-88f6-9b7bb975c664" providerId="ADAL" clId="{CD5F9989-CA55-40D4-97D7-98D9BD762159}" dt="2022-06-10T19:54:18.626" v="4923" actId="26606"/>
          <ac:spMkLst>
            <pc:docMk/>
            <pc:sldMk cId="2333686288" sldId="273"/>
            <ac:spMk id="3" creationId="{D404353B-E188-430C-B6B1-5525B3E3543D}"/>
          </ac:spMkLst>
        </pc:spChg>
        <pc:spChg chg="del">
          <ac:chgData name="MELISSA DE MATTOS PIMENTA" userId="97bb61ed-3cb1-404a-88f6-9b7bb975c664" providerId="ADAL" clId="{CD5F9989-CA55-40D4-97D7-98D9BD762159}" dt="2022-06-10T18:33:59.192" v="2277"/>
          <ac:spMkLst>
            <pc:docMk/>
            <pc:sldMk cId="2333686288" sldId="273"/>
            <ac:spMk id="137" creationId="{61445B8C-D724-4F73-AB77-3CCE4E822C9D}"/>
          </ac:spMkLst>
        </pc:spChg>
        <pc:spChg chg="add del">
          <ac:chgData name="MELISSA DE MATTOS PIMENTA" userId="97bb61ed-3cb1-404a-88f6-9b7bb975c664" providerId="ADAL" clId="{CD5F9989-CA55-40D4-97D7-98D9BD762159}" dt="2022-06-10T19:54:18.613" v="4922" actId="26606"/>
          <ac:spMkLst>
            <pc:docMk/>
            <pc:sldMk cId="2333686288" sldId="273"/>
            <ac:spMk id="15369" creationId="{69D47016-023F-44BD-981C-50E7A10A6609}"/>
          </ac:spMkLst>
        </pc:spChg>
        <pc:spChg chg="add del">
          <ac:chgData name="MELISSA DE MATTOS PIMENTA" userId="97bb61ed-3cb1-404a-88f6-9b7bb975c664" providerId="ADAL" clId="{CD5F9989-CA55-40D4-97D7-98D9BD762159}" dt="2022-06-10T19:54:18.613" v="4922" actId="26606"/>
          <ac:spMkLst>
            <pc:docMk/>
            <pc:sldMk cId="2333686288" sldId="273"/>
            <ac:spMk id="15371" creationId="{6D8B37B0-0682-433E-BC8D-498C04ABD9A7}"/>
          </ac:spMkLst>
        </pc:spChg>
        <pc:spChg chg="add">
          <ac:chgData name="MELISSA DE MATTOS PIMENTA" userId="97bb61ed-3cb1-404a-88f6-9b7bb975c664" providerId="ADAL" clId="{CD5F9989-CA55-40D4-97D7-98D9BD762159}" dt="2022-06-10T19:54:18.626" v="4923" actId="26606"/>
          <ac:spMkLst>
            <pc:docMk/>
            <pc:sldMk cId="2333686288" sldId="273"/>
            <ac:spMk id="15373" creationId="{61293230-B0F6-45B1-96D1-13D18E242995}"/>
          </ac:spMkLst>
        </pc:spChg>
        <pc:spChg chg="add">
          <ac:chgData name="MELISSA DE MATTOS PIMENTA" userId="97bb61ed-3cb1-404a-88f6-9b7bb975c664" providerId="ADAL" clId="{CD5F9989-CA55-40D4-97D7-98D9BD762159}" dt="2022-06-10T19:54:18.626" v="4923" actId="26606"/>
          <ac:spMkLst>
            <pc:docMk/>
            <pc:sldMk cId="2333686288" sldId="273"/>
            <ac:spMk id="15374" creationId="{0A1E0707-4985-454B-ACE0-4855BB55875E}"/>
          </ac:spMkLst>
        </pc:spChg>
        <pc:picChg chg="add mod">
          <ac:chgData name="MELISSA DE MATTOS PIMENTA" userId="97bb61ed-3cb1-404a-88f6-9b7bb975c664" providerId="ADAL" clId="{CD5F9989-CA55-40D4-97D7-98D9BD762159}" dt="2022-06-10T19:56:38.284" v="4972"/>
          <ac:picMkLst>
            <pc:docMk/>
            <pc:sldMk cId="2333686288" sldId="273"/>
            <ac:picMk id="12" creationId="{D6FCA880-5B7E-DE51-3B70-88CB9A341A55}"/>
          </ac:picMkLst>
        </pc:picChg>
        <pc:picChg chg="add mod">
          <ac:chgData name="MELISSA DE MATTOS PIMENTA" userId="97bb61ed-3cb1-404a-88f6-9b7bb975c664" providerId="ADAL" clId="{CD5F9989-CA55-40D4-97D7-98D9BD762159}" dt="2022-06-10T19:56:44.298" v="4973"/>
          <ac:picMkLst>
            <pc:docMk/>
            <pc:sldMk cId="2333686288" sldId="273"/>
            <ac:picMk id="13" creationId="{3DDB66DC-5A0A-8BB8-B768-E6F4893A4F8F}"/>
          </ac:picMkLst>
        </pc:picChg>
        <pc:picChg chg="mod">
          <ac:chgData name="MELISSA DE MATTOS PIMENTA" userId="97bb61ed-3cb1-404a-88f6-9b7bb975c664" providerId="ADAL" clId="{CD5F9989-CA55-40D4-97D7-98D9BD762159}" dt="2022-06-10T19:54:18.626" v="4923" actId="26606"/>
          <ac:picMkLst>
            <pc:docMk/>
            <pc:sldMk cId="2333686288" sldId="273"/>
            <ac:picMk id="15362" creationId="{34643D4F-1227-4E7E-8EFD-FA584E42381F}"/>
          </ac:picMkLst>
        </pc:picChg>
        <pc:picChg chg="mod ord">
          <ac:chgData name="MELISSA DE MATTOS PIMENTA" userId="97bb61ed-3cb1-404a-88f6-9b7bb975c664" providerId="ADAL" clId="{CD5F9989-CA55-40D4-97D7-98D9BD762159}" dt="2022-06-10T19:54:18.626" v="4923" actId="26606"/>
          <ac:picMkLst>
            <pc:docMk/>
            <pc:sldMk cId="2333686288" sldId="273"/>
            <ac:picMk id="15364" creationId="{573B009B-06B3-43CD-8FC1-A93CB884B892}"/>
          </ac:picMkLst>
        </pc:picChg>
        <pc:cxnChg chg="del">
          <ac:chgData name="MELISSA DE MATTOS PIMENTA" userId="97bb61ed-3cb1-404a-88f6-9b7bb975c664" providerId="ADAL" clId="{CD5F9989-CA55-40D4-97D7-98D9BD762159}" dt="2022-06-10T18:33:59.192" v="2277"/>
          <ac:cxnSpMkLst>
            <pc:docMk/>
            <pc:sldMk cId="2333686288" sldId="273"/>
            <ac:cxnSpMk id="139" creationId="{99905336-A7CD-4C75-9E77-C704674F4047}"/>
          </ac:cxnSpMkLst>
        </pc:cxnChg>
      </pc:sldChg>
      <pc:sldChg chg="addSp modSp add del mod">
        <pc:chgData name="MELISSA DE MATTOS PIMENTA" userId="97bb61ed-3cb1-404a-88f6-9b7bb975c664" providerId="ADAL" clId="{CD5F9989-CA55-40D4-97D7-98D9BD762159}" dt="2022-06-10T20:41:54.543" v="5403" actId="47"/>
        <pc:sldMkLst>
          <pc:docMk/>
          <pc:sldMk cId="1760488832" sldId="276"/>
        </pc:sldMkLst>
        <pc:spChg chg="mod">
          <ac:chgData name="MELISSA DE MATTOS PIMENTA" userId="97bb61ed-3cb1-404a-88f6-9b7bb975c664" providerId="ADAL" clId="{CD5F9989-CA55-40D4-97D7-98D9BD762159}" dt="2022-06-10T17:19:22.405" v="945" actId="255"/>
          <ac:spMkLst>
            <pc:docMk/>
            <pc:sldMk cId="1760488832" sldId="276"/>
            <ac:spMk id="2" creationId="{48B1D62A-BCF8-4C81-9D54-432CB0734388}"/>
          </ac:spMkLst>
        </pc:spChg>
        <pc:spChg chg="mod">
          <ac:chgData name="MELISSA DE MATTOS PIMENTA" userId="97bb61ed-3cb1-404a-88f6-9b7bb975c664" providerId="ADAL" clId="{CD5F9989-CA55-40D4-97D7-98D9BD762159}" dt="2022-06-10T17:18:56.368" v="939" actId="123"/>
          <ac:spMkLst>
            <pc:docMk/>
            <pc:sldMk cId="1760488832" sldId="276"/>
            <ac:spMk id="3" creationId="{BFA31F4E-9CF8-470A-A58D-B87D534475AA}"/>
          </ac:spMkLst>
        </pc:spChg>
        <pc:picChg chg="add mod">
          <ac:chgData name="MELISSA DE MATTOS PIMENTA" userId="97bb61ed-3cb1-404a-88f6-9b7bb975c664" providerId="ADAL" clId="{CD5F9989-CA55-40D4-97D7-98D9BD762159}" dt="2022-06-10T17:19:33.651" v="946"/>
          <ac:picMkLst>
            <pc:docMk/>
            <pc:sldMk cId="1760488832" sldId="276"/>
            <ac:picMk id="6" creationId="{785A9969-14F4-D1B3-5F88-27394B13E92E}"/>
          </ac:picMkLst>
        </pc:picChg>
        <pc:picChg chg="add mod">
          <ac:chgData name="MELISSA DE MATTOS PIMENTA" userId="97bb61ed-3cb1-404a-88f6-9b7bb975c664" providerId="ADAL" clId="{CD5F9989-CA55-40D4-97D7-98D9BD762159}" dt="2022-06-10T17:19:39.673" v="947"/>
          <ac:picMkLst>
            <pc:docMk/>
            <pc:sldMk cId="1760488832" sldId="276"/>
            <ac:picMk id="7" creationId="{21F38174-FB0C-63FF-7D1D-25C44DEFCD9C}"/>
          </ac:picMkLst>
        </pc:picChg>
      </pc:sldChg>
      <pc:sldChg chg="addSp delSp modSp add del mod setBg delDesignElem">
        <pc:chgData name="MELISSA DE MATTOS PIMENTA" userId="97bb61ed-3cb1-404a-88f6-9b7bb975c664" providerId="ADAL" clId="{CD5F9989-CA55-40D4-97D7-98D9BD762159}" dt="2022-06-10T20:41:55.398" v="5404" actId="47"/>
        <pc:sldMkLst>
          <pc:docMk/>
          <pc:sldMk cId="483410189" sldId="277"/>
        </pc:sldMkLst>
        <pc:spChg chg="mod">
          <ac:chgData name="MELISSA DE MATTOS PIMENTA" userId="97bb61ed-3cb1-404a-88f6-9b7bb975c664" providerId="ADAL" clId="{CD5F9989-CA55-40D4-97D7-98D9BD762159}" dt="2022-06-10T17:26:47.843" v="980" actId="790"/>
          <ac:spMkLst>
            <pc:docMk/>
            <pc:sldMk cId="483410189" sldId="277"/>
            <ac:spMk id="2" creationId="{4602D90C-27B6-4822-B2D5-9ED7DA0800A8}"/>
          </ac:spMkLst>
        </pc:spChg>
        <pc:spChg chg="mod">
          <ac:chgData name="MELISSA DE MATTOS PIMENTA" userId="97bb61ed-3cb1-404a-88f6-9b7bb975c664" providerId="ADAL" clId="{CD5F9989-CA55-40D4-97D7-98D9BD762159}" dt="2022-06-10T17:26:39.793" v="979" actId="790"/>
          <ac:spMkLst>
            <pc:docMk/>
            <pc:sldMk cId="483410189" sldId="277"/>
            <ac:spMk id="3" creationId="{780BF57F-17FE-47E0-9B68-F04CCD20C27B}"/>
          </ac:spMkLst>
        </pc:spChg>
        <pc:spChg chg="del">
          <ac:chgData name="MELISSA DE MATTOS PIMENTA" userId="97bb61ed-3cb1-404a-88f6-9b7bb975c664" providerId="ADAL" clId="{CD5F9989-CA55-40D4-97D7-98D9BD762159}" dt="2022-06-10T17:18:04.946" v="933"/>
          <ac:spMkLst>
            <pc:docMk/>
            <pc:sldMk cId="483410189" sldId="277"/>
            <ac:spMk id="11" creationId="{F64F6814-96D5-4463-898E-405CC0C40147}"/>
          </ac:spMkLst>
        </pc:spChg>
        <pc:picChg chg="add mod">
          <ac:chgData name="MELISSA DE MATTOS PIMENTA" userId="97bb61ed-3cb1-404a-88f6-9b7bb975c664" providerId="ADAL" clId="{CD5F9989-CA55-40D4-97D7-98D9BD762159}" dt="2022-06-10T17:20:19.726" v="954"/>
          <ac:picMkLst>
            <pc:docMk/>
            <pc:sldMk cId="483410189" sldId="277"/>
            <ac:picMk id="7" creationId="{07B7E7D5-00D8-B159-16CC-99045C91F44A}"/>
          </ac:picMkLst>
        </pc:picChg>
        <pc:picChg chg="add mod">
          <ac:chgData name="MELISSA DE MATTOS PIMENTA" userId="97bb61ed-3cb1-404a-88f6-9b7bb975c664" providerId="ADAL" clId="{CD5F9989-CA55-40D4-97D7-98D9BD762159}" dt="2022-06-10T17:20:25.044" v="955"/>
          <ac:picMkLst>
            <pc:docMk/>
            <pc:sldMk cId="483410189" sldId="277"/>
            <ac:picMk id="8" creationId="{86456E86-8C35-0040-2391-6612229AA16F}"/>
          </ac:picMkLst>
        </pc:picChg>
      </pc:sldChg>
      <pc:sldChg chg="addSp delSp modSp add del mod setBg delDesignElem">
        <pc:chgData name="MELISSA DE MATTOS PIMENTA" userId="97bb61ed-3cb1-404a-88f6-9b7bb975c664" providerId="ADAL" clId="{CD5F9989-CA55-40D4-97D7-98D9BD762159}" dt="2022-06-10T20:41:56.208" v="5405" actId="47"/>
        <pc:sldMkLst>
          <pc:docMk/>
          <pc:sldMk cId="2427345441" sldId="278"/>
        </pc:sldMkLst>
        <pc:spChg chg="mod ord">
          <ac:chgData name="MELISSA DE MATTOS PIMENTA" userId="97bb61ed-3cb1-404a-88f6-9b7bb975c664" providerId="ADAL" clId="{CD5F9989-CA55-40D4-97D7-98D9BD762159}" dt="2022-06-10T17:22:23.306" v="958" actId="26606"/>
          <ac:spMkLst>
            <pc:docMk/>
            <pc:sldMk cId="2427345441" sldId="278"/>
            <ac:spMk id="2" creationId="{12B56494-9729-422E-BD2A-E89D2E033106}"/>
          </ac:spMkLst>
        </pc:spChg>
        <pc:spChg chg="mod ord">
          <ac:chgData name="MELISSA DE MATTOS PIMENTA" userId="97bb61ed-3cb1-404a-88f6-9b7bb975c664" providerId="ADAL" clId="{CD5F9989-CA55-40D4-97D7-98D9BD762159}" dt="2022-06-10T17:22:23.306" v="958" actId="26606"/>
          <ac:spMkLst>
            <pc:docMk/>
            <pc:sldMk cId="2427345441" sldId="278"/>
            <ac:spMk id="3" creationId="{5E51EDC2-587A-4693-AC29-42B3E2920B78}"/>
          </ac:spMkLst>
        </pc:spChg>
        <pc:spChg chg="add del">
          <ac:chgData name="MELISSA DE MATTOS PIMENTA" userId="97bb61ed-3cb1-404a-88f6-9b7bb975c664" providerId="ADAL" clId="{CD5F9989-CA55-40D4-97D7-98D9BD762159}" dt="2022-06-10T17:22:23.291" v="957" actId="26606"/>
          <ac:spMkLst>
            <pc:docMk/>
            <pc:sldMk cId="2427345441" sldId="278"/>
            <ac:spMk id="9" creationId="{B43B9CA2-4B31-4ACD-9A9F-B8E6C6420386}"/>
          </ac:spMkLst>
        </pc:spChg>
        <pc:spChg chg="del">
          <ac:chgData name="MELISSA DE MATTOS PIMENTA" userId="97bb61ed-3cb1-404a-88f6-9b7bb975c664" providerId="ADAL" clId="{CD5F9989-CA55-40D4-97D7-98D9BD762159}" dt="2022-06-10T17:18:04.946" v="933"/>
          <ac:spMkLst>
            <pc:docMk/>
            <pc:sldMk cId="2427345441" sldId="278"/>
            <ac:spMk id="12" creationId="{1E2E0AFE-704B-4CB8-AB9D-D44727875966}"/>
          </ac:spMkLst>
        </pc:spChg>
        <pc:spChg chg="add del">
          <ac:chgData name="MELISSA DE MATTOS PIMENTA" userId="97bb61ed-3cb1-404a-88f6-9b7bb975c664" providerId="ADAL" clId="{CD5F9989-CA55-40D4-97D7-98D9BD762159}" dt="2022-06-10T17:22:23.291" v="957" actId="26606"/>
          <ac:spMkLst>
            <pc:docMk/>
            <pc:sldMk cId="2427345441" sldId="278"/>
            <ac:spMk id="14" creationId="{33F94DB1-BC5D-454D-845C-7BA3A1F46999}"/>
          </ac:spMkLst>
        </pc:spChg>
        <pc:spChg chg="add del">
          <ac:chgData name="MELISSA DE MATTOS PIMENTA" userId="97bb61ed-3cb1-404a-88f6-9b7bb975c664" providerId="ADAL" clId="{CD5F9989-CA55-40D4-97D7-98D9BD762159}" dt="2022-06-10T17:22:23.291" v="957" actId="26606"/>
          <ac:spMkLst>
            <pc:docMk/>
            <pc:sldMk cId="2427345441" sldId="278"/>
            <ac:spMk id="16" creationId="{5676B86F-860B-4586-BCAA-C0650C09B7B9}"/>
          </ac:spMkLst>
        </pc:spChg>
        <pc:spChg chg="add del">
          <ac:chgData name="MELISSA DE MATTOS PIMENTA" userId="97bb61ed-3cb1-404a-88f6-9b7bb975c664" providerId="ADAL" clId="{CD5F9989-CA55-40D4-97D7-98D9BD762159}" dt="2022-06-10T17:22:23.291" v="957" actId="26606"/>
          <ac:spMkLst>
            <pc:docMk/>
            <pc:sldMk cId="2427345441" sldId="278"/>
            <ac:spMk id="18" creationId="{8C818ED5-2F56-4171-9445-3AA4F4462396}"/>
          </ac:spMkLst>
        </pc:spChg>
        <pc:spChg chg="add del">
          <ac:chgData name="MELISSA DE MATTOS PIMENTA" userId="97bb61ed-3cb1-404a-88f6-9b7bb975c664" providerId="ADAL" clId="{CD5F9989-CA55-40D4-97D7-98D9BD762159}" dt="2022-06-10T17:22:23.291" v="957" actId="26606"/>
          <ac:spMkLst>
            <pc:docMk/>
            <pc:sldMk cId="2427345441" sldId="278"/>
            <ac:spMk id="20" creationId="{DE74FCE8-866C-4AFA-B45C-FACE2A6094E4}"/>
          </ac:spMkLst>
        </pc:spChg>
        <pc:spChg chg="add">
          <ac:chgData name="MELISSA DE MATTOS PIMENTA" userId="97bb61ed-3cb1-404a-88f6-9b7bb975c664" providerId="ADAL" clId="{CD5F9989-CA55-40D4-97D7-98D9BD762159}" dt="2022-06-10T17:22:23.306" v="958" actId="26606"/>
          <ac:spMkLst>
            <pc:docMk/>
            <pc:sldMk cId="2427345441" sldId="278"/>
            <ac:spMk id="22" creationId="{6804CCDD-88C7-4B43-A381-F2D8DAF62BE3}"/>
          </ac:spMkLst>
        </pc:spChg>
        <pc:spChg chg="add">
          <ac:chgData name="MELISSA DE MATTOS PIMENTA" userId="97bb61ed-3cb1-404a-88f6-9b7bb975c664" providerId="ADAL" clId="{CD5F9989-CA55-40D4-97D7-98D9BD762159}" dt="2022-06-10T17:22:23.306" v="958" actId="26606"/>
          <ac:spMkLst>
            <pc:docMk/>
            <pc:sldMk cId="2427345441" sldId="278"/>
            <ac:spMk id="23" creationId="{BBECEAC1-4BBC-4815-B44E-D9B231A3FC16}"/>
          </ac:spMkLst>
        </pc:spChg>
        <pc:picChg chg="mod ord">
          <ac:chgData name="MELISSA DE MATTOS PIMENTA" userId="97bb61ed-3cb1-404a-88f6-9b7bb975c664" providerId="ADAL" clId="{CD5F9989-CA55-40D4-97D7-98D9BD762159}" dt="2022-06-10T17:22:23.306" v="958" actId="26606"/>
          <ac:picMkLst>
            <pc:docMk/>
            <pc:sldMk cId="2427345441" sldId="278"/>
            <ac:picMk id="4" creationId="{7F28E2AF-65DF-4880-88C8-B3FC784AF5C3}"/>
          </ac:picMkLst>
        </pc:picChg>
        <pc:picChg chg="mod">
          <ac:chgData name="MELISSA DE MATTOS PIMENTA" userId="97bb61ed-3cb1-404a-88f6-9b7bb975c664" providerId="ADAL" clId="{CD5F9989-CA55-40D4-97D7-98D9BD762159}" dt="2022-06-10T17:22:23.306" v="958" actId="26606"/>
          <ac:picMkLst>
            <pc:docMk/>
            <pc:sldMk cId="2427345441" sldId="278"/>
            <ac:picMk id="6" creationId="{FF882736-2282-431F-86F0-EAA9EC4922A3}"/>
          </ac:picMkLst>
        </pc:picChg>
        <pc:picChg chg="mod">
          <ac:chgData name="MELISSA DE MATTOS PIMENTA" userId="97bb61ed-3cb1-404a-88f6-9b7bb975c664" providerId="ADAL" clId="{CD5F9989-CA55-40D4-97D7-98D9BD762159}" dt="2022-06-10T17:22:23.306" v="958" actId="26606"/>
          <ac:picMkLst>
            <pc:docMk/>
            <pc:sldMk cId="2427345441" sldId="278"/>
            <ac:picMk id="7" creationId="{60C05303-8EFB-4FC6-BBB3-9295DB2EA03F}"/>
          </ac:picMkLst>
        </pc:picChg>
        <pc:picChg chg="add mod">
          <ac:chgData name="MELISSA DE MATTOS PIMENTA" userId="97bb61ed-3cb1-404a-88f6-9b7bb975c664" providerId="ADAL" clId="{CD5F9989-CA55-40D4-97D7-98D9BD762159}" dt="2022-06-10T17:22:36.910" v="960"/>
          <ac:picMkLst>
            <pc:docMk/>
            <pc:sldMk cId="2427345441" sldId="278"/>
            <ac:picMk id="15" creationId="{B5CD6DFA-2A93-6C94-CA12-4A8BFBB78C8F}"/>
          </ac:picMkLst>
        </pc:picChg>
        <pc:picChg chg="add mod">
          <ac:chgData name="MELISSA DE MATTOS PIMENTA" userId="97bb61ed-3cb1-404a-88f6-9b7bb975c664" providerId="ADAL" clId="{CD5F9989-CA55-40D4-97D7-98D9BD762159}" dt="2022-06-10T17:22:47.317" v="962" actId="1076"/>
          <ac:picMkLst>
            <pc:docMk/>
            <pc:sldMk cId="2427345441" sldId="278"/>
            <ac:picMk id="17" creationId="{A115F989-8115-1265-9492-F39ECC3951DF}"/>
          </ac:picMkLst>
        </pc:picChg>
      </pc:sldChg>
      <pc:sldChg chg="addSp modSp add del mod">
        <pc:chgData name="MELISSA DE MATTOS PIMENTA" userId="97bb61ed-3cb1-404a-88f6-9b7bb975c664" providerId="ADAL" clId="{CD5F9989-CA55-40D4-97D7-98D9BD762159}" dt="2022-06-10T20:41:58.129" v="5406" actId="47"/>
        <pc:sldMkLst>
          <pc:docMk/>
          <pc:sldMk cId="3743364062" sldId="279"/>
        </pc:sldMkLst>
        <pc:spChg chg="mod">
          <ac:chgData name="MELISSA DE MATTOS PIMENTA" userId="97bb61ed-3cb1-404a-88f6-9b7bb975c664" providerId="ADAL" clId="{CD5F9989-CA55-40D4-97D7-98D9BD762159}" dt="2022-06-10T17:27:34.400" v="985" actId="113"/>
          <ac:spMkLst>
            <pc:docMk/>
            <pc:sldMk cId="3743364062" sldId="279"/>
            <ac:spMk id="2" creationId="{F1BF58F2-EF05-48DA-83B9-BF90CF23EC6B}"/>
          </ac:spMkLst>
        </pc:spChg>
        <pc:spChg chg="mod">
          <ac:chgData name="MELISSA DE MATTOS PIMENTA" userId="97bb61ed-3cb1-404a-88f6-9b7bb975c664" providerId="ADAL" clId="{CD5F9989-CA55-40D4-97D7-98D9BD762159}" dt="2022-06-10T17:27:19.957" v="982" actId="1076"/>
          <ac:spMkLst>
            <pc:docMk/>
            <pc:sldMk cId="3743364062" sldId="279"/>
            <ac:spMk id="4" creationId="{32DEA64D-E6AC-4568-8C34-F3A323096D4B}"/>
          </ac:spMkLst>
        </pc:spChg>
        <pc:picChg chg="mod">
          <ac:chgData name="MELISSA DE MATTOS PIMENTA" userId="97bb61ed-3cb1-404a-88f6-9b7bb975c664" providerId="ADAL" clId="{CD5F9989-CA55-40D4-97D7-98D9BD762159}" dt="2022-06-10T17:27:14.761" v="981" actId="1076"/>
          <ac:picMkLst>
            <pc:docMk/>
            <pc:sldMk cId="3743364062" sldId="279"/>
            <ac:picMk id="5" creationId="{527CC8E5-6A4F-4692-A893-A0E50618EC67}"/>
          </ac:picMkLst>
        </pc:picChg>
        <pc:picChg chg="add mod">
          <ac:chgData name="MELISSA DE MATTOS PIMENTA" userId="97bb61ed-3cb1-404a-88f6-9b7bb975c664" providerId="ADAL" clId="{CD5F9989-CA55-40D4-97D7-98D9BD762159}" dt="2022-06-10T17:27:39.933" v="986"/>
          <ac:picMkLst>
            <pc:docMk/>
            <pc:sldMk cId="3743364062" sldId="279"/>
            <ac:picMk id="6" creationId="{248BEAF4-778A-4E15-01A9-7249C874CA5A}"/>
          </ac:picMkLst>
        </pc:picChg>
        <pc:picChg chg="add mod">
          <ac:chgData name="MELISSA DE MATTOS PIMENTA" userId="97bb61ed-3cb1-404a-88f6-9b7bb975c664" providerId="ADAL" clId="{CD5F9989-CA55-40D4-97D7-98D9BD762159}" dt="2022-06-10T17:27:50.751" v="988" actId="1076"/>
          <ac:picMkLst>
            <pc:docMk/>
            <pc:sldMk cId="3743364062" sldId="279"/>
            <ac:picMk id="7" creationId="{EF1F0429-4D5D-8EDC-5616-2846460011AA}"/>
          </ac:picMkLst>
        </pc:picChg>
      </pc:sldChg>
      <pc:sldChg chg="addSp delSp modSp add del mod setBg delDesignElem">
        <pc:chgData name="MELISSA DE MATTOS PIMENTA" userId="97bb61ed-3cb1-404a-88f6-9b7bb975c664" providerId="ADAL" clId="{CD5F9989-CA55-40D4-97D7-98D9BD762159}" dt="2022-06-10T20:41:59.098" v="5407" actId="47"/>
        <pc:sldMkLst>
          <pc:docMk/>
          <pc:sldMk cId="4092452961" sldId="280"/>
        </pc:sldMkLst>
        <pc:spChg chg="mod">
          <ac:chgData name="MELISSA DE MATTOS PIMENTA" userId="97bb61ed-3cb1-404a-88f6-9b7bb975c664" providerId="ADAL" clId="{CD5F9989-CA55-40D4-97D7-98D9BD762159}" dt="2022-06-10T17:29:11.735" v="996" actId="122"/>
          <ac:spMkLst>
            <pc:docMk/>
            <pc:sldMk cId="4092452961" sldId="280"/>
            <ac:spMk id="2" creationId="{5B23309C-366D-4FAB-B7BD-A41C78BCBBD5}"/>
          </ac:spMkLst>
        </pc:spChg>
        <pc:spChg chg="mod">
          <ac:chgData name="MELISSA DE MATTOS PIMENTA" userId="97bb61ed-3cb1-404a-88f6-9b7bb975c664" providerId="ADAL" clId="{CD5F9989-CA55-40D4-97D7-98D9BD762159}" dt="2022-06-10T17:28:20.359" v="989" actId="26606"/>
          <ac:spMkLst>
            <pc:docMk/>
            <pc:sldMk cId="4092452961" sldId="280"/>
            <ac:spMk id="3" creationId="{D49C63C7-EBA6-4C6C-9078-DB88B17B15BC}"/>
          </ac:spMkLst>
        </pc:spChg>
        <pc:spChg chg="add">
          <ac:chgData name="MELISSA DE MATTOS PIMENTA" userId="97bb61ed-3cb1-404a-88f6-9b7bb975c664" providerId="ADAL" clId="{CD5F9989-CA55-40D4-97D7-98D9BD762159}" dt="2022-06-10T17:28:20.359" v="989" actId="26606"/>
          <ac:spMkLst>
            <pc:docMk/>
            <pc:sldMk cId="4092452961" sldId="280"/>
            <ac:spMk id="7" creationId="{08BC803E-13F3-4DAB-B17C-BEB0076164B7}"/>
          </ac:spMkLst>
        </pc:spChg>
        <pc:spChg chg="del">
          <ac:chgData name="MELISSA DE MATTOS PIMENTA" userId="97bb61ed-3cb1-404a-88f6-9b7bb975c664" providerId="ADAL" clId="{CD5F9989-CA55-40D4-97D7-98D9BD762159}" dt="2022-06-10T17:18:04.946" v="933"/>
          <ac:spMkLst>
            <pc:docMk/>
            <pc:sldMk cId="4092452961" sldId="280"/>
            <ac:spMk id="10" creationId="{F64F6814-96D5-4463-898E-405CC0C40147}"/>
          </ac:spMkLst>
        </pc:spChg>
        <pc:spChg chg="add">
          <ac:chgData name="MELISSA DE MATTOS PIMENTA" userId="97bb61ed-3cb1-404a-88f6-9b7bb975c664" providerId="ADAL" clId="{CD5F9989-CA55-40D4-97D7-98D9BD762159}" dt="2022-06-10T17:28:20.359" v="989" actId="26606"/>
          <ac:spMkLst>
            <pc:docMk/>
            <pc:sldMk cId="4092452961" sldId="280"/>
            <ac:spMk id="12" creationId="{B8DDE571-E57F-4AB5-83C7-30EB5DDCCAC7}"/>
          </ac:spMkLst>
        </pc:spChg>
        <pc:picChg chg="mod ord">
          <ac:chgData name="MELISSA DE MATTOS PIMENTA" userId="97bb61ed-3cb1-404a-88f6-9b7bb975c664" providerId="ADAL" clId="{CD5F9989-CA55-40D4-97D7-98D9BD762159}" dt="2022-06-10T17:28:20.359" v="989" actId="26606"/>
          <ac:picMkLst>
            <pc:docMk/>
            <pc:sldMk cId="4092452961" sldId="280"/>
            <ac:picMk id="4" creationId="{B8BA3F9C-E60B-4274-BDB0-A508442FC03B}"/>
          </ac:picMkLst>
        </pc:picChg>
        <pc:picChg chg="mod">
          <ac:chgData name="MELISSA DE MATTOS PIMENTA" userId="97bb61ed-3cb1-404a-88f6-9b7bb975c664" providerId="ADAL" clId="{CD5F9989-CA55-40D4-97D7-98D9BD762159}" dt="2022-06-10T17:28:20.359" v="989" actId="26606"/>
          <ac:picMkLst>
            <pc:docMk/>
            <pc:sldMk cId="4092452961" sldId="280"/>
            <ac:picMk id="5" creationId="{42433B79-E98E-4A27-A54C-3C3FB4988FFC}"/>
          </ac:picMkLst>
        </pc:picChg>
        <pc:picChg chg="add mod">
          <ac:chgData name="MELISSA DE MATTOS PIMENTA" userId="97bb61ed-3cb1-404a-88f6-9b7bb975c664" providerId="ADAL" clId="{CD5F9989-CA55-40D4-97D7-98D9BD762159}" dt="2022-06-10T17:29:08.358" v="995"/>
          <ac:picMkLst>
            <pc:docMk/>
            <pc:sldMk cId="4092452961" sldId="280"/>
            <ac:picMk id="9" creationId="{FBFD2DF2-CCE7-7D12-B860-52CE7F00ED18}"/>
          </ac:picMkLst>
        </pc:picChg>
        <pc:picChg chg="add mod">
          <ac:chgData name="MELISSA DE MATTOS PIMENTA" userId="97bb61ed-3cb1-404a-88f6-9b7bb975c664" providerId="ADAL" clId="{CD5F9989-CA55-40D4-97D7-98D9BD762159}" dt="2022-06-10T17:29:22.829" v="998" actId="1076"/>
          <ac:picMkLst>
            <pc:docMk/>
            <pc:sldMk cId="4092452961" sldId="280"/>
            <ac:picMk id="11" creationId="{6D646311-19CF-59FE-1064-708598BB1C95}"/>
          </ac:picMkLst>
        </pc:picChg>
      </pc:sldChg>
      <pc:sldChg chg="addSp delSp modSp add del mod setBg delDesignElem">
        <pc:chgData name="MELISSA DE MATTOS PIMENTA" userId="97bb61ed-3cb1-404a-88f6-9b7bb975c664" providerId="ADAL" clId="{CD5F9989-CA55-40D4-97D7-98D9BD762159}" dt="2022-06-10T20:41:59.985" v="5408" actId="47"/>
        <pc:sldMkLst>
          <pc:docMk/>
          <pc:sldMk cId="3571329305" sldId="281"/>
        </pc:sldMkLst>
        <pc:spChg chg="mod">
          <ac:chgData name="MELISSA DE MATTOS PIMENTA" userId="97bb61ed-3cb1-404a-88f6-9b7bb975c664" providerId="ADAL" clId="{CD5F9989-CA55-40D4-97D7-98D9BD762159}" dt="2022-06-10T17:43:07.588" v="1001" actId="113"/>
          <ac:spMkLst>
            <pc:docMk/>
            <pc:sldMk cId="3571329305" sldId="281"/>
            <ac:spMk id="2" creationId="{AAD958EB-0797-431B-9D27-800937330C63}"/>
          </ac:spMkLst>
        </pc:spChg>
        <pc:spChg chg="mod">
          <ac:chgData name="MELISSA DE MATTOS PIMENTA" userId="97bb61ed-3cb1-404a-88f6-9b7bb975c664" providerId="ADAL" clId="{CD5F9989-CA55-40D4-97D7-98D9BD762159}" dt="2022-06-10T17:43:48.345" v="1007" actId="790"/>
          <ac:spMkLst>
            <pc:docMk/>
            <pc:sldMk cId="3571329305" sldId="281"/>
            <ac:spMk id="10" creationId="{00000000-0000-0000-0000-000000000000}"/>
          </ac:spMkLst>
        </pc:spChg>
        <pc:spChg chg="del">
          <ac:chgData name="MELISSA DE MATTOS PIMENTA" userId="97bb61ed-3cb1-404a-88f6-9b7bb975c664" providerId="ADAL" clId="{CD5F9989-CA55-40D4-97D7-98D9BD762159}" dt="2022-06-10T17:18:04.946" v="933"/>
          <ac:spMkLst>
            <pc:docMk/>
            <pc:sldMk cId="3571329305" sldId="281"/>
            <ac:spMk id="15" creationId="{F64F6814-96D5-4463-898E-405CC0C40147}"/>
          </ac:spMkLst>
        </pc:spChg>
        <pc:picChg chg="add mod">
          <ac:chgData name="MELISSA DE MATTOS PIMENTA" userId="97bb61ed-3cb1-404a-88f6-9b7bb975c664" providerId="ADAL" clId="{CD5F9989-CA55-40D4-97D7-98D9BD762159}" dt="2022-06-10T17:43:21.240" v="1003"/>
          <ac:picMkLst>
            <pc:docMk/>
            <pc:sldMk cId="3571329305" sldId="281"/>
            <ac:picMk id="7" creationId="{72938950-E6F2-34CD-D694-87CB9FB3815E}"/>
          </ac:picMkLst>
        </pc:picChg>
        <pc:picChg chg="add mod">
          <ac:chgData name="MELISSA DE MATTOS PIMENTA" userId="97bb61ed-3cb1-404a-88f6-9b7bb975c664" providerId="ADAL" clId="{CD5F9989-CA55-40D4-97D7-98D9BD762159}" dt="2022-06-10T17:43:34.258" v="1006" actId="1076"/>
          <ac:picMkLst>
            <pc:docMk/>
            <pc:sldMk cId="3571329305" sldId="281"/>
            <ac:picMk id="9" creationId="{14FF9FC9-FFE1-4005-DB2C-F01103A705D3}"/>
          </ac:picMkLst>
        </pc:picChg>
      </pc:sldChg>
      <pc:sldChg chg="addSp delSp modSp add del mod setBg delDesignElem">
        <pc:chgData name="MELISSA DE MATTOS PIMENTA" userId="97bb61ed-3cb1-404a-88f6-9b7bb975c664" providerId="ADAL" clId="{CD5F9989-CA55-40D4-97D7-98D9BD762159}" dt="2022-06-10T20:42:01.262" v="5409" actId="47"/>
        <pc:sldMkLst>
          <pc:docMk/>
          <pc:sldMk cId="4167195944" sldId="282"/>
        </pc:sldMkLst>
        <pc:spChg chg="mod">
          <ac:chgData name="MELISSA DE MATTOS PIMENTA" userId="97bb61ed-3cb1-404a-88f6-9b7bb975c664" providerId="ADAL" clId="{CD5F9989-CA55-40D4-97D7-98D9BD762159}" dt="2022-06-10T17:45:55.147" v="1169" actId="790"/>
          <ac:spMkLst>
            <pc:docMk/>
            <pc:sldMk cId="4167195944" sldId="282"/>
            <ac:spMk id="2" creationId="{4460D564-BE23-408E-9B94-2301325A4DE9}"/>
          </ac:spMkLst>
        </pc:spChg>
        <pc:spChg chg="mod">
          <ac:chgData name="MELISSA DE MATTOS PIMENTA" userId="97bb61ed-3cb1-404a-88f6-9b7bb975c664" providerId="ADAL" clId="{CD5F9989-CA55-40D4-97D7-98D9BD762159}" dt="2022-06-10T17:45:16.752" v="1162" actId="790"/>
          <ac:spMkLst>
            <pc:docMk/>
            <pc:sldMk cId="4167195944" sldId="282"/>
            <ac:spMk id="5" creationId="{619F49D5-AA15-4589-B23C-90436D31ED42}"/>
          </ac:spMkLst>
        </pc:spChg>
        <pc:spChg chg="add">
          <ac:chgData name="MELISSA DE MATTOS PIMENTA" userId="97bb61ed-3cb1-404a-88f6-9b7bb975c664" providerId="ADAL" clId="{CD5F9989-CA55-40D4-97D7-98D9BD762159}" dt="2022-06-10T17:23:36.621" v="966" actId="26606"/>
          <ac:spMkLst>
            <pc:docMk/>
            <pc:sldMk cId="4167195944" sldId="282"/>
            <ac:spMk id="7" creationId="{D009D6D5-DAC2-4A8B-A17A-E206B9012D09}"/>
          </ac:spMkLst>
        </pc:spChg>
        <pc:spChg chg="del">
          <ac:chgData name="MELISSA DE MATTOS PIMENTA" userId="97bb61ed-3cb1-404a-88f6-9b7bb975c664" providerId="ADAL" clId="{CD5F9989-CA55-40D4-97D7-98D9BD762159}" dt="2022-06-10T17:18:04.946" v="933"/>
          <ac:spMkLst>
            <pc:docMk/>
            <pc:sldMk cId="4167195944" sldId="282"/>
            <ac:spMk id="10" creationId="{4038CB10-1F5C-4D54-9DF7-12586DE5B007}"/>
          </ac:spMkLst>
        </pc:spChg>
        <pc:spChg chg="del">
          <ac:chgData name="MELISSA DE MATTOS PIMENTA" userId="97bb61ed-3cb1-404a-88f6-9b7bb975c664" providerId="ADAL" clId="{CD5F9989-CA55-40D4-97D7-98D9BD762159}" dt="2022-06-10T17:18:04.946" v="933"/>
          <ac:spMkLst>
            <pc:docMk/>
            <pc:sldMk cId="4167195944" sldId="282"/>
            <ac:spMk id="12" creationId="{73ED6512-6858-4552-B699-9A97FE9A4EA2}"/>
          </ac:spMkLst>
        </pc:spChg>
        <pc:picChg chg="mod ord">
          <ac:chgData name="MELISSA DE MATTOS PIMENTA" userId="97bb61ed-3cb1-404a-88f6-9b7bb975c664" providerId="ADAL" clId="{CD5F9989-CA55-40D4-97D7-98D9BD762159}" dt="2022-06-10T17:23:36.621" v="966" actId="26606"/>
          <ac:picMkLst>
            <pc:docMk/>
            <pc:sldMk cId="4167195944" sldId="282"/>
            <ac:picMk id="4" creationId="{F2C9DE66-4308-4F57-9F79-53FFA15F5781}"/>
          </ac:picMkLst>
        </pc:picChg>
        <pc:picChg chg="add mod">
          <ac:chgData name="MELISSA DE MATTOS PIMENTA" userId="97bb61ed-3cb1-404a-88f6-9b7bb975c664" providerId="ADAL" clId="{CD5F9989-CA55-40D4-97D7-98D9BD762159}" dt="2022-06-10T17:45:35.920" v="1167"/>
          <ac:picMkLst>
            <pc:docMk/>
            <pc:sldMk cId="4167195944" sldId="282"/>
            <ac:picMk id="8" creationId="{1C604A6A-286A-C38A-801D-698B16EA4122}"/>
          </ac:picMkLst>
        </pc:picChg>
        <pc:picChg chg="add mod">
          <ac:chgData name="MELISSA DE MATTOS PIMENTA" userId="97bb61ed-3cb1-404a-88f6-9b7bb975c664" providerId="ADAL" clId="{CD5F9989-CA55-40D4-97D7-98D9BD762159}" dt="2022-06-10T17:45:41.248" v="1168"/>
          <ac:picMkLst>
            <pc:docMk/>
            <pc:sldMk cId="4167195944" sldId="282"/>
            <ac:picMk id="9" creationId="{F1ADB7EB-FDC2-40D0-748E-C80675E9BDF0}"/>
          </ac:picMkLst>
        </pc:picChg>
      </pc:sldChg>
      <pc:sldChg chg="modSp add mod setBg">
        <pc:chgData name="MELISSA DE MATTOS PIMENTA" userId="97bb61ed-3cb1-404a-88f6-9b7bb975c664" providerId="ADAL" clId="{CD5F9989-CA55-40D4-97D7-98D9BD762159}" dt="2022-06-10T17:24:59.519" v="969" actId="27636"/>
        <pc:sldMkLst>
          <pc:docMk/>
          <pc:sldMk cId="0" sldId="283"/>
        </pc:sldMkLst>
        <pc:spChg chg="mod">
          <ac:chgData name="MELISSA DE MATTOS PIMENTA" userId="97bb61ed-3cb1-404a-88f6-9b7bb975c664" providerId="ADAL" clId="{CD5F9989-CA55-40D4-97D7-98D9BD762159}" dt="2022-06-10T17:24:59.519" v="969" actId="27636"/>
          <ac:spMkLst>
            <pc:docMk/>
            <pc:sldMk cId="0" sldId="283"/>
            <ac:spMk id="55" creationId="{00000000-0000-0000-0000-000000000000}"/>
          </ac:spMkLst>
        </pc:spChg>
      </pc:sldChg>
      <pc:sldChg chg="addSp modSp new mod setBg">
        <pc:chgData name="MELISSA DE MATTOS PIMENTA" userId="97bb61ed-3cb1-404a-88f6-9b7bb975c664" providerId="ADAL" clId="{CD5F9989-CA55-40D4-97D7-98D9BD762159}" dt="2022-06-10T18:08:43.787" v="1213"/>
        <pc:sldMkLst>
          <pc:docMk/>
          <pc:sldMk cId="1587337302" sldId="284"/>
        </pc:sldMkLst>
        <pc:spChg chg="mod">
          <ac:chgData name="MELISSA DE MATTOS PIMENTA" userId="97bb61ed-3cb1-404a-88f6-9b7bb975c664" providerId="ADAL" clId="{CD5F9989-CA55-40D4-97D7-98D9BD762159}" dt="2022-06-10T18:08:31.417" v="1211" actId="790"/>
          <ac:spMkLst>
            <pc:docMk/>
            <pc:sldMk cId="1587337302" sldId="284"/>
            <ac:spMk id="2" creationId="{62CE4167-4CA0-3275-0DCC-40CB514B41CE}"/>
          </ac:spMkLst>
        </pc:spChg>
        <pc:spChg chg="mod">
          <ac:chgData name="MELISSA DE MATTOS PIMENTA" userId="97bb61ed-3cb1-404a-88f6-9b7bb975c664" providerId="ADAL" clId="{CD5F9989-CA55-40D4-97D7-98D9BD762159}" dt="2022-06-10T18:07:52.057" v="1207" actId="26606"/>
          <ac:spMkLst>
            <pc:docMk/>
            <pc:sldMk cId="1587337302" sldId="284"/>
            <ac:spMk id="3" creationId="{860EA9EC-DCB4-DCDE-FC2C-33AB101BD77E}"/>
          </ac:spMkLst>
        </pc:spChg>
        <pc:spChg chg="add">
          <ac:chgData name="MELISSA DE MATTOS PIMENTA" userId="97bb61ed-3cb1-404a-88f6-9b7bb975c664" providerId="ADAL" clId="{CD5F9989-CA55-40D4-97D7-98D9BD762159}" dt="2022-06-10T18:07:52.057" v="1207" actId="26606"/>
          <ac:spMkLst>
            <pc:docMk/>
            <pc:sldMk cId="1587337302" sldId="284"/>
            <ac:spMk id="9" creationId="{06DA9DF9-31F7-4056-B42E-878CC92417B8}"/>
          </ac:spMkLst>
        </pc:spChg>
        <pc:picChg chg="add">
          <ac:chgData name="MELISSA DE MATTOS PIMENTA" userId="97bb61ed-3cb1-404a-88f6-9b7bb975c664" providerId="ADAL" clId="{CD5F9989-CA55-40D4-97D7-98D9BD762159}" dt="2022-06-10T18:07:52.057" v="1207" actId="26606"/>
          <ac:picMkLst>
            <pc:docMk/>
            <pc:sldMk cId="1587337302" sldId="284"/>
            <ac:picMk id="5" creationId="{28798055-BDB6-5AC2-DDC2-998943DE42D2}"/>
          </ac:picMkLst>
        </pc:picChg>
        <pc:picChg chg="add mod">
          <ac:chgData name="MELISSA DE MATTOS PIMENTA" userId="97bb61ed-3cb1-404a-88f6-9b7bb975c664" providerId="ADAL" clId="{CD5F9989-CA55-40D4-97D7-98D9BD762159}" dt="2022-06-10T18:08:37.856" v="1212"/>
          <ac:picMkLst>
            <pc:docMk/>
            <pc:sldMk cId="1587337302" sldId="284"/>
            <ac:picMk id="6" creationId="{19C52635-DE38-FD93-22C3-FF6565D6A22B}"/>
          </ac:picMkLst>
        </pc:picChg>
        <pc:picChg chg="add mod">
          <ac:chgData name="MELISSA DE MATTOS PIMENTA" userId="97bb61ed-3cb1-404a-88f6-9b7bb975c664" providerId="ADAL" clId="{CD5F9989-CA55-40D4-97D7-98D9BD762159}" dt="2022-06-10T18:08:43.787" v="1213"/>
          <ac:picMkLst>
            <pc:docMk/>
            <pc:sldMk cId="1587337302" sldId="284"/>
            <ac:picMk id="7" creationId="{0D7F2D50-3B70-4D75-4592-DC94F49807C8}"/>
          </ac:picMkLst>
        </pc:picChg>
      </pc:sldChg>
      <pc:sldChg chg="addSp delSp modSp add mod ord setBg modClrScheme delDesignElem chgLayout">
        <pc:chgData name="MELISSA DE MATTOS PIMENTA" userId="97bb61ed-3cb1-404a-88f6-9b7bb975c664" providerId="ADAL" clId="{CD5F9989-CA55-40D4-97D7-98D9BD762159}" dt="2022-06-10T19:23:46.551" v="3920"/>
        <pc:sldMkLst>
          <pc:docMk/>
          <pc:sldMk cId="3421348092" sldId="285"/>
        </pc:sldMkLst>
        <pc:spChg chg="add del mod">
          <ac:chgData name="MELISSA DE MATTOS PIMENTA" userId="97bb61ed-3cb1-404a-88f6-9b7bb975c664" providerId="ADAL" clId="{CD5F9989-CA55-40D4-97D7-98D9BD762159}" dt="2022-06-10T18:29:14.346" v="2236" actId="700"/>
          <ac:spMkLst>
            <pc:docMk/>
            <pc:sldMk cId="3421348092" sldId="285"/>
            <ac:spMk id="3" creationId="{0FAD5B5D-BDBB-8220-E815-BC15190CF5FF}"/>
          </ac:spMkLst>
        </pc:spChg>
        <pc:spChg chg="mod ord">
          <ac:chgData name="MELISSA DE MATTOS PIMENTA" userId="97bb61ed-3cb1-404a-88f6-9b7bb975c664" providerId="ADAL" clId="{CD5F9989-CA55-40D4-97D7-98D9BD762159}" dt="2022-06-10T18:40:37.918" v="2278" actId="790"/>
          <ac:spMkLst>
            <pc:docMk/>
            <pc:sldMk cId="3421348092" sldId="285"/>
            <ac:spMk id="4" creationId="{00000000-0000-0000-0000-000000000000}"/>
          </ac:spMkLst>
        </pc:spChg>
        <pc:spChg chg="mod ord">
          <ac:chgData name="MELISSA DE MATTOS PIMENTA" userId="97bb61ed-3cb1-404a-88f6-9b7bb975c664" providerId="ADAL" clId="{CD5F9989-CA55-40D4-97D7-98D9BD762159}" dt="2022-06-10T18:31:41.668" v="2257" actId="123"/>
          <ac:spMkLst>
            <pc:docMk/>
            <pc:sldMk cId="3421348092" sldId="285"/>
            <ac:spMk id="5" creationId="{00000000-0000-0000-0000-000000000000}"/>
          </ac:spMkLst>
        </pc:spChg>
        <pc:spChg chg="add">
          <ac:chgData name="MELISSA DE MATTOS PIMENTA" userId="97bb61ed-3cb1-404a-88f6-9b7bb975c664" providerId="ADAL" clId="{CD5F9989-CA55-40D4-97D7-98D9BD762159}" dt="2022-06-10T18:30:23.928" v="2248" actId="26606"/>
          <ac:spMkLst>
            <pc:docMk/>
            <pc:sldMk cId="3421348092" sldId="285"/>
            <ac:spMk id="13" creationId="{A6D37EE4-EA1B-46EE-A54B-5233C63C9695}"/>
          </ac:spMkLst>
        </pc:spChg>
        <pc:spChg chg="add">
          <ac:chgData name="MELISSA DE MATTOS PIMENTA" userId="97bb61ed-3cb1-404a-88f6-9b7bb975c664" providerId="ADAL" clId="{CD5F9989-CA55-40D4-97D7-98D9BD762159}" dt="2022-06-10T18:30:23.928" v="2248" actId="26606"/>
          <ac:spMkLst>
            <pc:docMk/>
            <pc:sldMk cId="3421348092" sldId="285"/>
            <ac:spMk id="14" creationId="{927D5270-6648-4CC1-8F78-48BE299CAC25}"/>
          </ac:spMkLst>
        </pc:spChg>
        <pc:spChg chg="del">
          <ac:chgData name="MELISSA DE MATTOS PIMENTA" userId="97bb61ed-3cb1-404a-88f6-9b7bb975c664" providerId="ADAL" clId="{CD5F9989-CA55-40D4-97D7-98D9BD762159}" dt="2022-06-10T18:00:37.138" v="1175"/>
          <ac:spMkLst>
            <pc:docMk/>
            <pc:sldMk cId="3421348092" sldId="285"/>
            <ac:spMk id="18" creationId="{EE713A7D-B6F7-4EB6-BFD9-3CF384E58805}"/>
          </ac:spMkLst>
        </pc:spChg>
        <pc:spChg chg="del">
          <ac:chgData name="MELISSA DE MATTOS PIMENTA" userId="97bb61ed-3cb1-404a-88f6-9b7bb975c664" providerId="ADAL" clId="{CD5F9989-CA55-40D4-97D7-98D9BD762159}" dt="2022-06-10T18:00:37.138" v="1175"/>
          <ac:spMkLst>
            <pc:docMk/>
            <pc:sldMk cId="3421348092" sldId="285"/>
            <ac:spMk id="19" creationId="{84961BEF-9115-4BC3-BD71-948E73ECA6C3}"/>
          </ac:spMkLst>
        </pc:spChg>
        <pc:picChg chg="del">
          <ac:chgData name="MELISSA DE MATTOS PIMENTA" userId="97bb61ed-3cb1-404a-88f6-9b7bb975c664" providerId="ADAL" clId="{CD5F9989-CA55-40D4-97D7-98D9BD762159}" dt="2022-06-10T18:29:10.950" v="2235" actId="478"/>
          <ac:picMkLst>
            <pc:docMk/>
            <pc:sldMk cId="3421348092" sldId="285"/>
            <ac:picMk id="7" creationId="{00000000-0000-0000-0000-000000000000}"/>
          </ac:picMkLst>
        </pc:picChg>
        <pc:picChg chg="add mod">
          <ac:chgData name="MELISSA DE MATTOS PIMENTA" userId="97bb61ed-3cb1-404a-88f6-9b7bb975c664" providerId="ADAL" clId="{CD5F9989-CA55-40D4-97D7-98D9BD762159}" dt="2022-06-10T18:30:23.928" v="2248" actId="26606"/>
          <ac:picMkLst>
            <pc:docMk/>
            <pc:sldMk cId="3421348092" sldId="285"/>
            <ac:picMk id="11" creationId="{63B384C5-6B0E-45EE-3AC0-19F2887FEFB0}"/>
          </ac:picMkLst>
        </pc:picChg>
        <pc:picChg chg="add mod">
          <ac:chgData name="MELISSA DE MATTOS PIMENTA" userId="97bb61ed-3cb1-404a-88f6-9b7bb975c664" providerId="ADAL" clId="{CD5F9989-CA55-40D4-97D7-98D9BD762159}" dt="2022-06-10T18:31:12.391" v="2254"/>
          <ac:picMkLst>
            <pc:docMk/>
            <pc:sldMk cId="3421348092" sldId="285"/>
            <ac:picMk id="15" creationId="{7F428B22-FBDB-A605-8BDF-FD3CA8C56AE6}"/>
          </ac:picMkLst>
        </pc:picChg>
        <pc:picChg chg="del">
          <ac:chgData name="MELISSA DE MATTOS PIMENTA" userId="97bb61ed-3cb1-404a-88f6-9b7bb975c664" providerId="ADAL" clId="{CD5F9989-CA55-40D4-97D7-98D9BD762159}" dt="2022-06-10T18:00:37.138" v="1175"/>
          <ac:picMkLst>
            <pc:docMk/>
            <pc:sldMk cId="3421348092" sldId="285"/>
            <ac:picMk id="16" creationId="{5F176EFE-6AAE-4400-9A04-46B3C450CC73}"/>
          </ac:picMkLst>
        </pc:picChg>
        <pc:picChg chg="del">
          <ac:chgData name="MELISSA DE MATTOS PIMENTA" userId="97bb61ed-3cb1-404a-88f6-9b7bb975c664" providerId="ADAL" clId="{CD5F9989-CA55-40D4-97D7-98D9BD762159}" dt="2022-06-10T18:00:37.138" v="1175"/>
          <ac:picMkLst>
            <pc:docMk/>
            <pc:sldMk cId="3421348092" sldId="285"/>
            <ac:picMk id="17" creationId="{5DE20DFA-89DB-4DCD-9C6A-E6F94CA75495}"/>
          </ac:picMkLst>
        </pc:picChg>
        <pc:picChg chg="add mod">
          <ac:chgData name="MELISSA DE MATTOS PIMENTA" userId="97bb61ed-3cb1-404a-88f6-9b7bb975c664" providerId="ADAL" clId="{CD5F9989-CA55-40D4-97D7-98D9BD762159}" dt="2022-06-10T18:31:17.916" v="2255"/>
          <ac:picMkLst>
            <pc:docMk/>
            <pc:sldMk cId="3421348092" sldId="285"/>
            <ac:picMk id="20" creationId="{1F661AF0-FB8A-92D0-E3E3-0D8ED34108DA}"/>
          </ac:picMkLst>
        </pc:picChg>
      </pc:sldChg>
      <pc:sldChg chg="addSp delSp modSp add del mod setBg delDesignElem">
        <pc:chgData name="MELISSA DE MATTOS PIMENTA" userId="97bb61ed-3cb1-404a-88f6-9b7bb975c664" providerId="ADAL" clId="{CD5F9989-CA55-40D4-97D7-98D9BD762159}" dt="2022-06-10T18:31:22.431" v="2256" actId="47"/>
        <pc:sldMkLst>
          <pc:docMk/>
          <pc:sldMk cId="73541878" sldId="286"/>
        </pc:sldMkLst>
        <pc:spChg chg="mod">
          <ac:chgData name="MELISSA DE MATTOS PIMENTA" userId="97bb61ed-3cb1-404a-88f6-9b7bb975c664" providerId="ADAL" clId="{CD5F9989-CA55-40D4-97D7-98D9BD762159}" dt="2022-06-10T18:00:37.384" v="1177" actId="27636"/>
          <ac:spMkLst>
            <pc:docMk/>
            <pc:sldMk cId="73541878" sldId="286"/>
            <ac:spMk id="4" creationId="{00000000-0000-0000-0000-000000000000}"/>
          </ac:spMkLst>
        </pc:spChg>
        <pc:spChg chg="add mod">
          <ac:chgData name="MELISSA DE MATTOS PIMENTA" userId="97bb61ed-3cb1-404a-88f6-9b7bb975c664" providerId="ADAL" clId="{CD5F9989-CA55-40D4-97D7-98D9BD762159}" dt="2022-06-10T18:29:58.787" v="2246" actId="21"/>
          <ac:spMkLst>
            <pc:docMk/>
            <pc:sldMk cId="73541878" sldId="286"/>
            <ac:spMk id="5" creationId="{F55EF67D-A126-8F06-231C-50A5901F3CE2}"/>
          </ac:spMkLst>
        </pc:spChg>
        <pc:picChg chg="del">
          <ac:chgData name="MELISSA DE MATTOS PIMENTA" userId="97bb61ed-3cb1-404a-88f6-9b7bb975c664" providerId="ADAL" clId="{CD5F9989-CA55-40D4-97D7-98D9BD762159}" dt="2022-06-10T18:29:58.787" v="2246" actId="21"/>
          <ac:picMkLst>
            <pc:docMk/>
            <pc:sldMk cId="73541878" sldId="286"/>
            <ac:picMk id="7" creationId="{00000000-0000-0000-0000-000000000000}"/>
          </ac:picMkLst>
        </pc:picChg>
        <pc:picChg chg="del">
          <ac:chgData name="MELISSA DE MATTOS PIMENTA" userId="97bb61ed-3cb1-404a-88f6-9b7bb975c664" providerId="ADAL" clId="{CD5F9989-CA55-40D4-97D7-98D9BD762159}" dt="2022-06-10T18:00:37.138" v="1175"/>
          <ac:picMkLst>
            <pc:docMk/>
            <pc:sldMk cId="73541878" sldId="286"/>
            <ac:picMk id="12" creationId="{5DE20DFA-89DB-4DCD-9C6A-E6F94CA75495}"/>
          </ac:picMkLst>
        </pc:picChg>
      </pc:sldChg>
      <pc:sldChg chg="add del">
        <pc:chgData name="MELISSA DE MATTOS PIMENTA" userId="97bb61ed-3cb1-404a-88f6-9b7bb975c664" providerId="ADAL" clId="{CD5F9989-CA55-40D4-97D7-98D9BD762159}" dt="2022-06-10T18:50:40.615" v="2451" actId="47"/>
        <pc:sldMkLst>
          <pc:docMk/>
          <pc:sldMk cId="720902022" sldId="287"/>
        </pc:sldMkLst>
      </pc:sldChg>
      <pc:sldChg chg="delSp modSp add del mod ord setBg">
        <pc:chgData name="MELISSA DE MATTOS PIMENTA" userId="97bb61ed-3cb1-404a-88f6-9b7bb975c664" providerId="ADAL" clId="{CD5F9989-CA55-40D4-97D7-98D9BD762159}" dt="2022-06-10T19:07:41.266" v="3476" actId="47"/>
        <pc:sldMkLst>
          <pc:docMk/>
          <pc:sldMk cId="662217546" sldId="288"/>
        </pc:sldMkLst>
        <pc:spChg chg="mod">
          <ac:chgData name="MELISSA DE MATTOS PIMENTA" userId="97bb61ed-3cb1-404a-88f6-9b7bb975c664" providerId="ADAL" clId="{CD5F9989-CA55-40D4-97D7-98D9BD762159}" dt="2022-06-10T18:53:18.770" v="2534" actId="20577"/>
          <ac:spMkLst>
            <pc:docMk/>
            <pc:sldMk cId="662217546" sldId="288"/>
            <ac:spMk id="2" creationId="{BD320F05-59B6-4FE5-B6FC-FFCA3C56FB45}"/>
          </ac:spMkLst>
        </pc:spChg>
        <pc:spChg chg="mod">
          <ac:chgData name="MELISSA DE MATTOS PIMENTA" userId="97bb61ed-3cb1-404a-88f6-9b7bb975c664" providerId="ADAL" clId="{CD5F9989-CA55-40D4-97D7-98D9BD762159}" dt="2022-06-10T18:00:37.593" v="1180" actId="27636"/>
          <ac:spMkLst>
            <pc:docMk/>
            <pc:sldMk cId="662217546" sldId="288"/>
            <ac:spMk id="3" creationId="{67EEAF37-BD44-428D-AD31-674AC152BCBE}"/>
          </ac:spMkLst>
        </pc:spChg>
        <pc:picChg chg="del">
          <ac:chgData name="MELISSA DE MATTOS PIMENTA" userId="97bb61ed-3cb1-404a-88f6-9b7bb975c664" providerId="ADAL" clId="{CD5F9989-CA55-40D4-97D7-98D9BD762159}" dt="2022-06-10T18:54:01.100" v="2551" actId="21"/>
          <ac:picMkLst>
            <pc:docMk/>
            <pc:sldMk cId="662217546" sldId="288"/>
            <ac:picMk id="7170" creationId="{46815015-6473-474C-AA89-19C02261405E}"/>
          </ac:picMkLst>
        </pc:picChg>
        <pc:picChg chg="del">
          <ac:chgData name="MELISSA DE MATTOS PIMENTA" userId="97bb61ed-3cb1-404a-88f6-9b7bb975c664" providerId="ADAL" clId="{CD5F9989-CA55-40D4-97D7-98D9BD762159}" dt="2022-06-10T18:54:07.304" v="2553" actId="21"/>
          <ac:picMkLst>
            <pc:docMk/>
            <pc:sldMk cId="662217546" sldId="288"/>
            <ac:picMk id="7172" creationId="{E013EF4C-4AE9-4FCC-8559-B5D2BF6512F6}"/>
          </ac:picMkLst>
        </pc:picChg>
      </pc:sldChg>
      <pc:sldChg chg="addSp modSp new mod ord">
        <pc:chgData name="MELISSA DE MATTOS PIMENTA" userId="97bb61ed-3cb1-404a-88f6-9b7bb975c664" providerId="ADAL" clId="{CD5F9989-CA55-40D4-97D7-98D9BD762159}" dt="2022-06-10T19:46:50.370" v="4656"/>
        <pc:sldMkLst>
          <pc:docMk/>
          <pc:sldMk cId="1184600919" sldId="289"/>
        </pc:sldMkLst>
        <pc:spChg chg="mod">
          <ac:chgData name="MELISSA DE MATTOS PIMENTA" userId="97bb61ed-3cb1-404a-88f6-9b7bb975c664" providerId="ADAL" clId="{CD5F9989-CA55-40D4-97D7-98D9BD762159}" dt="2022-06-10T18:28:04.346" v="2232" actId="255"/>
          <ac:spMkLst>
            <pc:docMk/>
            <pc:sldMk cId="1184600919" sldId="289"/>
            <ac:spMk id="2" creationId="{9C8398A1-5BAE-6E66-0A8F-1D7688846B49}"/>
          </ac:spMkLst>
        </pc:spChg>
        <pc:spChg chg="mod">
          <ac:chgData name="MELISSA DE MATTOS PIMENTA" userId="97bb61ed-3cb1-404a-88f6-9b7bb975c664" providerId="ADAL" clId="{CD5F9989-CA55-40D4-97D7-98D9BD762159}" dt="2022-06-10T18:26:38.114" v="2225" actId="123"/>
          <ac:spMkLst>
            <pc:docMk/>
            <pc:sldMk cId="1184600919" sldId="289"/>
            <ac:spMk id="3" creationId="{B17CF4C8-F45F-20E9-0D36-F73F6EB8C333}"/>
          </ac:spMkLst>
        </pc:spChg>
        <pc:picChg chg="add mod">
          <ac:chgData name="MELISSA DE MATTOS PIMENTA" userId="97bb61ed-3cb1-404a-88f6-9b7bb975c664" providerId="ADAL" clId="{CD5F9989-CA55-40D4-97D7-98D9BD762159}" dt="2022-06-10T18:28:11.910" v="2233"/>
          <ac:picMkLst>
            <pc:docMk/>
            <pc:sldMk cId="1184600919" sldId="289"/>
            <ac:picMk id="4" creationId="{31F0494E-D7BE-1B85-6DAC-8C3FC216CF2F}"/>
          </ac:picMkLst>
        </pc:picChg>
        <pc:picChg chg="add mod">
          <ac:chgData name="MELISSA DE MATTOS PIMENTA" userId="97bb61ed-3cb1-404a-88f6-9b7bb975c664" providerId="ADAL" clId="{CD5F9989-CA55-40D4-97D7-98D9BD762159}" dt="2022-06-10T18:28:16.497" v="2234"/>
          <ac:picMkLst>
            <pc:docMk/>
            <pc:sldMk cId="1184600919" sldId="289"/>
            <ac:picMk id="5" creationId="{ACE642BB-8261-8871-3DD0-E88B1393687D}"/>
          </ac:picMkLst>
        </pc:picChg>
      </pc:sldChg>
      <pc:sldChg chg="addSp delSp modSp add mod ord setBg delDesignElem">
        <pc:chgData name="MELISSA DE MATTOS PIMENTA" userId="97bb61ed-3cb1-404a-88f6-9b7bb975c664" providerId="ADAL" clId="{CD5F9989-CA55-40D4-97D7-98D9BD762159}" dt="2022-06-10T19:20:41.926" v="3916"/>
        <pc:sldMkLst>
          <pc:docMk/>
          <pc:sldMk cId="1512828106" sldId="290"/>
        </pc:sldMkLst>
        <pc:spChg chg="mod">
          <ac:chgData name="MELISSA DE MATTOS PIMENTA" userId="97bb61ed-3cb1-404a-88f6-9b7bb975c664" providerId="ADAL" clId="{CD5F9989-CA55-40D4-97D7-98D9BD762159}" dt="2022-06-10T19:12:13.886" v="3492" actId="113"/>
          <ac:spMkLst>
            <pc:docMk/>
            <pc:sldMk cId="1512828106" sldId="290"/>
            <ac:spMk id="2" creationId="{C33EE2F9-11CA-458D-BC26-5923DBBEA1B0}"/>
          </ac:spMkLst>
        </pc:spChg>
        <pc:spChg chg="del">
          <ac:chgData name="MELISSA DE MATTOS PIMENTA" userId="97bb61ed-3cb1-404a-88f6-9b7bb975c664" providerId="ADAL" clId="{CD5F9989-CA55-40D4-97D7-98D9BD762159}" dt="2022-06-10T18:33:59.192" v="2277"/>
          <ac:spMkLst>
            <pc:docMk/>
            <pc:sldMk cId="1512828106" sldId="290"/>
            <ac:spMk id="71" creationId="{CF62D2A7-8207-488C-9F46-316BA81A16C8}"/>
          </ac:spMkLst>
        </pc:spChg>
        <pc:picChg chg="add mod">
          <ac:chgData name="MELISSA DE MATTOS PIMENTA" userId="97bb61ed-3cb1-404a-88f6-9b7bb975c664" providerId="ADAL" clId="{CD5F9989-CA55-40D4-97D7-98D9BD762159}" dt="2022-06-10T19:12:21.158" v="3493"/>
          <ac:picMkLst>
            <pc:docMk/>
            <pc:sldMk cId="1512828106" sldId="290"/>
            <ac:picMk id="7" creationId="{EA4CB526-E7C1-F98B-5EBD-312F832A13FD}"/>
          </ac:picMkLst>
        </pc:picChg>
        <pc:picChg chg="add mod">
          <ac:chgData name="MELISSA DE MATTOS PIMENTA" userId="97bb61ed-3cb1-404a-88f6-9b7bb975c664" providerId="ADAL" clId="{CD5F9989-CA55-40D4-97D7-98D9BD762159}" dt="2022-06-10T19:12:27.016" v="3494"/>
          <ac:picMkLst>
            <pc:docMk/>
            <pc:sldMk cId="1512828106" sldId="290"/>
            <ac:picMk id="8" creationId="{4A8A7DDC-AEB0-ACF3-9539-E20117585799}"/>
          </ac:picMkLst>
        </pc:picChg>
      </pc:sldChg>
      <pc:sldChg chg="addSp delSp modSp add mod setBg delDesignElem">
        <pc:chgData name="MELISSA DE MATTOS PIMENTA" userId="97bb61ed-3cb1-404a-88f6-9b7bb975c664" providerId="ADAL" clId="{CD5F9989-CA55-40D4-97D7-98D9BD762159}" dt="2022-06-10T19:58:57.122" v="4997" actId="113"/>
        <pc:sldMkLst>
          <pc:docMk/>
          <pc:sldMk cId="791702778" sldId="291"/>
        </pc:sldMkLst>
        <pc:spChg chg="mod">
          <ac:chgData name="MELISSA DE MATTOS PIMENTA" userId="97bb61ed-3cb1-404a-88f6-9b7bb975c664" providerId="ADAL" clId="{CD5F9989-CA55-40D4-97D7-98D9BD762159}" dt="2022-06-10T19:58:57.122" v="4997" actId="113"/>
          <ac:spMkLst>
            <pc:docMk/>
            <pc:sldMk cId="791702778" sldId="291"/>
            <ac:spMk id="2" creationId="{EE63581F-DF38-4A6F-86F6-F39C7DAECFC2}"/>
          </ac:spMkLst>
        </pc:spChg>
        <pc:spChg chg="del">
          <ac:chgData name="MELISSA DE MATTOS PIMENTA" userId="97bb61ed-3cb1-404a-88f6-9b7bb975c664" providerId="ADAL" clId="{CD5F9989-CA55-40D4-97D7-98D9BD762159}" dt="2022-06-10T18:33:59.192" v="2277"/>
          <ac:spMkLst>
            <pc:docMk/>
            <pc:sldMk cId="791702778" sldId="291"/>
            <ac:spMk id="1028" creationId="{B6C29DB0-17E9-42FF-986E-0B7F493F4D24}"/>
          </ac:spMkLst>
        </pc:spChg>
        <pc:spChg chg="del">
          <ac:chgData name="MELISSA DE MATTOS PIMENTA" userId="97bb61ed-3cb1-404a-88f6-9b7bb975c664" providerId="ADAL" clId="{CD5F9989-CA55-40D4-97D7-98D9BD762159}" dt="2022-06-10T18:33:59.192" v="2277"/>
          <ac:spMkLst>
            <pc:docMk/>
            <pc:sldMk cId="791702778" sldId="291"/>
            <ac:spMk id="1029" creationId="{115AD956-A5B6-4760-B8B2-11E2DF6B0212}"/>
          </ac:spMkLst>
        </pc:spChg>
        <pc:picChg chg="add mod">
          <ac:chgData name="MELISSA DE MATTOS PIMENTA" userId="97bb61ed-3cb1-404a-88f6-9b7bb975c664" providerId="ADAL" clId="{CD5F9989-CA55-40D4-97D7-98D9BD762159}" dt="2022-06-10T19:58:34.061" v="4991"/>
          <ac:picMkLst>
            <pc:docMk/>
            <pc:sldMk cId="791702778" sldId="291"/>
            <ac:picMk id="7" creationId="{9D5A94AC-0E1F-F1AC-C5FF-2BF84C2F79D8}"/>
          </ac:picMkLst>
        </pc:picChg>
        <pc:picChg chg="add mod">
          <ac:chgData name="MELISSA DE MATTOS PIMENTA" userId="97bb61ed-3cb1-404a-88f6-9b7bb975c664" providerId="ADAL" clId="{CD5F9989-CA55-40D4-97D7-98D9BD762159}" dt="2022-06-10T19:58:39.188" v="4992"/>
          <ac:picMkLst>
            <pc:docMk/>
            <pc:sldMk cId="791702778" sldId="291"/>
            <ac:picMk id="8" creationId="{8BF8F94E-6C27-F5B9-2AE3-9FA5F1672D43}"/>
          </ac:picMkLst>
        </pc:picChg>
      </pc:sldChg>
      <pc:sldChg chg="addSp delSp modSp add mod setBg delDesignElem">
        <pc:chgData name="MELISSA DE MATTOS PIMENTA" userId="97bb61ed-3cb1-404a-88f6-9b7bb975c664" providerId="ADAL" clId="{CD5F9989-CA55-40D4-97D7-98D9BD762159}" dt="2022-06-10T20:10:48.431" v="5138"/>
        <pc:sldMkLst>
          <pc:docMk/>
          <pc:sldMk cId="2853905554" sldId="292"/>
        </pc:sldMkLst>
        <pc:spChg chg="mod">
          <ac:chgData name="MELISSA DE MATTOS PIMENTA" userId="97bb61ed-3cb1-404a-88f6-9b7bb975c664" providerId="ADAL" clId="{CD5F9989-CA55-40D4-97D7-98D9BD762159}" dt="2022-06-10T19:59:56.175" v="5001" actId="255"/>
          <ac:spMkLst>
            <pc:docMk/>
            <pc:sldMk cId="2853905554" sldId="292"/>
            <ac:spMk id="2" creationId="{E671629F-6D31-4700-9FD2-89FF8DA383F9}"/>
          </ac:spMkLst>
        </pc:spChg>
        <pc:spChg chg="del">
          <ac:chgData name="MELISSA DE MATTOS PIMENTA" userId="97bb61ed-3cb1-404a-88f6-9b7bb975c664" providerId="ADAL" clId="{CD5F9989-CA55-40D4-97D7-98D9BD762159}" dt="2022-06-10T18:33:59.192" v="2277"/>
          <ac:spMkLst>
            <pc:docMk/>
            <pc:sldMk cId="2853905554" sldId="292"/>
            <ac:spMk id="2052" creationId="{CF62D2A7-8207-488C-9F46-316BA81A16C8}"/>
          </ac:spMkLst>
        </pc:spChg>
        <pc:picChg chg="add mod">
          <ac:chgData name="MELISSA DE MATTOS PIMENTA" userId="97bb61ed-3cb1-404a-88f6-9b7bb975c664" providerId="ADAL" clId="{CD5F9989-CA55-40D4-97D7-98D9BD762159}" dt="2022-06-10T19:59:48.198" v="5000"/>
          <ac:picMkLst>
            <pc:docMk/>
            <pc:sldMk cId="2853905554" sldId="292"/>
            <ac:picMk id="6" creationId="{F6CB3B80-AE2E-AB81-3171-44E3ECFC31EC}"/>
          </ac:picMkLst>
        </pc:picChg>
        <pc:picChg chg="add mod">
          <ac:chgData name="MELISSA DE MATTOS PIMENTA" userId="97bb61ed-3cb1-404a-88f6-9b7bb975c664" providerId="ADAL" clId="{CD5F9989-CA55-40D4-97D7-98D9BD762159}" dt="2022-06-10T20:10:48.431" v="5138"/>
          <ac:picMkLst>
            <pc:docMk/>
            <pc:sldMk cId="2853905554" sldId="292"/>
            <ac:picMk id="7" creationId="{480B3DF5-1F26-F9C9-BBAF-2E3303BF3F09}"/>
          </ac:picMkLst>
        </pc:picChg>
      </pc:sldChg>
      <pc:sldChg chg="delSp add del setBg delDesignElem">
        <pc:chgData name="MELISSA DE MATTOS PIMENTA" userId="97bb61ed-3cb1-404a-88f6-9b7bb975c664" providerId="ADAL" clId="{CD5F9989-CA55-40D4-97D7-98D9BD762159}" dt="2022-06-10T20:06:49.922" v="5052" actId="47"/>
        <pc:sldMkLst>
          <pc:docMk/>
          <pc:sldMk cId="3885317659" sldId="293"/>
        </pc:sldMkLst>
        <pc:spChg chg="del">
          <ac:chgData name="MELISSA DE MATTOS PIMENTA" userId="97bb61ed-3cb1-404a-88f6-9b7bb975c664" providerId="ADAL" clId="{CD5F9989-CA55-40D4-97D7-98D9BD762159}" dt="2022-06-10T18:33:59.192" v="2277"/>
          <ac:spMkLst>
            <pc:docMk/>
            <pc:sldMk cId="3885317659" sldId="293"/>
            <ac:spMk id="71" creationId="{4038CB10-1F5C-4D54-9DF7-12586DE5B007}"/>
          </ac:spMkLst>
        </pc:spChg>
        <pc:spChg chg="del">
          <ac:chgData name="MELISSA DE MATTOS PIMENTA" userId="97bb61ed-3cb1-404a-88f6-9b7bb975c664" providerId="ADAL" clId="{CD5F9989-CA55-40D4-97D7-98D9BD762159}" dt="2022-06-10T18:33:59.192" v="2277"/>
          <ac:spMkLst>
            <pc:docMk/>
            <pc:sldMk cId="3885317659" sldId="293"/>
            <ac:spMk id="73" creationId="{73ED6512-6858-4552-B699-9A97FE9A4EA2}"/>
          </ac:spMkLst>
        </pc:spChg>
      </pc:sldChg>
      <pc:sldChg chg="addSp delSp modSp add mod ord setBg delDesignElem">
        <pc:chgData name="MELISSA DE MATTOS PIMENTA" userId="97bb61ed-3cb1-404a-88f6-9b7bb975c664" providerId="ADAL" clId="{CD5F9989-CA55-40D4-97D7-98D9BD762159}" dt="2022-06-10T20:10:51.667" v="5139"/>
        <pc:sldMkLst>
          <pc:docMk/>
          <pc:sldMk cId="3522319080" sldId="294"/>
        </pc:sldMkLst>
        <pc:spChg chg="mod">
          <ac:chgData name="MELISSA DE MATTOS PIMENTA" userId="97bb61ed-3cb1-404a-88f6-9b7bb975c664" providerId="ADAL" clId="{CD5F9989-CA55-40D4-97D7-98D9BD762159}" dt="2022-06-10T20:10:08.456" v="5132" actId="122"/>
          <ac:spMkLst>
            <pc:docMk/>
            <pc:sldMk cId="3522319080" sldId="294"/>
            <ac:spMk id="2" creationId="{1B2BCCB9-8749-4AF2-987E-0CE0B619EB98}"/>
          </ac:spMkLst>
        </pc:spChg>
        <pc:spChg chg="mod">
          <ac:chgData name="MELISSA DE MATTOS PIMENTA" userId="97bb61ed-3cb1-404a-88f6-9b7bb975c664" providerId="ADAL" clId="{CD5F9989-CA55-40D4-97D7-98D9BD762159}" dt="2022-06-10T20:10:30.278" v="5136" actId="123"/>
          <ac:spMkLst>
            <pc:docMk/>
            <pc:sldMk cId="3522319080" sldId="294"/>
            <ac:spMk id="3" creationId="{4A8CBF07-BEEF-4A93-A542-CC533337ADA3}"/>
          </ac:spMkLst>
        </pc:spChg>
        <pc:spChg chg="add del">
          <ac:chgData name="MELISSA DE MATTOS PIMENTA" userId="97bb61ed-3cb1-404a-88f6-9b7bb975c664" providerId="ADAL" clId="{CD5F9989-CA55-40D4-97D7-98D9BD762159}" dt="2022-06-10T20:06:12.520" v="5050" actId="26606"/>
          <ac:spMkLst>
            <pc:docMk/>
            <pc:sldMk cId="3522319080" sldId="294"/>
            <ac:spMk id="7175" creationId="{5AA03EDC-7067-4DFF-B672-541D016AAAB8}"/>
          </ac:spMkLst>
        </pc:spChg>
        <pc:spChg chg="add del">
          <ac:chgData name="MELISSA DE MATTOS PIMENTA" userId="97bb61ed-3cb1-404a-88f6-9b7bb975c664" providerId="ADAL" clId="{CD5F9989-CA55-40D4-97D7-98D9BD762159}" dt="2022-06-10T20:06:12.520" v="5050" actId="26606"/>
          <ac:spMkLst>
            <pc:docMk/>
            <pc:sldMk cId="3522319080" sldId="294"/>
            <ac:spMk id="7177" creationId="{0EBF3E39-B0BE-496A-8604-9007470FFA3A}"/>
          </ac:spMkLst>
        </pc:spChg>
        <pc:spChg chg="add">
          <ac:chgData name="MELISSA DE MATTOS PIMENTA" userId="97bb61ed-3cb1-404a-88f6-9b7bb975c664" providerId="ADAL" clId="{CD5F9989-CA55-40D4-97D7-98D9BD762159}" dt="2022-06-10T20:06:12.532" v="5051" actId="26606"/>
          <ac:spMkLst>
            <pc:docMk/>
            <pc:sldMk cId="3522319080" sldId="294"/>
            <ac:spMk id="7179" creationId="{45D37F4E-DDB4-456B-97E0-9937730A039F}"/>
          </ac:spMkLst>
        </pc:spChg>
        <pc:spChg chg="add">
          <ac:chgData name="MELISSA DE MATTOS PIMENTA" userId="97bb61ed-3cb1-404a-88f6-9b7bb975c664" providerId="ADAL" clId="{CD5F9989-CA55-40D4-97D7-98D9BD762159}" dt="2022-06-10T20:06:12.532" v="5051" actId="26606"/>
          <ac:spMkLst>
            <pc:docMk/>
            <pc:sldMk cId="3522319080" sldId="294"/>
            <ac:spMk id="7180" creationId="{B2DD41CD-8F47-4F56-AD12-4E2FF7696987}"/>
          </ac:spMkLst>
        </pc:spChg>
        <pc:picChg chg="add mod">
          <ac:chgData name="MELISSA DE MATTOS PIMENTA" userId="97bb61ed-3cb1-404a-88f6-9b7bb975c664" providerId="ADAL" clId="{CD5F9989-CA55-40D4-97D7-98D9BD762159}" dt="2022-06-10T20:10:38.720" v="5137"/>
          <ac:picMkLst>
            <pc:docMk/>
            <pc:sldMk cId="3522319080" sldId="294"/>
            <ac:picMk id="10" creationId="{D9FFF445-6D49-2D22-8E27-6DE61A69F78D}"/>
          </ac:picMkLst>
        </pc:picChg>
        <pc:picChg chg="add mod">
          <ac:chgData name="MELISSA DE MATTOS PIMENTA" userId="97bb61ed-3cb1-404a-88f6-9b7bb975c664" providerId="ADAL" clId="{CD5F9989-CA55-40D4-97D7-98D9BD762159}" dt="2022-06-10T20:10:51.667" v="5139"/>
          <ac:picMkLst>
            <pc:docMk/>
            <pc:sldMk cId="3522319080" sldId="294"/>
            <ac:picMk id="11" creationId="{AA182DD3-333C-470E-CC7A-6240DBE6AD28}"/>
          </ac:picMkLst>
        </pc:picChg>
        <pc:picChg chg="mod ord">
          <ac:chgData name="MELISSA DE MATTOS PIMENTA" userId="97bb61ed-3cb1-404a-88f6-9b7bb975c664" providerId="ADAL" clId="{CD5F9989-CA55-40D4-97D7-98D9BD762159}" dt="2022-06-10T20:06:12.532" v="5051" actId="26606"/>
          <ac:picMkLst>
            <pc:docMk/>
            <pc:sldMk cId="3522319080" sldId="294"/>
            <ac:picMk id="7170" creationId="{079F58DA-3543-4046-B674-0E50DD4EAF04}"/>
          </ac:picMkLst>
        </pc:picChg>
        <pc:cxnChg chg="del">
          <ac:chgData name="MELISSA DE MATTOS PIMENTA" userId="97bb61ed-3cb1-404a-88f6-9b7bb975c664" providerId="ADAL" clId="{CD5F9989-CA55-40D4-97D7-98D9BD762159}" dt="2022-06-10T18:33:59.192" v="2277"/>
          <ac:cxnSpMkLst>
            <pc:docMk/>
            <pc:sldMk cId="3522319080" sldId="294"/>
            <ac:cxnSpMk id="71" creationId="{A7F400EE-A8A5-48AF-B4D6-291B52C6F0B0}"/>
          </ac:cxnSpMkLst>
        </pc:cxnChg>
      </pc:sldChg>
      <pc:sldChg chg="delSp modSp add del mod setBg">
        <pc:chgData name="MELISSA DE MATTOS PIMENTA" userId="97bb61ed-3cb1-404a-88f6-9b7bb975c664" providerId="ADAL" clId="{CD5F9989-CA55-40D4-97D7-98D9BD762159}" dt="2022-06-10T20:12:47.353" v="5159" actId="47"/>
        <pc:sldMkLst>
          <pc:docMk/>
          <pc:sldMk cId="3519683497" sldId="295"/>
        </pc:sldMkLst>
        <pc:spChg chg="mod">
          <ac:chgData name="MELISSA DE MATTOS PIMENTA" userId="97bb61ed-3cb1-404a-88f6-9b7bb975c664" providerId="ADAL" clId="{CD5F9989-CA55-40D4-97D7-98D9BD762159}" dt="2022-06-10T20:11:36.502" v="5144" actId="21"/>
          <ac:spMkLst>
            <pc:docMk/>
            <pc:sldMk cId="3519683497" sldId="295"/>
            <ac:spMk id="3" creationId="{F7DBA513-26F6-4F3C-937B-FD5AAA7D88DC}"/>
          </ac:spMkLst>
        </pc:spChg>
        <pc:spChg chg="del mod">
          <ac:chgData name="MELISSA DE MATTOS PIMENTA" userId="97bb61ed-3cb1-404a-88f6-9b7bb975c664" providerId="ADAL" clId="{CD5F9989-CA55-40D4-97D7-98D9BD762159}" dt="2022-06-10T20:12:14.381" v="5154" actId="21"/>
          <ac:spMkLst>
            <pc:docMk/>
            <pc:sldMk cId="3519683497" sldId="295"/>
            <ac:spMk id="4" creationId="{A4D8513C-802D-47C0-B14D-F9A6C0245A73}"/>
          </ac:spMkLst>
        </pc:spChg>
      </pc:sldChg>
      <pc:sldChg chg="addSp delSp modSp add mod setBg delDesignElem">
        <pc:chgData name="MELISSA DE MATTOS PIMENTA" userId="97bb61ed-3cb1-404a-88f6-9b7bb975c664" providerId="ADAL" clId="{CD5F9989-CA55-40D4-97D7-98D9BD762159}" dt="2022-06-10T20:14:09.745" v="5166" actId="113"/>
        <pc:sldMkLst>
          <pc:docMk/>
          <pc:sldMk cId="627111406" sldId="296"/>
        </pc:sldMkLst>
        <pc:spChg chg="mod">
          <ac:chgData name="MELISSA DE MATTOS PIMENTA" userId="97bb61ed-3cb1-404a-88f6-9b7bb975c664" providerId="ADAL" clId="{CD5F9989-CA55-40D4-97D7-98D9BD762159}" dt="2022-06-10T20:14:09.745" v="5166" actId="113"/>
          <ac:spMkLst>
            <pc:docMk/>
            <pc:sldMk cId="627111406" sldId="296"/>
            <ac:spMk id="2" creationId="{03E0E4A9-2120-4766-9CCC-280EBE0E6CF8}"/>
          </ac:spMkLst>
        </pc:spChg>
        <pc:spChg chg="del">
          <ac:chgData name="MELISSA DE MATTOS PIMENTA" userId="97bb61ed-3cb1-404a-88f6-9b7bb975c664" providerId="ADAL" clId="{CD5F9989-CA55-40D4-97D7-98D9BD762159}" dt="2022-06-10T18:33:59.192" v="2277"/>
          <ac:spMkLst>
            <pc:docMk/>
            <pc:sldMk cId="627111406" sldId="296"/>
            <ac:spMk id="135" creationId="{CF62D2A7-8207-488C-9F46-316BA81A16C8}"/>
          </ac:spMkLst>
        </pc:spChg>
        <pc:picChg chg="add mod">
          <ac:chgData name="MELISSA DE MATTOS PIMENTA" userId="97bb61ed-3cb1-404a-88f6-9b7bb975c664" providerId="ADAL" clId="{CD5F9989-CA55-40D4-97D7-98D9BD762159}" dt="2022-06-10T20:13:14.283" v="5161"/>
          <ac:picMkLst>
            <pc:docMk/>
            <pc:sldMk cId="627111406" sldId="296"/>
            <ac:picMk id="6" creationId="{C59C3B4A-7A1E-2209-1A5C-7118191369BF}"/>
          </ac:picMkLst>
        </pc:picChg>
        <pc:picChg chg="add mod">
          <ac:chgData name="MELISSA DE MATTOS PIMENTA" userId="97bb61ed-3cb1-404a-88f6-9b7bb975c664" providerId="ADAL" clId="{CD5F9989-CA55-40D4-97D7-98D9BD762159}" dt="2022-06-10T20:13:20.137" v="5162"/>
          <ac:picMkLst>
            <pc:docMk/>
            <pc:sldMk cId="627111406" sldId="296"/>
            <ac:picMk id="7" creationId="{20307655-4263-8A98-1F43-D5F1113900E8}"/>
          </ac:picMkLst>
        </pc:picChg>
      </pc:sldChg>
      <pc:sldChg chg="addSp delSp modSp add del mod setBg delDesignElem">
        <pc:chgData name="MELISSA DE MATTOS PIMENTA" userId="97bb61ed-3cb1-404a-88f6-9b7bb975c664" providerId="ADAL" clId="{CD5F9989-CA55-40D4-97D7-98D9BD762159}" dt="2022-06-10T20:20:24.510" v="5218" actId="123"/>
        <pc:sldMkLst>
          <pc:docMk/>
          <pc:sldMk cId="4209185918" sldId="297"/>
        </pc:sldMkLst>
        <pc:spChg chg="mod">
          <ac:chgData name="MELISSA DE MATTOS PIMENTA" userId="97bb61ed-3cb1-404a-88f6-9b7bb975c664" providerId="ADAL" clId="{CD5F9989-CA55-40D4-97D7-98D9BD762159}" dt="2022-06-10T20:20:18.655" v="5216" actId="207"/>
          <ac:spMkLst>
            <pc:docMk/>
            <pc:sldMk cId="4209185918" sldId="297"/>
            <ac:spMk id="2" creationId="{8E9AC02F-5F65-45BA-AB5E-28DBB26DAD46}"/>
          </ac:spMkLst>
        </pc:spChg>
        <pc:spChg chg="mod">
          <ac:chgData name="MELISSA DE MATTOS PIMENTA" userId="97bb61ed-3cb1-404a-88f6-9b7bb975c664" providerId="ADAL" clId="{CD5F9989-CA55-40D4-97D7-98D9BD762159}" dt="2022-06-10T20:20:24.510" v="5218" actId="123"/>
          <ac:spMkLst>
            <pc:docMk/>
            <pc:sldMk cId="4209185918" sldId="297"/>
            <ac:spMk id="3" creationId="{B98AA650-1DFF-4B71-A033-297385A879BB}"/>
          </ac:spMkLst>
        </pc:spChg>
        <pc:spChg chg="del">
          <ac:chgData name="MELISSA DE MATTOS PIMENTA" userId="97bb61ed-3cb1-404a-88f6-9b7bb975c664" providerId="ADAL" clId="{CD5F9989-CA55-40D4-97D7-98D9BD762159}" dt="2022-06-10T18:33:59.192" v="2277"/>
          <ac:spMkLst>
            <pc:docMk/>
            <pc:sldMk cId="4209185918" sldId="297"/>
            <ac:spMk id="71" creationId="{4038CB10-1F5C-4D54-9DF7-12586DE5B007}"/>
          </ac:spMkLst>
        </pc:spChg>
        <pc:spChg chg="del">
          <ac:chgData name="MELISSA DE MATTOS PIMENTA" userId="97bb61ed-3cb1-404a-88f6-9b7bb975c664" providerId="ADAL" clId="{CD5F9989-CA55-40D4-97D7-98D9BD762159}" dt="2022-06-10T18:33:59.192" v="2277"/>
          <ac:spMkLst>
            <pc:docMk/>
            <pc:sldMk cId="4209185918" sldId="297"/>
            <ac:spMk id="73" creationId="{73ED6512-6858-4552-B699-9A97FE9A4EA2}"/>
          </ac:spMkLst>
        </pc:spChg>
        <pc:spChg chg="add">
          <ac:chgData name="MELISSA DE MATTOS PIMENTA" userId="97bb61ed-3cb1-404a-88f6-9b7bb975c664" providerId="ADAL" clId="{CD5F9989-CA55-40D4-97D7-98D9BD762159}" dt="2022-06-10T20:19:37.662" v="5176" actId="26606"/>
          <ac:spMkLst>
            <pc:docMk/>
            <pc:sldMk cId="4209185918" sldId="297"/>
            <ac:spMk id="9223" creationId="{4BA40F49-6490-49E1-AB89-4B5946083154}"/>
          </ac:spMkLst>
        </pc:spChg>
        <pc:grpChg chg="add">
          <ac:chgData name="MELISSA DE MATTOS PIMENTA" userId="97bb61ed-3cb1-404a-88f6-9b7bb975c664" providerId="ADAL" clId="{CD5F9989-CA55-40D4-97D7-98D9BD762159}" dt="2022-06-10T20:19:37.662" v="5176" actId="26606"/>
          <ac:grpSpMkLst>
            <pc:docMk/>
            <pc:sldMk cId="4209185918" sldId="297"/>
            <ac:grpSpMk id="9225" creationId="{DC406F5B-6AB1-4F59-BBBB-3488A390D783}"/>
          </ac:grpSpMkLst>
        </pc:grpChg>
        <pc:picChg chg="add mod">
          <ac:chgData name="MELISSA DE MATTOS PIMENTA" userId="97bb61ed-3cb1-404a-88f6-9b7bb975c664" providerId="ADAL" clId="{CD5F9989-CA55-40D4-97D7-98D9BD762159}" dt="2022-06-10T20:19:37.662" v="5176" actId="26606"/>
          <ac:picMkLst>
            <pc:docMk/>
            <pc:sldMk cId="4209185918" sldId="297"/>
            <ac:picMk id="7" creationId="{FBF2AF99-041B-6485-4BC6-6C500D1B8448}"/>
          </ac:picMkLst>
        </pc:picChg>
        <pc:picChg chg="add del mod ord">
          <ac:chgData name="MELISSA DE MATTOS PIMENTA" userId="97bb61ed-3cb1-404a-88f6-9b7bb975c664" providerId="ADAL" clId="{CD5F9989-CA55-40D4-97D7-98D9BD762159}" dt="2022-06-10T20:19:31.202" v="5175"/>
          <ac:picMkLst>
            <pc:docMk/>
            <pc:sldMk cId="4209185918" sldId="297"/>
            <ac:picMk id="8" creationId="{2569BAA3-DB9D-86F2-30C8-611A66D8BE62}"/>
          </ac:picMkLst>
        </pc:picChg>
        <pc:picChg chg="add mod">
          <ac:chgData name="MELISSA DE MATTOS PIMENTA" userId="97bb61ed-3cb1-404a-88f6-9b7bb975c664" providerId="ADAL" clId="{CD5F9989-CA55-40D4-97D7-98D9BD762159}" dt="2022-06-10T20:19:54.992" v="5178"/>
          <ac:picMkLst>
            <pc:docMk/>
            <pc:sldMk cId="4209185918" sldId="297"/>
            <ac:picMk id="16" creationId="{96980192-115B-59A5-57F0-A569D262B410}"/>
          </ac:picMkLst>
        </pc:picChg>
        <pc:picChg chg="add mod">
          <ac:chgData name="MELISSA DE MATTOS PIMENTA" userId="97bb61ed-3cb1-404a-88f6-9b7bb975c664" providerId="ADAL" clId="{CD5F9989-CA55-40D4-97D7-98D9BD762159}" dt="2022-06-10T20:20:00.318" v="5179"/>
          <ac:picMkLst>
            <pc:docMk/>
            <pc:sldMk cId="4209185918" sldId="297"/>
            <ac:picMk id="17" creationId="{91C3F922-E553-884A-0052-219F5B890150}"/>
          </ac:picMkLst>
        </pc:picChg>
        <pc:picChg chg="mod ord">
          <ac:chgData name="MELISSA DE MATTOS PIMENTA" userId="97bb61ed-3cb1-404a-88f6-9b7bb975c664" providerId="ADAL" clId="{CD5F9989-CA55-40D4-97D7-98D9BD762159}" dt="2022-06-10T20:19:37.662" v="5176" actId="26606"/>
          <ac:picMkLst>
            <pc:docMk/>
            <pc:sldMk cId="4209185918" sldId="297"/>
            <ac:picMk id="9218" creationId="{79188305-93BD-4F22-8CF8-E9922FEAC69A}"/>
          </ac:picMkLst>
        </pc:picChg>
      </pc:sldChg>
      <pc:sldChg chg="addSp modSp add mod ord setBg">
        <pc:chgData name="MELISSA DE MATTOS PIMENTA" userId="97bb61ed-3cb1-404a-88f6-9b7bb975c664" providerId="ADAL" clId="{CD5F9989-CA55-40D4-97D7-98D9BD762159}" dt="2022-06-10T23:45:25.141" v="7063"/>
        <pc:sldMkLst>
          <pc:docMk/>
          <pc:sldMk cId="1733734953" sldId="298"/>
        </pc:sldMkLst>
        <pc:spChg chg="mod">
          <ac:chgData name="MELISSA DE MATTOS PIMENTA" userId="97bb61ed-3cb1-404a-88f6-9b7bb975c664" providerId="ADAL" clId="{CD5F9989-CA55-40D4-97D7-98D9BD762159}" dt="2022-06-10T20:21:31.804" v="5225" actId="122"/>
          <ac:spMkLst>
            <pc:docMk/>
            <pc:sldMk cId="1733734953" sldId="298"/>
            <ac:spMk id="2" creationId="{AA84C46F-9241-4E7D-AC43-BBD3E5997C97}"/>
          </ac:spMkLst>
        </pc:spChg>
        <pc:picChg chg="add mod">
          <ac:chgData name="MELISSA DE MATTOS PIMENTA" userId="97bb61ed-3cb1-404a-88f6-9b7bb975c664" providerId="ADAL" clId="{CD5F9989-CA55-40D4-97D7-98D9BD762159}" dt="2022-06-10T20:21:16.015" v="5222"/>
          <ac:picMkLst>
            <pc:docMk/>
            <pc:sldMk cId="1733734953" sldId="298"/>
            <ac:picMk id="5" creationId="{6BF8BFD9-B0C7-24C8-8316-9AE7C595762B}"/>
          </ac:picMkLst>
        </pc:picChg>
        <pc:picChg chg="add mod">
          <ac:chgData name="MELISSA DE MATTOS PIMENTA" userId="97bb61ed-3cb1-404a-88f6-9b7bb975c664" providerId="ADAL" clId="{CD5F9989-CA55-40D4-97D7-98D9BD762159}" dt="2022-06-10T20:21:24.086" v="5223"/>
          <ac:picMkLst>
            <pc:docMk/>
            <pc:sldMk cId="1733734953" sldId="298"/>
            <ac:picMk id="6" creationId="{B949CDFA-0B91-5B4E-ED29-2B8A487CED30}"/>
          </ac:picMkLst>
        </pc:picChg>
      </pc:sldChg>
      <pc:sldChg chg="addSp modSp add mod setBg">
        <pc:chgData name="MELISSA DE MATTOS PIMENTA" userId="97bb61ed-3cb1-404a-88f6-9b7bb975c664" providerId="ADAL" clId="{CD5F9989-CA55-40D4-97D7-98D9BD762159}" dt="2022-06-10T23:33:33.091" v="7033"/>
        <pc:sldMkLst>
          <pc:docMk/>
          <pc:sldMk cId="0" sldId="302"/>
        </pc:sldMkLst>
        <pc:spChg chg="mod">
          <ac:chgData name="MELISSA DE MATTOS PIMENTA" userId="97bb61ed-3cb1-404a-88f6-9b7bb975c664" providerId="ADAL" clId="{CD5F9989-CA55-40D4-97D7-98D9BD762159}" dt="2022-06-10T23:33:03.526" v="7029" actId="26606"/>
          <ac:spMkLst>
            <pc:docMk/>
            <pc:sldMk cId="0" sldId="302"/>
            <ac:spMk id="5" creationId="{00000000-0000-0000-0000-000000000000}"/>
          </ac:spMkLst>
        </pc:spChg>
        <pc:spChg chg="mod">
          <ac:chgData name="MELISSA DE MATTOS PIMENTA" userId="97bb61ed-3cb1-404a-88f6-9b7bb975c664" providerId="ADAL" clId="{CD5F9989-CA55-40D4-97D7-98D9BD762159}" dt="2022-06-10T23:33:18.150" v="7031" actId="313"/>
          <ac:spMkLst>
            <pc:docMk/>
            <pc:sldMk cId="0" sldId="302"/>
            <ac:spMk id="6" creationId="{00000000-0000-0000-0000-000000000000}"/>
          </ac:spMkLst>
        </pc:spChg>
        <pc:spChg chg="add">
          <ac:chgData name="MELISSA DE MATTOS PIMENTA" userId="97bb61ed-3cb1-404a-88f6-9b7bb975c664" providerId="ADAL" clId="{CD5F9989-CA55-40D4-97D7-98D9BD762159}" dt="2022-06-10T23:33:03.526" v="7029" actId="26606"/>
          <ac:spMkLst>
            <pc:docMk/>
            <pc:sldMk cId="0" sldId="302"/>
            <ac:spMk id="11" creationId="{777A147A-9ED8-46B4-8660-1B3C2AA880B5}"/>
          </ac:spMkLst>
        </pc:spChg>
        <pc:spChg chg="add">
          <ac:chgData name="MELISSA DE MATTOS PIMENTA" userId="97bb61ed-3cb1-404a-88f6-9b7bb975c664" providerId="ADAL" clId="{CD5F9989-CA55-40D4-97D7-98D9BD762159}" dt="2022-06-10T23:33:03.526" v="7029" actId="26606"/>
          <ac:spMkLst>
            <pc:docMk/>
            <pc:sldMk cId="0" sldId="302"/>
            <ac:spMk id="13" creationId="{5D6C15A0-C087-4593-8414-2B4EC1CDC3DE}"/>
          </ac:spMkLst>
        </pc:spChg>
        <pc:picChg chg="add mod">
          <ac:chgData name="MELISSA DE MATTOS PIMENTA" userId="97bb61ed-3cb1-404a-88f6-9b7bb975c664" providerId="ADAL" clId="{CD5F9989-CA55-40D4-97D7-98D9BD762159}" dt="2022-06-10T23:33:25.664" v="7032"/>
          <ac:picMkLst>
            <pc:docMk/>
            <pc:sldMk cId="0" sldId="302"/>
            <ac:picMk id="7" creationId="{F7F56AA1-335D-D098-4208-82DCBC961C01}"/>
          </ac:picMkLst>
        </pc:picChg>
        <pc:picChg chg="add mod">
          <ac:chgData name="MELISSA DE MATTOS PIMENTA" userId="97bb61ed-3cb1-404a-88f6-9b7bb975c664" providerId="ADAL" clId="{CD5F9989-CA55-40D4-97D7-98D9BD762159}" dt="2022-06-10T23:33:33.091" v="7033"/>
          <ac:picMkLst>
            <pc:docMk/>
            <pc:sldMk cId="0" sldId="302"/>
            <ac:picMk id="8" creationId="{D17C8599-255F-B0D2-5055-3E98A611A1BA}"/>
          </ac:picMkLst>
        </pc:picChg>
      </pc:sldChg>
      <pc:sldChg chg="addSp delSp modSp add mod setBg delDesignElem">
        <pc:chgData name="MELISSA DE MATTOS PIMENTA" userId="97bb61ed-3cb1-404a-88f6-9b7bb975c664" providerId="ADAL" clId="{CD5F9989-CA55-40D4-97D7-98D9BD762159}" dt="2022-06-10T20:22:37.841" v="5236" actId="113"/>
        <pc:sldMkLst>
          <pc:docMk/>
          <pc:sldMk cId="3437708958" sldId="325"/>
        </pc:sldMkLst>
        <pc:spChg chg="mod">
          <ac:chgData name="MELISSA DE MATTOS PIMENTA" userId="97bb61ed-3cb1-404a-88f6-9b7bb975c664" providerId="ADAL" clId="{CD5F9989-CA55-40D4-97D7-98D9BD762159}" dt="2022-06-10T20:22:37.841" v="5236" actId="113"/>
          <ac:spMkLst>
            <pc:docMk/>
            <pc:sldMk cId="3437708958" sldId="325"/>
            <ac:spMk id="2" creationId="{EAD171AB-D7E5-431C-8950-0A23A6FE0FDC}"/>
          </ac:spMkLst>
        </pc:spChg>
        <pc:spChg chg="del">
          <ac:chgData name="MELISSA DE MATTOS PIMENTA" userId="97bb61ed-3cb1-404a-88f6-9b7bb975c664" providerId="ADAL" clId="{CD5F9989-CA55-40D4-97D7-98D9BD762159}" dt="2022-06-10T18:33:59.192" v="2277"/>
          <ac:spMkLst>
            <pc:docMk/>
            <pc:sldMk cId="3437708958" sldId="325"/>
            <ac:spMk id="9" creationId="{F56F5174-31D9-4DBB-AAB7-A1FD7BDB1352}"/>
          </ac:spMkLst>
        </pc:spChg>
        <pc:spChg chg="del">
          <ac:chgData name="MELISSA DE MATTOS PIMENTA" userId="97bb61ed-3cb1-404a-88f6-9b7bb975c664" providerId="ADAL" clId="{CD5F9989-CA55-40D4-97D7-98D9BD762159}" dt="2022-06-10T18:33:59.192" v="2277"/>
          <ac:spMkLst>
            <pc:docMk/>
            <pc:sldMk cId="3437708958" sldId="325"/>
            <ac:spMk id="13" creationId="{F9A95BEE-6BB1-4A28-A8E6-A34B2E42EF87}"/>
          </ac:spMkLst>
        </pc:spChg>
        <pc:picChg chg="add mod">
          <ac:chgData name="MELISSA DE MATTOS PIMENTA" userId="97bb61ed-3cb1-404a-88f6-9b7bb975c664" providerId="ADAL" clId="{CD5F9989-CA55-40D4-97D7-98D9BD762159}" dt="2022-06-10T20:22:22.100" v="5233"/>
          <ac:picMkLst>
            <pc:docMk/>
            <pc:sldMk cId="3437708958" sldId="325"/>
            <ac:picMk id="8" creationId="{9C31F788-CDF3-C7AF-DE2B-B57423BA2BF9}"/>
          </ac:picMkLst>
        </pc:picChg>
        <pc:picChg chg="add mod">
          <ac:chgData name="MELISSA DE MATTOS PIMENTA" userId="97bb61ed-3cb1-404a-88f6-9b7bb975c664" providerId="ADAL" clId="{CD5F9989-CA55-40D4-97D7-98D9BD762159}" dt="2022-06-10T20:22:34.330" v="5235" actId="1076"/>
          <ac:picMkLst>
            <pc:docMk/>
            <pc:sldMk cId="3437708958" sldId="325"/>
            <ac:picMk id="10" creationId="{8D494043-E604-C3CD-8745-F2D8CBFBC31D}"/>
          </ac:picMkLst>
        </pc:picChg>
        <pc:picChg chg="del">
          <ac:chgData name="MELISSA DE MATTOS PIMENTA" userId="97bb61ed-3cb1-404a-88f6-9b7bb975c664" providerId="ADAL" clId="{CD5F9989-CA55-40D4-97D7-98D9BD762159}" dt="2022-06-10T18:33:59.192" v="2277"/>
          <ac:picMkLst>
            <pc:docMk/>
            <pc:sldMk cId="3437708958" sldId="325"/>
            <ac:picMk id="11" creationId="{AE113210-7872-481A-ADE6-3A05CCAF5EB2}"/>
          </ac:picMkLst>
        </pc:picChg>
      </pc:sldChg>
      <pc:sldChg chg="addSp delSp modSp add mod setBg delDesignElem">
        <pc:chgData name="MELISSA DE MATTOS PIMENTA" userId="97bb61ed-3cb1-404a-88f6-9b7bb975c664" providerId="ADAL" clId="{CD5F9989-CA55-40D4-97D7-98D9BD762159}" dt="2022-06-10T20:22:49.206" v="5237" actId="26606"/>
        <pc:sldMkLst>
          <pc:docMk/>
          <pc:sldMk cId="1408796925" sldId="326"/>
        </pc:sldMkLst>
        <pc:spChg chg="mod">
          <ac:chgData name="MELISSA DE MATTOS PIMENTA" userId="97bb61ed-3cb1-404a-88f6-9b7bb975c664" providerId="ADAL" clId="{CD5F9989-CA55-40D4-97D7-98D9BD762159}" dt="2022-06-10T20:22:49.206" v="5237" actId="26606"/>
          <ac:spMkLst>
            <pc:docMk/>
            <pc:sldMk cId="1408796925" sldId="326"/>
            <ac:spMk id="3" creationId="{8DA4143B-FE38-4266-984C-024215A3F6A4}"/>
          </ac:spMkLst>
        </pc:spChg>
        <pc:spChg chg="del">
          <ac:chgData name="MELISSA DE MATTOS PIMENTA" userId="97bb61ed-3cb1-404a-88f6-9b7bb975c664" providerId="ADAL" clId="{CD5F9989-CA55-40D4-97D7-98D9BD762159}" dt="2022-06-10T18:33:59.192" v="2277"/>
          <ac:spMkLst>
            <pc:docMk/>
            <pc:sldMk cId="1408796925" sldId="326"/>
            <ac:spMk id="71" creationId="{4038CB10-1F5C-4D54-9DF7-12586DE5B007}"/>
          </ac:spMkLst>
        </pc:spChg>
        <pc:spChg chg="del">
          <ac:chgData name="MELISSA DE MATTOS PIMENTA" userId="97bb61ed-3cb1-404a-88f6-9b7bb975c664" providerId="ADAL" clId="{CD5F9989-CA55-40D4-97D7-98D9BD762159}" dt="2022-06-10T18:33:59.192" v="2277"/>
          <ac:spMkLst>
            <pc:docMk/>
            <pc:sldMk cId="1408796925" sldId="326"/>
            <ac:spMk id="73" creationId="{73ED6512-6858-4552-B699-9A97FE9A4EA2}"/>
          </ac:spMkLst>
        </pc:spChg>
        <pc:spChg chg="add">
          <ac:chgData name="MELISSA DE MATTOS PIMENTA" userId="97bb61ed-3cb1-404a-88f6-9b7bb975c664" providerId="ADAL" clId="{CD5F9989-CA55-40D4-97D7-98D9BD762159}" dt="2022-06-10T20:22:49.206" v="5237" actId="26606"/>
          <ac:spMkLst>
            <pc:docMk/>
            <pc:sldMk cId="1408796925" sldId="326"/>
            <ac:spMk id="16391" creationId="{4038CB10-1F5C-4D54-9DF7-12586DE5B007}"/>
          </ac:spMkLst>
        </pc:spChg>
        <pc:spChg chg="add">
          <ac:chgData name="MELISSA DE MATTOS PIMENTA" userId="97bb61ed-3cb1-404a-88f6-9b7bb975c664" providerId="ADAL" clId="{CD5F9989-CA55-40D4-97D7-98D9BD762159}" dt="2022-06-10T20:22:49.206" v="5237" actId="26606"/>
          <ac:spMkLst>
            <pc:docMk/>
            <pc:sldMk cId="1408796925" sldId="326"/>
            <ac:spMk id="16393" creationId="{73ED6512-6858-4552-B699-9A97FE9A4EA2}"/>
          </ac:spMkLst>
        </pc:spChg>
      </pc:sldChg>
      <pc:sldChg chg="delSp add del setBg delDesignElem">
        <pc:chgData name="MELISSA DE MATTOS PIMENTA" userId="97bb61ed-3cb1-404a-88f6-9b7bb975c664" providerId="ADAL" clId="{CD5F9989-CA55-40D4-97D7-98D9BD762159}" dt="2022-06-10T20:20:37.048" v="5219" actId="47"/>
        <pc:sldMkLst>
          <pc:docMk/>
          <pc:sldMk cId="2838714114" sldId="328"/>
        </pc:sldMkLst>
        <pc:spChg chg="del">
          <ac:chgData name="MELISSA DE MATTOS PIMENTA" userId="97bb61ed-3cb1-404a-88f6-9b7bb975c664" providerId="ADAL" clId="{CD5F9989-CA55-40D4-97D7-98D9BD762159}" dt="2022-06-10T18:33:59.192" v="2277"/>
          <ac:spMkLst>
            <pc:docMk/>
            <pc:sldMk cId="2838714114" sldId="328"/>
            <ac:spMk id="10" creationId="{0482A7D0-DB09-4EBA-8D52-E6A5934B668D}"/>
          </ac:spMkLst>
        </pc:spChg>
        <pc:spChg chg="del">
          <ac:chgData name="MELISSA DE MATTOS PIMENTA" userId="97bb61ed-3cb1-404a-88f6-9b7bb975c664" providerId="ADAL" clId="{CD5F9989-CA55-40D4-97D7-98D9BD762159}" dt="2022-06-10T18:33:59.192" v="2277"/>
          <ac:spMkLst>
            <pc:docMk/>
            <pc:sldMk cId="2838714114" sldId="328"/>
            <ac:spMk id="12" creationId="{1A3688C8-DFCE-4CCD-BCF0-5FB239E5072D}"/>
          </ac:spMkLst>
        </pc:spChg>
        <pc:spChg chg="del">
          <ac:chgData name="MELISSA DE MATTOS PIMENTA" userId="97bb61ed-3cb1-404a-88f6-9b7bb975c664" providerId="ADAL" clId="{CD5F9989-CA55-40D4-97D7-98D9BD762159}" dt="2022-06-10T18:33:59.192" v="2277"/>
          <ac:spMkLst>
            <pc:docMk/>
            <pc:sldMk cId="2838714114" sldId="328"/>
            <ac:spMk id="16" creationId="{8482FDCF-45F3-40F1-8751-19B7AFB3CFCE}"/>
          </ac:spMkLst>
        </pc:spChg>
        <pc:cxnChg chg="del">
          <ac:chgData name="MELISSA DE MATTOS PIMENTA" userId="97bb61ed-3cb1-404a-88f6-9b7bb975c664" providerId="ADAL" clId="{CD5F9989-CA55-40D4-97D7-98D9BD762159}" dt="2022-06-10T18:33:59.192" v="2277"/>
          <ac:cxnSpMkLst>
            <pc:docMk/>
            <pc:sldMk cId="2838714114" sldId="328"/>
            <ac:cxnSpMk id="14" creationId="{D598FBE3-48D2-40A2-B7E6-F485834C8213}"/>
          </ac:cxnSpMkLst>
        </pc:cxnChg>
      </pc:sldChg>
      <pc:sldChg chg="addSp delSp modSp add setBg delDesignElem">
        <pc:chgData name="MELISSA DE MATTOS PIMENTA" userId="97bb61ed-3cb1-404a-88f6-9b7bb975c664" providerId="ADAL" clId="{CD5F9989-CA55-40D4-97D7-98D9BD762159}" dt="2022-06-10T20:21:11.254" v="5221"/>
        <pc:sldMkLst>
          <pc:docMk/>
          <pc:sldMk cId="3390376486" sldId="329"/>
        </pc:sldMkLst>
        <pc:spChg chg="del">
          <ac:chgData name="MELISSA DE MATTOS PIMENTA" userId="97bb61ed-3cb1-404a-88f6-9b7bb975c664" providerId="ADAL" clId="{CD5F9989-CA55-40D4-97D7-98D9BD762159}" dt="2022-06-10T18:33:59.192" v="2277"/>
          <ac:spMkLst>
            <pc:docMk/>
            <pc:sldMk cId="3390376486" sldId="329"/>
            <ac:spMk id="71" creationId="{AFA67CD3-AB4E-4A7A-BEB8-53C445D8C44E}"/>
          </ac:spMkLst>
        </pc:spChg>
        <pc:spChg chg="del">
          <ac:chgData name="MELISSA DE MATTOS PIMENTA" userId="97bb61ed-3cb1-404a-88f6-9b7bb975c664" providerId="ADAL" clId="{CD5F9989-CA55-40D4-97D7-98D9BD762159}" dt="2022-06-10T18:33:59.192" v="2277"/>
          <ac:spMkLst>
            <pc:docMk/>
            <pc:sldMk cId="3390376486" sldId="329"/>
            <ac:spMk id="75" creationId="{339C8D78-A644-462F-B674-F440635E5353}"/>
          </ac:spMkLst>
        </pc:spChg>
        <pc:picChg chg="add mod">
          <ac:chgData name="MELISSA DE MATTOS PIMENTA" userId="97bb61ed-3cb1-404a-88f6-9b7bb975c664" providerId="ADAL" clId="{CD5F9989-CA55-40D4-97D7-98D9BD762159}" dt="2022-06-10T20:21:05.669" v="5220"/>
          <ac:picMkLst>
            <pc:docMk/>
            <pc:sldMk cId="3390376486" sldId="329"/>
            <ac:picMk id="8" creationId="{85A6BD06-7D4D-7EF3-8F73-3A35625F3DC7}"/>
          </ac:picMkLst>
        </pc:picChg>
        <pc:picChg chg="add mod">
          <ac:chgData name="MELISSA DE MATTOS PIMENTA" userId="97bb61ed-3cb1-404a-88f6-9b7bb975c664" providerId="ADAL" clId="{CD5F9989-CA55-40D4-97D7-98D9BD762159}" dt="2022-06-10T20:21:11.254" v="5221"/>
          <ac:picMkLst>
            <pc:docMk/>
            <pc:sldMk cId="3390376486" sldId="329"/>
            <ac:picMk id="9" creationId="{2CF84CE1-1C59-7D88-4843-07275655C5F4}"/>
          </ac:picMkLst>
        </pc:picChg>
        <pc:picChg chg="del">
          <ac:chgData name="MELISSA DE MATTOS PIMENTA" userId="97bb61ed-3cb1-404a-88f6-9b7bb975c664" providerId="ADAL" clId="{CD5F9989-CA55-40D4-97D7-98D9BD762159}" dt="2022-06-10T18:33:59.192" v="2277"/>
          <ac:picMkLst>
            <pc:docMk/>
            <pc:sldMk cId="3390376486" sldId="329"/>
            <ac:picMk id="73" creationId="{07CF545F-9C2E-4446-97CD-AD92990C2B68}"/>
          </ac:picMkLst>
        </pc:picChg>
      </pc:sldChg>
      <pc:sldChg chg="addSp delSp modSp add mod setBg delDesignElem">
        <pc:chgData name="MELISSA DE MATTOS PIMENTA" userId="97bb61ed-3cb1-404a-88f6-9b7bb975c664" providerId="ADAL" clId="{CD5F9989-CA55-40D4-97D7-98D9BD762159}" dt="2022-06-10T20:22:09.100" v="5232" actId="1076"/>
        <pc:sldMkLst>
          <pc:docMk/>
          <pc:sldMk cId="2632562884" sldId="330"/>
        </pc:sldMkLst>
        <pc:spChg chg="mod">
          <ac:chgData name="MELISSA DE MATTOS PIMENTA" userId="97bb61ed-3cb1-404a-88f6-9b7bb975c664" providerId="ADAL" clId="{CD5F9989-CA55-40D4-97D7-98D9BD762159}" dt="2022-06-10T20:21:54.985" v="5230" actId="113"/>
          <ac:spMkLst>
            <pc:docMk/>
            <pc:sldMk cId="2632562884" sldId="330"/>
            <ac:spMk id="2" creationId="{F4F951A1-B16B-41F1-B924-C8D8B84B65B3}"/>
          </ac:spMkLst>
        </pc:spChg>
        <pc:picChg chg="add mod">
          <ac:chgData name="MELISSA DE MATTOS PIMENTA" userId="97bb61ed-3cb1-404a-88f6-9b7bb975c664" providerId="ADAL" clId="{CD5F9989-CA55-40D4-97D7-98D9BD762159}" dt="2022-06-10T20:21:48.831" v="5228"/>
          <ac:picMkLst>
            <pc:docMk/>
            <pc:sldMk cId="2632562884" sldId="330"/>
            <ac:picMk id="7" creationId="{7F16C420-E6DE-571D-890B-99BFA7EB382E}"/>
          </ac:picMkLst>
        </pc:picChg>
        <pc:picChg chg="add mod">
          <ac:chgData name="MELISSA DE MATTOS PIMENTA" userId="97bb61ed-3cb1-404a-88f6-9b7bb975c664" providerId="ADAL" clId="{CD5F9989-CA55-40D4-97D7-98D9BD762159}" dt="2022-06-10T20:22:09.100" v="5232" actId="1076"/>
          <ac:picMkLst>
            <pc:docMk/>
            <pc:sldMk cId="2632562884" sldId="330"/>
            <ac:picMk id="8" creationId="{B61537A0-D417-D268-B2CC-4C1EA7A23AE2}"/>
          </ac:picMkLst>
        </pc:picChg>
        <pc:cxnChg chg="del">
          <ac:chgData name="MELISSA DE MATTOS PIMENTA" userId="97bb61ed-3cb1-404a-88f6-9b7bb975c664" providerId="ADAL" clId="{CD5F9989-CA55-40D4-97D7-98D9BD762159}" dt="2022-06-10T18:33:59.192" v="2277"/>
          <ac:cxnSpMkLst>
            <pc:docMk/>
            <pc:sldMk cId="2632562884" sldId="330"/>
            <ac:cxnSpMk id="71" creationId="{E4A809D5-3600-46D4-A466-67F2349A54FB}"/>
          </ac:cxnSpMkLst>
        </pc:cxnChg>
      </pc:sldChg>
      <pc:sldChg chg="addSp delSp add mod setBg setClrOvrMap delDesignElem">
        <pc:chgData name="MELISSA DE MATTOS PIMENTA" userId="97bb61ed-3cb1-404a-88f6-9b7bb975c664" providerId="ADAL" clId="{CD5F9989-CA55-40D4-97D7-98D9BD762159}" dt="2022-06-10T20:22:59.261" v="5238" actId="26606"/>
        <pc:sldMkLst>
          <pc:docMk/>
          <pc:sldMk cId="734438195" sldId="331"/>
        </pc:sldMkLst>
        <pc:spChg chg="del">
          <ac:chgData name="MELISSA DE MATTOS PIMENTA" userId="97bb61ed-3cb1-404a-88f6-9b7bb975c664" providerId="ADAL" clId="{CD5F9989-CA55-40D4-97D7-98D9BD762159}" dt="2022-06-10T18:33:59.192" v="2277"/>
          <ac:spMkLst>
            <pc:docMk/>
            <pc:sldMk cId="734438195" sldId="331"/>
            <ac:spMk id="3076" creationId="{C5E6CFF1-2F42-4E10-9A97-F116F46F53FE}"/>
          </ac:spMkLst>
        </pc:spChg>
        <pc:spChg chg="add">
          <ac:chgData name="MELISSA DE MATTOS PIMENTA" userId="97bb61ed-3cb1-404a-88f6-9b7bb975c664" providerId="ADAL" clId="{CD5F9989-CA55-40D4-97D7-98D9BD762159}" dt="2022-06-10T20:22:59.261" v="5238" actId="26606"/>
          <ac:spMkLst>
            <pc:docMk/>
            <pc:sldMk cId="734438195" sldId="331"/>
            <ac:spMk id="3079" creationId="{C5E6CFF1-2F42-4E10-9A97-F116F46F53FE}"/>
          </ac:spMkLst>
        </pc:spChg>
        <pc:cxnChg chg="del">
          <ac:chgData name="MELISSA DE MATTOS PIMENTA" userId="97bb61ed-3cb1-404a-88f6-9b7bb975c664" providerId="ADAL" clId="{CD5F9989-CA55-40D4-97D7-98D9BD762159}" dt="2022-06-10T18:33:59.192" v="2277"/>
          <ac:cxnSpMkLst>
            <pc:docMk/>
            <pc:sldMk cId="734438195" sldId="331"/>
            <ac:cxnSpMk id="3077" creationId="{67182200-4859-4C8D-BCBB-55B245C28BA3}"/>
          </ac:cxnSpMkLst>
        </pc:cxnChg>
        <pc:cxnChg chg="add">
          <ac:chgData name="MELISSA DE MATTOS PIMENTA" userId="97bb61ed-3cb1-404a-88f6-9b7bb975c664" providerId="ADAL" clId="{CD5F9989-CA55-40D4-97D7-98D9BD762159}" dt="2022-06-10T20:22:59.261" v="5238" actId="26606"/>
          <ac:cxnSpMkLst>
            <pc:docMk/>
            <pc:sldMk cId="734438195" sldId="331"/>
            <ac:cxnSpMk id="3081" creationId="{67182200-4859-4C8D-BCBB-55B245C28BA3}"/>
          </ac:cxnSpMkLst>
        </pc:cxnChg>
      </pc:sldChg>
      <pc:sldChg chg="addSp delSp modSp new mod setBg">
        <pc:chgData name="MELISSA DE MATTOS PIMENTA" userId="97bb61ed-3cb1-404a-88f6-9b7bb975c664" providerId="ADAL" clId="{CD5F9989-CA55-40D4-97D7-98D9BD762159}" dt="2022-06-10T18:50:31.989" v="2450"/>
        <pc:sldMkLst>
          <pc:docMk/>
          <pc:sldMk cId="285879666" sldId="332"/>
        </pc:sldMkLst>
        <pc:spChg chg="mod">
          <ac:chgData name="MELISSA DE MATTOS PIMENTA" userId="97bb61ed-3cb1-404a-88f6-9b7bb975c664" providerId="ADAL" clId="{CD5F9989-CA55-40D4-97D7-98D9BD762159}" dt="2022-06-10T18:50:25.635" v="2449" actId="255"/>
          <ac:spMkLst>
            <pc:docMk/>
            <pc:sldMk cId="285879666" sldId="332"/>
            <ac:spMk id="2" creationId="{06D4288F-6253-96D1-0D8B-0ADE8B361942}"/>
          </ac:spMkLst>
        </pc:spChg>
        <pc:spChg chg="add del mod">
          <ac:chgData name="MELISSA DE MATTOS PIMENTA" userId="97bb61ed-3cb1-404a-88f6-9b7bb975c664" providerId="ADAL" clId="{CD5F9989-CA55-40D4-97D7-98D9BD762159}" dt="2022-06-10T18:49:38.972" v="2442" actId="123"/>
          <ac:spMkLst>
            <pc:docMk/>
            <pc:sldMk cId="285879666" sldId="332"/>
            <ac:spMk id="3" creationId="{9585FFEA-67FC-E635-542B-8A7B7D44AE7A}"/>
          </ac:spMkLst>
        </pc:spChg>
        <pc:spChg chg="add del mod">
          <ac:chgData name="MELISSA DE MATTOS PIMENTA" userId="97bb61ed-3cb1-404a-88f6-9b7bb975c664" providerId="ADAL" clId="{CD5F9989-CA55-40D4-97D7-98D9BD762159}" dt="2022-06-10T18:48:23.387" v="2430" actId="478"/>
          <ac:spMkLst>
            <pc:docMk/>
            <pc:sldMk cId="285879666" sldId="332"/>
            <ac:spMk id="6" creationId="{00E18185-0984-2C25-D627-BCDA8EBFCB15}"/>
          </ac:spMkLst>
        </pc:spChg>
        <pc:spChg chg="add">
          <ac:chgData name="MELISSA DE MATTOS PIMENTA" userId="97bb61ed-3cb1-404a-88f6-9b7bb975c664" providerId="ADAL" clId="{CD5F9989-CA55-40D4-97D7-98D9BD762159}" dt="2022-06-10T18:48:38.307" v="2434" actId="26606"/>
          <ac:spMkLst>
            <pc:docMk/>
            <pc:sldMk cId="285879666" sldId="332"/>
            <ac:spMk id="5126" creationId="{98C94856-200D-405A-AB35-F9553D46E043}"/>
          </ac:spMkLst>
        </pc:spChg>
        <pc:spChg chg="add del">
          <ac:chgData name="MELISSA DE MATTOS PIMENTA" userId="97bb61ed-3cb1-404a-88f6-9b7bb975c664" providerId="ADAL" clId="{CD5F9989-CA55-40D4-97D7-98D9BD762159}" dt="2022-06-10T18:48:24.080" v="2431" actId="26606"/>
          <ac:spMkLst>
            <pc:docMk/>
            <pc:sldMk cId="285879666" sldId="332"/>
            <ac:spMk id="5127" creationId="{743AA782-23D1-4521-8CAD-47662984AA08}"/>
          </ac:spMkLst>
        </pc:spChg>
        <pc:spChg chg="add del">
          <ac:chgData name="MELISSA DE MATTOS PIMENTA" userId="97bb61ed-3cb1-404a-88f6-9b7bb975c664" providerId="ADAL" clId="{CD5F9989-CA55-40D4-97D7-98D9BD762159}" dt="2022-06-10T18:48:24.080" v="2431" actId="26606"/>
          <ac:spMkLst>
            <pc:docMk/>
            <pc:sldMk cId="285879666" sldId="332"/>
            <ac:spMk id="5129" creationId="{71877DBC-BB60-40F0-AC93-2ACDBAAE60CE}"/>
          </ac:spMkLst>
        </pc:spChg>
        <pc:picChg chg="add del mod">
          <ac:chgData name="MELISSA DE MATTOS PIMENTA" userId="97bb61ed-3cb1-404a-88f6-9b7bb975c664" providerId="ADAL" clId="{CD5F9989-CA55-40D4-97D7-98D9BD762159}" dt="2022-06-10T18:47:12.960" v="2424"/>
          <ac:picMkLst>
            <pc:docMk/>
            <pc:sldMk cId="285879666" sldId="332"/>
            <ac:picMk id="4" creationId="{C8197437-C841-3554-14A9-07901B290CA5}"/>
          </ac:picMkLst>
        </pc:picChg>
        <pc:picChg chg="add del mod">
          <ac:chgData name="MELISSA DE MATTOS PIMENTA" userId="97bb61ed-3cb1-404a-88f6-9b7bb975c664" providerId="ADAL" clId="{CD5F9989-CA55-40D4-97D7-98D9BD762159}" dt="2022-06-10T18:47:24.090" v="2426"/>
          <ac:picMkLst>
            <pc:docMk/>
            <pc:sldMk cId="285879666" sldId="332"/>
            <ac:picMk id="5" creationId="{C610A0A1-01E3-CE6C-581D-D3F55D071C1F}"/>
          </ac:picMkLst>
        </pc:picChg>
        <pc:picChg chg="add mod">
          <ac:chgData name="MELISSA DE MATTOS PIMENTA" userId="97bb61ed-3cb1-404a-88f6-9b7bb975c664" providerId="ADAL" clId="{CD5F9989-CA55-40D4-97D7-98D9BD762159}" dt="2022-06-10T18:50:12.210" v="2448"/>
          <ac:picMkLst>
            <pc:docMk/>
            <pc:sldMk cId="285879666" sldId="332"/>
            <ac:picMk id="12" creationId="{DFA0239E-25D7-9A93-67DB-56F004541F05}"/>
          </ac:picMkLst>
        </pc:picChg>
        <pc:picChg chg="add mod">
          <ac:chgData name="MELISSA DE MATTOS PIMENTA" userId="97bb61ed-3cb1-404a-88f6-9b7bb975c664" providerId="ADAL" clId="{CD5F9989-CA55-40D4-97D7-98D9BD762159}" dt="2022-06-10T18:50:31.989" v="2450"/>
          <ac:picMkLst>
            <pc:docMk/>
            <pc:sldMk cId="285879666" sldId="332"/>
            <ac:picMk id="13" creationId="{F7D63C86-32AC-993D-7AFF-843A5EC8B002}"/>
          </ac:picMkLst>
        </pc:picChg>
        <pc:picChg chg="add del mod">
          <ac:chgData name="MELISSA DE MATTOS PIMENTA" userId="97bb61ed-3cb1-404a-88f6-9b7bb975c664" providerId="ADAL" clId="{CD5F9989-CA55-40D4-97D7-98D9BD762159}" dt="2022-06-10T18:48:25.291" v="2432"/>
          <ac:picMkLst>
            <pc:docMk/>
            <pc:sldMk cId="285879666" sldId="332"/>
            <ac:picMk id="5122" creationId="{8F86F393-5BD8-311F-8DB8-6FDDF62DE17A}"/>
          </ac:picMkLst>
        </pc:picChg>
        <pc:picChg chg="add mod">
          <ac:chgData name="MELISSA DE MATTOS PIMENTA" userId="97bb61ed-3cb1-404a-88f6-9b7bb975c664" providerId="ADAL" clId="{CD5F9989-CA55-40D4-97D7-98D9BD762159}" dt="2022-06-10T18:48:38.307" v="2434" actId="26606"/>
          <ac:picMkLst>
            <pc:docMk/>
            <pc:sldMk cId="285879666" sldId="332"/>
            <ac:picMk id="5124" creationId="{2725B469-1B3E-C7CC-A3A4-6CC2604255E9}"/>
          </ac:picMkLst>
        </pc:picChg>
      </pc:sldChg>
      <pc:sldChg chg="addSp modSp new mod setBg">
        <pc:chgData name="MELISSA DE MATTOS PIMENTA" userId="97bb61ed-3cb1-404a-88f6-9b7bb975c664" providerId="ADAL" clId="{CD5F9989-CA55-40D4-97D7-98D9BD762159}" dt="2022-06-10T18:46:02.543" v="2422"/>
        <pc:sldMkLst>
          <pc:docMk/>
          <pc:sldMk cId="387726808" sldId="333"/>
        </pc:sldMkLst>
        <pc:spChg chg="mod">
          <ac:chgData name="MELISSA DE MATTOS PIMENTA" userId="97bb61ed-3cb1-404a-88f6-9b7bb975c664" providerId="ADAL" clId="{CD5F9989-CA55-40D4-97D7-98D9BD762159}" dt="2022-06-10T18:45:04.895" v="2416" actId="122"/>
          <ac:spMkLst>
            <pc:docMk/>
            <pc:sldMk cId="387726808" sldId="333"/>
            <ac:spMk id="2" creationId="{394E5313-4AD3-8F56-3448-06837D351D16}"/>
          </ac:spMkLst>
        </pc:spChg>
        <pc:spChg chg="mod">
          <ac:chgData name="MELISSA DE MATTOS PIMENTA" userId="97bb61ed-3cb1-404a-88f6-9b7bb975c664" providerId="ADAL" clId="{CD5F9989-CA55-40D4-97D7-98D9BD762159}" dt="2022-06-10T18:45:32.572" v="2419" actId="790"/>
          <ac:spMkLst>
            <pc:docMk/>
            <pc:sldMk cId="387726808" sldId="333"/>
            <ac:spMk id="3" creationId="{85BE6A7C-162B-6824-524B-B52A0AF1D2BB}"/>
          </ac:spMkLst>
        </pc:spChg>
        <pc:spChg chg="add">
          <ac:chgData name="MELISSA DE MATTOS PIMENTA" userId="97bb61ed-3cb1-404a-88f6-9b7bb975c664" providerId="ADAL" clId="{CD5F9989-CA55-40D4-97D7-98D9BD762159}" dt="2022-06-10T18:44:42.284" v="2375" actId="26606"/>
          <ac:spMkLst>
            <pc:docMk/>
            <pc:sldMk cId="387726808" sldId="333"/>
            <ac:spMk id="10" creationId="{394842B0-684D-44CC-B4BC-D13331CFD290}"/>
          </ac:spMkLst>
        </pc:spChg>
        <pc:spChg chg="add">
          <ac:chgData name="MELISSA DE MATTOS PIMENTA" userId="97bb61ed-3cb1-404a-88f6-9b7bb975c664" providerId="ADAL" clId="{CD5F9989-CA55-40D4-97D7-98D9BD762159}" dt="2022-06-10T18:44:42.284" v="2375" actId="26606"/>
          <ac:spMkLst>
            <pc:docMk/>
            <pc:sldMk cId="387726808" sldId="333"/>
            <ac:spMk id="12" creationId="{4C2A3DC3-F495-4B99-9FF3-3FB30D63235E}"/>
          </ac:spMkLst>
        </pc:spChg>
        <pc:picChg chg="add mod ord">
          <ac:chgData name="MELISSA DE MATTOS PIMENTA" userId="97bb61ed-3cb1-404a-88f6-9b7bb975c664" providerId="ADAL" clId="{CD5F9989-CA55-40D4-97D7-98D9BD762159}" dt="2022-06-10T18:44:42.284" v="2375" actId="26606"/>
          <ac:picMkLst>
            <pc:docMk/>
            <pc:sldMk cId="387726808" sldId="333"/>
            <ac:picMk id="4" creationId="{CE2CB3D0-ED66-F31A-1D59-D40D6746D4AB}"/>
          </ac:picMkLst>
        </pc:picChg>
        <pc:picChg chg="add mod">
          <ac:chgData name="MELISSA DE MATTOS PIMENTA" userId="97bb61ed-3cb1-404a-88f6-9b7bb975c664" providerId="ADAL" clId="{CD5F9989-CA55-40D4-97D7-98D9BD762159}" dt="2022-06-10T18:44:42.284" v="2375" actId="26606"/>
          <ac:picMkLst>
            <pc:docMk/>
            <pc:sldMk cId="387726808" sldId="333"/>
            <ac:picMk id="5" creationId="{7339DC80-32D5-A6E7-38D2-FA957ECB0C98}"/>
          </ac:picMkLst>
        </pc:picChg>
        <pc:picChg chg="add mod">
          <ac:chgData name="MELISSA DE MATTOS PIMENTA" userId="97bb61ed-3cb1-404a-88f6-9b7bb975c664" providerId="ADAL" clId="{CD5F9989-CA55-40D4-97D7-98D9BD762159}" dt="2022-06-10T18:45:48.834" v="2421"/>
          <ac:picMkLst>
            <pc:docMk/>
            <pc:sldMk cId="387726808" sldId="333"/>
            <ac:picMk id="8" creationId="{D773E083-907F-D958-F459-4E76ED16000D}"/>
          </ac:picMkLst>
        </pc:picChg>
        <pc:picChg chg="add mod">
          <ac:chgData name="MELISSA DE MATTOS PIMENTA" userId="97bb61ed-3cb1-404a-88f6-9b7bb975c664" providerId="ADAL" clId="{CD5F9989-CA55-40D4-97D7-98D9BD762159}" dt="2022-06-10T18:46:02.543" v="2422"/>
          <ac:picMkLst>
            <pc:docMk/>
            <pc:sldMk cId="387726808" sldId="333"/>
            <ac:picMk id="9" creationId="{04328D76-283A-419B-8363-3CF5CF9FB380}"/>
          </ac:picMkLst>
        </pc:picChg>
      </pc:sldChg>
      <pc:sldChg chg="addSp modSp new mod ord setBg">
        <pc:chgData name="MELISSA DE MATTOS PIMENTA" userId="97bb61ed-3cb1-404a-88f6-9b7bb975c664" providerId="ADAL" clId="{CD5F9989-CA55-40D4-97D7-98D9BD762159}" dt="2022-06-10T23:42:05.155" v="7058" actId="207"/>
        <pc:sldMkLst>
          <pc:docMk/>
          <pc:sldMk cId="5427506" sldId="334"/>
        </pc:sldMkLst>
        <pc:spChg chg="mod">
          <ac:chgData name="MELISSA DE MATTOS PIMENTA" userId="97bb61ed-3cb1-404a-88f6-9b7bb975c664" providerId="ADAL" clId="{CD5F9989-CA55-40D4-97D7-98D9BD762159}" dt="2022-06-10T19:09:21.200" v="3481" actId="26606"/>
          <ac:spMkLst>
            <pc:docMk/>
            <pc:sldMk cId="5427506" sldId="334"/>
            <ac:spMk id="2" creationId="{AD0B6729-1974-B93F-4A0C-92C7CB4090BD}"/>
          </ac:spMkLst>
        </pc:spChg>
        <pc:spChg chg="mod">
          <ac:chgData name="MELISSA DE MATTOS PIMENTA" userId="97bb61ed-3cb1-404a-88f6-9b7bb975c664" providerId="ADAL" clId="{CD5F9989-CA55-40D4-97D7-98D9BD762159}" dt="2022-06-10T23:42:05.155" v="7058" actId="207"/>
          <ac:spMkLst>
            <pc:docMk/>
            <pc:sldMk cId="5427506" sldId="334"/>
            <ac:spMk id="3" creationId="{1AA7E2F8-1DA4-9905-C556-2FC91F1B7B4D}"/>
          </ac:spMkLst>
        </pc:spChg>
        <pc:spChg chg="add">
          <ac:chgData name="MELISSA DE MATTOS PIMENTA" userId="97bb61ed-3cb1-404a-88f6-9b7bb975c664" providerId="ADAL" clId="{CD5F9989-CA55-40D4-97D7-98D9BD762159}" dt="2022-06-10T19:09:21.200" v="3481" actId="26606"/>
          <ac:spMkLst>
            <pc:docMk/>
            <pc:sldMk cId="5427506" sldId="334"/>
            <ac:spMk id="8" creationId="{429917F3-0560-4C6F-B265-458B218C4B87}"/>
          </ac:spMkLst>
        </pc:spChg>
        <pc:grpChg chg="add">
          <ac:chgData name="MELISSA DE MATTOS PIMENTA" userId="97bb61ed-3cb1-404a-88f6-9b7bb975c664" providerId="ADAL" clId="{CD5F9989-CA55-40D4-97D7-98D9BD762159}" dt="2022-06-10T19:09:21.200" v="3481" actId="26606"/>
          <ac:grpSpMkLst>
            <pc:docMk/>
            <pc:sldMk cId="5427506" sldId="334"/>
            <ac:grpSpMk id="10" creationId="{AA39BAE7-7EB8-4E22-BCBB-F00F514DB7EA}"/>
          </ac:grpSpMkLst>
        </pc:grpChg>
        <pc:picChg chg="add mod">
          <ac:chgData name="MELISSA DE MATTOS PIMENTA" userId="97bb61ed-3cb1-404a-88f6-9b7bb975c664" providerId="ADAL" clId="{CD5F9989-CA55-40D4-97D7-98D9BD762159}" dt="2022-06-10T19:09:38.458" v="3483"/>
          <ac:picMkLst>
            <pc:docMk/>
            <pc:sldMk cId="5427506" sldId="334"/>
            <ac:picMk id="9" creationId="{BB4C5FD9-C568-3FBD-E58D-4691AE7C09AC}"/>
          </ac:picMkLst>
        </pc:picChg>
        <pc:picChg chg="add mod">
          <ac:chgData name="MELISSA DE MATTOS PIMENTA" userId="97bb61ed-3cb1-404a-88f6-9b7bb975c664" providerId="ADAL" clId="{CD5F9989-CA55-40D4-97D7-98D9BD762159}" dt="2022-06-10T19:09:43.849" v="3484"/>
          <ac:picMkLst>
            <pc:docMk/>
            <pc:sldMk cId="5427506" sldId="334"/>
            <ac:picMk id="13" creationId="{896AA17E-8C15-6474-6FB5-15D22249B500}"/>
          </ac:picMkLst>
        </pc:picChg>
      </pc:sldChg>
      <pc:sldChg chg="addSp modSp new mod setBg">
        <pc:chgData name="MELISSA DE MATTOS PIMENTA" userId="97bb61ed-3cb1-404a-88f6-9b7bb975c664" providerId="ADAL" clId="{CD5F9989-CA55-40D4-97D7-98D9BD762159}" dt="2022-06-10T18:54:50.909" v="2558"/>
        <pc:sldMkLst>
          <pc:docMk/>
          <pc:sldMk cId="1601071191" sldId="335"/>
        </pc:sldMkLst>
        <pc:spChg chg="mod">
          <ac:chgData name="MELISSA DE MATTOS PIMENTA" userId="97bb61ed-3cb1-404a-88f6-9b7bb975c664" providerId="ADAL" clId="{CD5F9989-CA55-40D4-97D7-98D9BD762159}" dt="2022-06-10T18:54:28.433" v="2555" actId="26606"/>
          <ac:spMkLst>
            <pc:docMk/>
            <pc:sldMk cId="1601071191" sldId="335"/>
            <ac:spMk id="2" creationId="{67523CC5-32CB-E466-3042-C417DF9433B9}"/>
          </ac:spMkLst>
        </pc:spChg>
        <pc:spChg chg="mod ord">
          <ac:chgData name="MELISSA DE MATTOS PIMENTA" userId="97bb61ed-3cb1-404a-88f6-9b7bb975c664" providerId="ADAL" clId="{CD5F9989-CA55-40D4-97D7-98D9BD762159}" dt="2022-06-10T18:54:28.433" v="2555" actId="26606"/>
          <ac:spMkLst>
            <pc:docMk/>
            <pc:sldMk cId="1601071191" sldId="335"/>
            <ac:spMk id="3" creationId="{E986D21E-DFD0-D9F4-BFAE-6FA7BDD47B2D}"/>
          </ac:spMkLst>
        </pc:spChg>
        <pc:spChg chg="add">
          <ac:chgData name="MELISSA DE MATTOS PIMENTA" userId="97bb61ed-3cb1-404a-88f6-9b7bb975c664" providerId="ADAL" clId="{CD5F9989-CA55-40D4-97D7-98D9BD762159}" dt="2022-06-10T18:54:28.433" v="2555" actId="26606"/>
          <ac:spMkLst>
            <pc:docMk/>
            <pc:sldMk cId="1601071191" sldId="335"/>
            <ac:spMk id="10" creationId="{EAE48C4B-3A90-42C3-BA00-6092B477179E}"/>
          </ac:spMkLst>
        </pc:spChg>
        <pc:spChg chg="add">
          <ac:chgData name="MELISSA DE MATTOS PIMENTA" userId="97bb61ed-3cb1-404a-88f6-9b7bb975c664" providerId="ADAL" clId="{CD5F9989-CA55-40D4-97D7-98D9BD762159}" dt="2022-06-10T18:54:28.433" v="2555" actId="26606"/>
          <ac:spMkLst>
            <pc:docMk/>
            <pc:sldMk cId="1601071191" sldId="335"/>
            <ac:spMk id="12" creationId="{F919E280-CA27-4214-97E6-294E0C3BC4B3}"/>
          </ac:spMkLst>
        </pc:spChg>
        <pc:picChg chg="add mod">
          <ac:chgData name="MELISSA DE MATTOS PIMENTA" userId="97bb61ed-3cb1-404a-88f6-9b7bb975c664" providerId="ADAL" clId="{CD5F9989-CA55-40D4-97D7-98D9BD762159}" dt="2022-06-10T18:54:28.433" v="2555" actId="26606"/>
          <ac:picMkLst>
            <pc:docMk/>
            <pc:sldMk cId="1601071191" sldId="335"/>
            <ac:picMk id="4" creationId="{CC3BC967-5603-402B-34F8-5740580BB1BC}"/>
          </ac:picMkLst>
        </pc:picChg>
        <pc:picChg chg="add mod">
          <ac:chgData name="MELISSA DE MATTOS PIMENTA" userId="97bb61ed-3cb1-404a-88f6-9b7bb975c664" providerId="ADAL" clId="{CD5F9989-CA55-40D4-97D7-98D9BD762159}" dt="2022-06-10T18:54:28.433" v="2555" actId="26606"/>
          <ac:picMkLst>
            <pc:docMk/>
            <pc:sldMk cId="1601071191" sldId="335"/>
            <ac:picMk id="5" creationId="{9F97740E-3A8B-B22B-76BC-13FAD012169D}"/>
          </ac:picMkLst>
        </pc:picChg>
        <pc:picChg chg="add mod">
          <ac:chgData name="MELISSA DE MATTOS PIMENTA" userId="97bb61ed-3cb1-404a-88f6-9b7bb975c664" providerId="ADAL" clId="{CD5F9989-CA55-40D4-97D7-98D9BD762159}" dt="2022-06-10T18:54:43.061" v="2557"/>
          <ac:picMkLst>
            <pc:docMk/>
            <pc:sldMk cId="1601071191" sldId="335"/>
            <ac:picMk id="8" creationId="{0BDC068D-E533-A2D3-A2A5-A84608142332}"/>
          </ac:picMkLst>
        </pc:picChg>
        <pc:picChg chg="add mod">
          <ac:chgData name="MELISSA DE MATTOS PIMENTA" userId="97bb61ed-3cb1-404a-88f6-9b7bb975c664" providerId="ADAL" clId="{CD5F9989-CA55-40D4-97D7-98D9BD762159}" dt="2022-06-10T18:54:50.909" v="2558"/>
          <ac:picMkLst>
            <pc:docMk/>
            <pc:sldMk cId="1601071191" sldId="335"/>
            <ac:picMk id="9" creationId="{9C2C0382-8388-5393-8FA9-C40C18427005}"/>
          </ac:picMkLst>
        </pc:picChg>
      </pc:sldChg>
      <pc:sldChg chg="addSp delSp modSp new mod ord">
        <pc:chgData name="MELISSA DE MATTOS PIMENTA" userId="97bb61ed-3cb1-404a-88f6-9b7bb975c664" providerId="ADAL" clId="{CD5F9989-CA55-40D4-97D7-98D9BD762159}" dt="2022-06-10T19:31:38.243" v="4335"/>
        <pc:sldMkLst>
          <pc:docMk/>
          <pc:sldMk cId="1546609831" sldId="336"/>
        </pc:sldMkLst>
        <pc:spChg chg="mod">
          <ac:chgData name="MELISSA DE MATTOS PIMENTA" userId="97bb61ed-3cb1-404a-88f6-9b7bb975c664" providerId="ADAL" clId="{CD5F9989-CA55-40D4-97D7-98D9BD762159}" dt="2022-06-10T19:15:05.561" v="3555" actId="113"/>
          <ac:spMkLst>
            <pc:docMk/>
            <pc:sldMk cId="1546609831" sldId="336"/>
            <ac:spMk id="2" creationId="{13ADF738-35C4-8591-D1BC-B2414971AF7B}"/>
          </ac:spMkLst>
        </pc:spChg>
        <pc:spChg chg="del mod">
          <ac:chgData name="MELISSA DE MATTOS PIMENTA" userId="97bb61ed-3cb1-404a-88f6-9b7bb975c664" providerId="ADAL" clId="{CD5F9989-CA55-40D4-97D7-98D9BD762159}" dt="2022-06-10T19:18:21.411" v="3913" actId="26606"/>
          <ac:spMkLst>
            <pc:docMk/>
            <pc:sldMk cId="1546609831" sldId="336"/>
            <ac:spMk id="3" creationId="{EA7D9BB5-D26F-4BA4-F874-5BCEB9A92C08}"/>
          </ac:spMkLst>
        </pc:spChg>
        <pc:graphicFrameChg chg="add">
          <ac:chgData name="MELISSA DE MATTOS PIMENTA" userId="97bb61ed-3cb1-404a-88f6-9b7bb975c664" providerId="ADAL" clId="{CD5F9989-CA55-40D4-97D7-98D9BD762159}" dt="2022-06-10T19:18:21.411" v="3913" actId="26606"/>
          <ac:graphicFrameMkLst>
            <pc:docMk/>
            <pc:sldMk cId="1546609831" sldId="336"/>
            <ac:graphicFrameMk id="6" creationId="{997618BB-3233-2E89-138D-D042B2A95540}"/>
          </ac:graphicFrameMkLst>
        </pc:graphicFrameChg>
        <pc:picChg chg="add del mod">
          <ac:chgData name="MELISSA DE MATTOS PIMENTA" userId="97bb61ed-3cb1-404a-88f6-9b7bb975c664" providerId="ADAL" clId="{CD5F9989-CA55-40D4-97D7-98D9BD762159}" dt="2022-06-10T19:18:25.662" v="3914" actId="478"/>
          <ac:picMkLst>
            <pc:docMk/>
            <pc:sldMk cId="1546609831" sldId="336"/>
            <ac:picMk id="4" creationId="{4756FAA9-3C9B-3E8B-046A-18CCE63D16C1}"/>
          </ac:picMkLst>
        </pc:picChg>
        <pc:picChg chg="add mod">
          <ac:chgData name="MELISSA DE MATTOS PIMENTA" userId="97bb61ed-3cb1-404a-88f6-9b7bb975c664" providerId="ADAL" clId="{CD5F9989-CA55-40D4-97D7-98D9BD762159}" dt="2022-06-10T19:31:32.260" v="4334"/>
          <ac:picMkLst>
            <pc:docMk/>
            <pc:sldMk cId="1546609831" sldId="336"/>
            <ac:picMk id="7" creationId="{2DEA09CC-25F4-97E5-CCE0-35C5FFEACCE8}"/>
          </ac:picMkLst>
        </pc:picChg>
        <pc:picChg chg="add mod">
          <ac:chgData name="MELISSA DE MATTOS PIMENTA" userId="97bb61ed-3cb1-404a-88f6-9b7bb975c664" providerId="ADAL" clId="{CD5F9989-CA55-40D4-97D7-98D9BD762159}" dt="2022-06-10T19:31:38.243" v="4335"/>
          <ac:picMkLst>
            <pc:docMk/>
            <pc:sldMk cId="1546609831" sldId="336"/>
            <ac:picMk id="8" creationId="{56A0AEC0-C30F-659D-C951-8D44661938AF}"/>
          </ac:picMkLst>
        </pc:picChg>
      </pc:sldChg>
      <pc:sldChg chg="addSp modSp new mod setBg">
        <pc:chgData name="MELISSA DE MATTOS PIMENTA" userId="97bb61ed-3cb1-404a-88f6-9b7bb975c664" providerId="ADAL" clId="{CD5F9989-CA55-40D4-97D7-98D9BD762159}" dt="2022-06-10T19:31:50.649" v="4337"/>
        <pc:sldMkLst>
          <pc:docMk/>
          <pc:sldMk cId="3343128985" sldId="337"/>
        </pc:sldMkLst>
        <pc:spChg chg="mod">
          <ac:chgData name="MELISSA DE MATTOS PIMENTA" userId="97bb61ed-3cb1-404a-88f6-9b7bb975c664" providerId="ADAL" clId="{CD5F9989-CA55-40D4-97D7-98D9BD762159}" dt="2022-06-10T19:31:22.694" v="4333" actId="26606"/>
          <ac:spMkLst>
            <pc:docMk/>
            <pc:sldMk cId="3343128985" sldId="337"/>
            <ac:spMk id="2" creationId="{95D69D60-26D6-4FB9-DA2D-1D48E8A44926}"/>
          </ac:spMkLst>
        </pc:spChg>
        <pc:spChg chg="mod">
          <ac:chgData name="MELISSA DE MATTOS PIMENTA" userId="97bb61ed-3cb1-404a-88f6-9b7bb975c664" providerId="ADAL" clId="{CD5F9989-CA55-40D4-97D7-98D9BD762159}" dt="2022-06-10T19:31:22.694" v="4333" actId="26606"/>
          <ac:spMkLst>
            <pc:docMk/>
            <pc:sldMk cId="3343128985" sldId="337"/>
            <ac:spMk id="3" creationId="{E67F311D-A7E9-8C26-CB97-12098C60851A}"/>
          </ac:spMkLst>
        </pc:spChg>
        <pc:spChg chg="add">
          <ac:chgData name="MELISSA DE MATTOS PIMENTA" userId="97bb61ed-3cb1-404a-88f6-9b7bb975c664" providerId="ADAL" clId="{CD5F9989-CA55-40D4-97D7-98D9BD762159}" dt="2022-06-10T19:31:22.694" v="4333" actId="26606"/>
          <ac:spMkLst>
            <pc:docMk/>
            <pc:sldMk cId="3343128985" sldId="337"/>
            <ac:spMk id="17415" creationId="{5AA03EDC-7067-4DFF-B672-541D016AAAB8}"/>
          </ac:spMkLst>
        </pc:spChg>
        <pc:spChg chg="add">
          <ac:chgData name="MELISSA DE MATTOS PIMENTA" userId="97bb61ed-3cb1-404a-88f6-9b7bb975c664" providerId="ADAL" clId="{CD5F9989-CA55-40D4-97D7-98D9BD762159}" dt="2022-06-10T19:31:22.694" v="4333" actId="26606"/>
          <ac:spMkLst>
            <pc:docMk/>
            <pc:sldMk cId="3343128985" sldId="337"/>
            <ac:spMk id="17417" creationId="{0EBF3E39-B0BE-496A-8604-9007470FFA3A}"/>
          </ac:spMkLst>
        </pc:spChg>
        <pc:picChg chg="add mod">
          <ac:chgData name="MELISSA DE MATTOS PIMENTA" userId="97bb61ed-3cb1-404a-88f6-9b7bb975c664" providerId="ADAL" clId="{CD5F9989-CA55-40D4-97D7-98D9BD762159}" dt="2022-06-10T19:31:44.255" v="4336"/>
          <ac:picMkLst>
            <pc:docMk/>
            <pc:sldMk cId="3343128985" sldId="337"/>
            <ac:picMk id="7" creationId="{E2C39722-7AC8-728A-7C5B-DF6C945FADCC}"/>
          </ac:picMkLst>
        </pc:picChg>
        <pc:picChg chg="add mod">
          <ac:chgData name="MELISSA DE MATTOS PIMENTA" userId="97bb61ed-3cb1-404a-88f6-9b7bb975c664" providerId="ADAL" clId="{CD5F9989-CA55-40D4-97D7-98D9BD762159}" dt="2022-06-10T19:31:50.649" v="4337"/>
          <ac:picMkLst>
            <pc:docMk/>
            <pc:sldMk cId="3343128985" sldId="337"/>
            <ac:picMk id="8" creationId="{9326BB0A-2A8E-ABDB-6FE8-18491A26588F}"/>
          </ac:picMkLst>
        </pc:picChg>
        <pc:picChg chg="add mod">
          <ac:chgData name="MELISSA DE MATTOS PIMENTA" userId="97bb61ed-3cb1-404a-88f6-9b7bb975c664" providerId="ADAL" clId="{CD5F9989-CA55-40D4-97D7-98D9BD762159}" dt="2022-06-10T19:31:22.694" v="4333" actId="26606"/>
          <ac:picMkLst>
            <pc:docMk/>
            <pc:sldMk cId="3343128985" sldId="337"/>
            <ac:picMk id="17410" creationId="{73E38B8E-0010-DB53-6D24-659CF3A32A3F}"/>
          </ac:picMkLst>
        </pc:picChg>
      </pc:sldChg>
      <pc:sldChg chg="new del">
        <pc:chgData name="MELISSA DE MATTOS PIMENTA" userId="97bb61ed-3cb1-404a-88f6-9b7bb975c664" providerId="ADAL" clId="{CD5F9989-CA55-40D4-97D7-98D9BD762159}" dt="2022-06-10T19:38:37.156" v="4345" actId="47"/>
        <pc:sldMkLst>
          <pc:docMk/>
          <pc:sldMk cId="2454372439" sldId="338"/>
        </pc:sldMkLst>
      </pc:sldChg>
      <pc:sldChg chg="addSp delSp modSp new mod setBg">
        <pc:chgData name="MELISSA DE MATTOS PIMENTA" userId="97bb61ed-3cb1-404a-88f6-9b7bb975c664" providerId="ADAL" clId="{CD5F9989-CA55-40D4-97D7-98D9BD762159}" dt="2022-06-10T19:53:29.955" v="4915"/>
        <pc:sldMkLst>
          <pc:docMk/>
          <pc:sldMk cId="2921507277" sldId="338"/>
        </pc:sldMkLst>
        <pc:spChg chg="mod">
          <ac:chgData name="MELISSA DE MATTOS PIMENTA" userId="97bb61ed-3cb1-404a-88f6-9b7bb975c664" providerId="ADAL" clId="{CD5F9989-CA55-40D4-97D7-98D9BD762159}" dt="2022-06-10T19:53:03.761" v="4911" actId="113"/>
          <ac:spMkLst>
            <pc:docMk/>
            <pc:sldMk cId="2921507277" sldId="338"/>
            <ac:spMk id="2" creationId="{5D036F40-0973-0584-BB33-8B7387731E4B}"/>
          </ac:spMkLst>
        </pc:spChg>
        <pc:spChg chg="mod">
          <ac:chgData name="MELISSA DE MATTOS PIMENTA" userId="97bb61ed-3cb1-404a-88f6-9b7bb975c664" providerId="ADAL" clId="{CD5F9989-CA55-40D4-97D7-98D9BD762159}" dt="2022-06-10T19:53:09.714" v="4912" actId="123"/>
          <ac:spMkLst>
            <pc:docMk/>
            <pc:sldMk cId="2921507277" sldId="338"/>
            <ac:spMk id="3" creationId="{9DA99C9C-3799-61E1-0603-154BCC3F5630}"/>
          </ac:spMkLst>
        </pc:spChg>
        <pc:spChg chg="add del">
          <ac:chgData name="MELISSA DE MATTOS PIMENTA" userId="97bb61ed-3cb1-404a-88f6-9b7bb975c664" providerId="ADAL" clId="{CD5F9989-CA55-40D4-97D7-98D9BD762159}" dt="2022-06-10T19:52:49.100" v="4907" actId="26606"/>
          <ac:spMkLst>
            <pc:docMk/>
            <pc:sldMk cId="2921507277" sldId="338"/>
            <ac:spMk id="9" creationId="{5AA03EDC-7067-4DFF-B672-541D016AAAB8}"/>
          </ac:spMkLst>
        </pc:spChg>
        <pc:spChg chg="add del">
          <ac:chgData name="MELISSA DE MATTOS PIMENTA" userId="97bb61ed-3cb1-404a-88f6-9b7bb975c664" providerId="ADAL" clId="{CD5F9989-CA55-40D4-97D7-98D9BD762159}" dt="2022-06-10T19:52:49.100" v="4907" actId="26606"/>
          <ac:spMkLst>
            <pc:docMk/>
            <pc:sldMk cId="2921507277" sldId="338"/>
            <ac:spMk id="11" creationId="{0EBF3E39-B0BE-496A-8604-9007470FFA3A}"/>
          </ac:spMkLst>
        </pc:spChg>
        <pc:spChg chg="add">
          <ac:chgData name="MELISSA DE MATTOS PIMENTA" userId="97bb61ed-3cb1-404a-88f6-9b7bb975c664" providerId="ADAL" clId="{CD5F9989-CA55-40D4-97D7-98D9BD762159}" dt="2022-06-10T19:52:49.100" v="4907" actId="26606"/>
          <ac:spMkLst>
            <pc:docMk/>
            <pc:sldMk cId="2921507277" sldId="338"/>
            <ac:spMk id="16" creationId="{743AA782-23D1-4521-8CAD-47662984AA08}"/>
          </ac:spMkLst>
        </pc:spChg>
        <pc:spChg chg="add">
          <ac:chgData name="MELISSA DE MATTOS PIMENTA" userId="97bb61ed-3cb1-404a-88f6-9b7bb975c664" providerId="ADAL" clId="{CD5F9989-CA55-40D4-97D7-98D9BD762159}" dt="2022-06-10T19:52:49.100" v="4907" actId="26606"/>
          <ac:spMkLst>
            <pc:docMk/>
            <pc:sldMk cId="2921507277" sldId="338"/>
            <ac:spMk id="18" creationId="{71877DBC-BB60-40F0-AC93-2ACDBAAE60CE}"/>
          </ac:spMkLst>
        </pc:spChg>
        <pc:picChg chg="add mod">
          <ac:chgData name="MELISSA DE MATTOS PIMENTA" userId="97bb61ed-3cb1-404a-88f6-9b7bb975c664" providerId="ADAL" clId="{CD5F9989-CA55-40D4-97D7-98D9BD762159}" dt="2022-06-10T19:52:49.100" v="4907" actId="26606"/>
          <ac:picMkLst>
            <pc:docMk/>
            <pc:sldMk cId="2921507277" sldId="338"/>
            <ac:picMk id="4" creationId="{C2E10B85-9523-620A-5EE3-D961BC6FB830}"/>
          </ac:picMkLst>
        </pc:picChg>
        <pc:picChg chg="add mod">
          <ac:chgData name="MELISSA DE MATTOS PIMENTA" userId="97bb61ed-3cb1-404a-88f6-9b7bb975c664" providerId="ADAL" clId="{CD5F9989-CA55-40D4-97D7-98D9BD762159}" dt="2022-06-10T19:53:25.138" v="4914"/>
          <ac:picMkLst>
            <pc:docMk/>
            <pc:sldMk cId="2921507277" sldId="338"/>
            <ac:picMk id="10" creationId="{BB92CC24-2C30-EA58-C446-56F0EAD5A722}"/>
          </ac:picMkLst>
        </pc:picChg>
        <pc:picChg chg="add mod">
          <ac:chgData name="MELISSA DE MATTOS PIMENTA" userId="97bb61ed-3cb1-404a-88f6-9b7bb975c664" providerId="ADAL" clId="{CD5F9989-CA55-40D4-97D7-98D9BD762159}" dt="2022-06-10T19:53:29.955" v="4915"/>
          <ac:picMkLst>
            <pc:docMk/>
            <pc:sldMk cId="2921507277" sldId="338"/>
            <ac:picMk id="12" creationId="{1B3E2252-EA6E-992A-05B7-19D982F15D4C}"/>
          </ac:picMkLst>
        </pc:picChg>
      </pc:sldChg>
      <pc:sldChg chg="addSp modSp new mod setBg setClrOvrMap">
        <pc:chgData name="MELISSA DE MATTOS PIMENTA" userId="97bb61ed-3cb1-404a-88f6-9b7bb975c664" providerId="ADAL" clId="{CD5F9989-CA55-40D4-97D7-98D9BD762159}" dt="2022-06-10T19:58:19.642" v="4990" actId="26606"/>
        <pc:sldMkLst>
          <pc:docMk/>
          <pc:sldMk cId="1205763357" sldId="339"/>
        </pc:sldMkLst>
        <pc:spChg chg="mod">
          <ac:chgData name="MELISSA DE MATTOS PIMENTA" userId="97bb61ed-3cb1-404a-88f6-9b7bb975c664" providerId="ADAL" clId="{CD5F9989-CA55-40D4-97D7-98D9BD762159}" dt="2022-06-10T19:58:19.642" v="4990" actId="26606"/>
          <ac:spMkLst>
            <pc:docMk/>
            <pc:sldMk cId="1205763357" sldId="339"/>
            <ac:spMk id="2" creationId="{3B37A3E9-69FE-2974-105E-F6B0C37CE873}"/>
          </ac:spMkLst>
        </pc:spChg>
        <pc:spChg chg="mod">
          <ac:chgData name="MELISSA DE MATTOS PIMENTA" userId="97bb61ed-3cb1-404a-88f6-9b7bb975c664" providerId="ADAL" clId="{CD5F9989-CA55-40D4-97D7-98D9BD762159}" dt="2022-06-10T19:58:19.642" v="4990" actId="26606"/>
          <ac:spMkLst>
            <pc:docMk/>
            <pc:sldMk cId="1205763357" sldId="339"/>
            <ac:spMk id="3" creationId="{687D2BBD-59FD-667F-D794-D2D593703748}"/>
          </ac:spMkLst>
        </pc:spChg>
        <pc:spChg chg="add">
          <ac:chgData name="MELISSA DE MATTOS PIMENTA" userId="97bb61ed-3cb1-404a-88f6-9b7bb975c664" providerId="ADAL" clId="{CD5F9989-CA55-40D4-97D7-98D9BD762159}" dt="2022-06-10T19:58:19.642" v="4990" actId="26606"/>
          <ac:spMkLst>
            <pc:docMk/>
            <pc:sldMk cId="1205763357" sldId="339"/>
            <ac:spMk id="21511" creationId="{657F69E0-C4B0-4BEC-A689-4F8D877F05D4}"/>
          </ac:spMkLst>
        </pc:spChg>
        <pc:spChg chg="add">
          <ac:chgData name="MELISSA DE MATTOS PIMENTA" userId="97bb61ed-3cb1-404a-88f6-9b7bb975c664" providerId="ADAL" clId="{CD5F9989-CA55-40D4-97D7-98D9BD762159}" dt="2022-06-10T19:58:19.642" v="4990" actId="26606"/>
          <ac:spMkLst>
            <pc:docMk/>
            <pc:sldMk cId="1205763357" sldId="339"/>
            <ac:spMk id="21513" creationId="{9F6380B4-6A1C-481E-8408-B4E6C75B9B81}"/>
          </ac:spMkLst>
        </pc:spChg>
        <pc:picChg chg="add mod ord">
          <ac:chgData name="MELISSA DE MATTOS PIMENTA" userId="97bb61ed-3cb1-404a-88f6-9b7bb975c664" providerId="ADAL" clId="{CD5F9989-CA55-40D4-97D7-98D9BD762159}" dt="2022-06-10T19:58:19.642" v="4990" actId="26606"/>
          <ac:picMkLst>
            <pc:docMk/>
            <pc:sldMk cId="1205763357" sldId="339"/>
            <ac:picMk id="21506" creationId="{F09C1ED5-DF11-09EC-C77C-52E337801268}"/>
          </ac:picMkLst>
        </pc:picChg>
      </pc:sldChg>
      <pc:sldChg chg="addSp delSp modSp add del mod setBg modClrScheme delDesignElem chgLayout">
        <pc:chgData name="MELISSA DE MATTOS PIMENTA" userId="97bb61ed-3cb1-404a-88f6-9b7bb975c664" providerId="ADAL" clId="{CD5F9989-CA55-40D4-97D7-98D9BD762159}" dt="2022-06-10T19:44:10.618" v="4632" actId="47"/>
        <pc:sldMkLst>
          <pc:docMk/>
          <pc:sldMk cId="3736852533" sldId="339"/>
        </pc:sldMkLst>
        <pc:spChg chg="add del mod">
          <ac:chgData name="MELISSA DE MATTOS PIMENTA" userId="97bb61ed-3cb1-404a-88f6-9b7bb975c664" providerId="ADAL" clId="{CD5F9989-CA55-40D4-97D7-98D9BD762159}" dt="2022-06-10T19:39:29.104" v="4350" actId="700"/>
          <ac:spMkLst>
            <pc:docMk/>
            <pc:sldMk cId="3736852533" sldId="339"/>
            <ac:spMk id="3" creationId="{4384783A-643D-3EDB-2E8B-433AF6D17EA7}"/>
          </ac:spMkLst>
        </pc:spChg>
        <pc:spChg chg="mod ord">
          <ac:chgData name="MELISSA DE MATTOS PIMENTA" userId="97bb61ed-3cb1-404a-88f6-9b7bb975c664" providerId="ADAL" clId="{CD5F9989-CA55-40D4-97D7-98D9BD762159}" dt="2022-06-10T19:39:29.104" v="4350" actId="700"/>
          <ac:spMkLst>
            <pc:docMk/>
            <pc:sldMk cId="3736852533" sldId="339"/>
            <ac:spMk id="4" creationId="{00000000-0000-0000-0000-000000000000}"/>
          </ac:spMkLst>
        </pc:spChg>
        <pc:spChg chg="mod ord">
          <ac:chgData name="MELISSA DE MATTOS PIMENTA" userId="97bb61ed-3cb1-404a-88f6-9b7bb975c664" providerId="ADAL" clId="{CD5F9989-CA55-40D4-97D7-98D9BD762159}" dt="2022-06-10T19:42:52.184" v="4631" actId="790"/>
          <ac:spMkLst>
            <pc:docMk/>
            <pc:sldMk cId="3736852533" sldId="339"/>
            <ac:spMk id="5" creationId="{00000000-0000-0000-0000-000000000000}"/>
          </ac:spMkLst>
        </pc:spChg>
        <pc:spChg chg="del">
          <ac:chgData name="MELISSA DE MATTOS PIMENTA" userId="97bb61ed-3cb1-404a-88f6-9b7bb975c664" providerId="ADAL" clId="{CD5F9989-CA55-40D4-97D7-98D9BD762159}" dt="2022-06-10T19:38:34.885" v="4343"/>
          <ac:spMkLst>
            <pc:docMk/>
            <pc:sldMk cId="3736852533" sldId="339"/>
            <ac:spMk id="18" creationId="{EE713A7D-B6F7-4EB6-BFD9-3CF384E58805}"/>
          </ac:spMkLst>
        </pc:spChg>
        <pc:spChg chg="del">
          <ac:chgData name="MELISSA DE MATTOS PIMENTA" userId="97bb61ed-3cb1-404a-88f6-9b7bb975c664" providerId="ADAL" clId="{CD5F9989-CA55-40D4-97D7-98D9BD762159}" dt="2022-06-10T19:38:34.885" v="4343"/>
          <ac:spMkLst>
            <pc:docMk/>
            <pc:sldMk cId="3736852533" sldId="339"/>
            <ac:spMk id="19" creationId="{84961BEF-9115-4BC3-BD71-948E73ECA6C3}"/>
          </ac:spMkLst>
        </pc:spChg>
        <pc:picChg chg="del">
          <ac:chgData name="MELISSA DE MATTOS PIMENTA" userId="97bb61ed-3cb1-404a-88f6-9b7bb975c664" providerId="ADAL" clId="{CD5F9989-CA55-40D4-97D7-98D9BD762159}" dt="2022-06-10T19:39:25.928" v="4349" actId="478"/>
          <ac:picMkLst>
            <pc:docMk/>
            <pc:sldMk cId="3736852533" sldId="339"/>
            <ac:picMk id="7" creationId="{00000000-0000-0000-0000-000000000000}"/>
          </ac:picMkLst>
        </pc:picChg>
        <pc:picChg chg="del">
          <ac:chgData name="MELISSA DE MATTOS PIMENTA" userId="97bb61ed-3cb1-404a-88f6-9b7bb975c664" providerId="ADAL" clId="{CD5F9989-CA55-40D4-97D7-98D9BD762159}" dt="2022-06-10T19:38:34.885" v="4343"/>
          <ac:picMkLst>
            <pc:docMk/>
            <pc:sldMk cId="3736852533" sldId="339"/>
            <ac:picMk id="16" creationId="{5F176EFE-6AAE-4400-9A04-46B3C450CC73}"/>
          </ac:picMkLst>
        </pc:picChg>
        <pc:picChg chg="del">
          <ac:chgData name="MELISSA DE MATTOS PIMENTA" userId="97bb61ed-3cb1-404a-88f6-9b7bb975c664" providerId="ADAL" clId="{CD5F9989-CA55-40D4-97D7-98D9BD762159}" dt="2022-06-10T19:38:34.885" v="4343"/>
          <ac:picMkLst>
            <pc:docMk/>
            <pc:sldMk cId="3736852533" sldId="339"/>
            <ac:picMk id="17" creationId="{5DE20DFA-89DB-4DCD-9C6A-E6F94CA75495}"/>
          </ac:picMkLst>
        </pc:picChg>
      </pc:sldChg>
      <pc:sldChg chg="addSp delSp modSp new del mod setBg">
        <pc:chgData name="MELISSA DE MATTOS PIMENTA" userId="97bb61ed-3cb1-404a-88f6-9b7bb975c664" providerId="ADAL" clId="{CD5F9989-CA55-40D4-97D7-98D9BD762159}" dt="2022-06-10T20:09:21.714" v="5099" actId="47"/>
        <pc:sldMkLst>
          <pc:docMk/>
          <pc:sldMk cId="2253993133" sldId="340"/>
        </pc:sldMkLst>
        <pc:spChg chg="mod">
          <ac:chgData name="MELISSA DE MATTOS PIMENTA" userId="97bb61ed-3cb1-404a-88f6-9b7bb975c664" providerId="ADAL" clId="{CD5F9989-CA55-40D4-97D7-98D9BD762159}" dt="2022-06-10T20:08:05.163" v="5064" actId="26606"/>
          <ac:spMkLst>
            <pc:docMk/>
            <pc:sldMk cId="2253993133" sldId="340"/>
            <ac:spMk id="2" creationId="{61E1A56D-4184-4A95-F909-9B1881331E34}"/>
          </ac:spMkLst>
        </pc:spChg>
        <pc:spChg chg="mod">
          <ac:chgData name="MELISSA DE MATTOS PIMENTA" userId="97bb61ed-3cb1-404a-88f6-9b7bb975c664" providerId="ADAL" clId="{CD5F9989-CA55-40D4-97D7-98D9BD762159}" dt="2022-06-10T20:08:37.302" v="5069" actId="21"/>
          <ac:spMkLst>
            <pc:docMk/>
            <pc:sldMk cId="2253993133" sldId="340"/>
            <ac:spMk id="3" creationId="{D124C018-6879-0DED-3109-DA147B0F1CED}"/>
          </ac:spMkLst>
        </pc:spChg>
        <pc:spChg chg="add">
          <ac:chgData name="MELISSA DE MATTOS PIMENTA" userId="97bb61ed-3cb1-404a-88f6-9b7bb975c664" providerId="ADAL" clId="{CD5F9989-CA55-40D4-97D7-98D9BD762159}" dt="2022-06-10T20:08:05.163" v="5064" actId="26606"/>
          <ac:spMkLst>
            <pc:docMk/>
            <pc:sldMk cId="2253993133" sldId="340"/>
            <ac:spMk id="9" creationId="{F821940F-7A1D-4ACC-85B4-A932898ABB37}"/>
          </ac:spMkLst>
        </pc:spChg>
        <pc:spChg chg="add">
          <ac:chgData name="MELISSA DE MATTOS PIMENTA" userId="97bb61ed-3cb1-404a-88f6-9b7bb975c664" providerId="ADAL" clId="{CD5F9989-CA55-40D4-97D7-98D9BD762159}" dt="2022-06-10T20:08:05.163" v="5064" actId="26606"/>
          <ac:spMkLst>
            <pc:docMk/>
            <pc:sldMk cId="2253993133" sldId="340"/>
            <ac:spMk id="11" creationId="{16674508-81D3-48CF-96BF-7FC60EAA572A}"/>
          </ac:spMkLst>
        </pc:spChg>
        <pc:picChg chg="add del mod">
          <ac:chgData name="MELISSA DE MATTOS PIMENTA" userId="97bb61ed-3cb1-404a-88f6-9b7bb975c664" providerId="ADAL" clId="{CD5F9989-CA55-40D4-97D7-98D9BD762159}" dt="2022-06-10T20:08:49.552" v="5095" actId="21"/>
          <ac:picMkLst>
            <pc:docMk/>
            <pc:sldMk cId="2253993133" sldId="340"/>
            <ac:picMk id="4" creationId="{1D8B663C-CB0F-A7F0-BB56-29872EC5A6FC}"/>
          </ac:picMkLst>
        </pc:picChg>
      </pc:sldChg>
      <pc:sldChg chg="addSp modSp new mod setBg">
        <pc:chgData name="MELISSA DE MATTOS PIMENTA" userId="97bb61ed-3cb1-404a-88f6-9b7bb975c664" providerId="ADAL" clId="{CD5F9989-CA55-40D4-97D7-98D9BD762159}" dt="2022-06-10T20:11:04.461" v="5142"/>
        <pc:sldMkLst>
          <pc:docMk/>
          <pc:sldMk cId="4074326340" sldId="341"/>
        </pc:sldMkLst>
        <pc:spChg chg="mod">
          <ac:chgData name="MELISSA DE MATTOS PIMENTA" userId="97bb61ed-3cb1-404a-88f6-9b7bb975c664" providerId="ADAL" clId="{CD5F9989-CA55-40D4-97D7-98D9BD762159}" dt="2022-06-10T20:09:07.467" v="5097" actId="26606"/>
          <ac:spMkLst>
            <pc:docMk/>
            <pc:sldMk cId="4074326340" sldId="341"/>
            <ac:spMk id="2" creationId="{06D4D0CA-487C-1B72-FCCE-C2CBC3F0AF93}"/>
          </ac:spMkLst>
        </pc:spChg>
        <pc:spChg chg="mod">
          <ac:chgData name="MELISSA DE MATTOS PIMENTA" userId="97bb61ed-3cb1-404a-88f6-9b7bb975c664" providerId="ADAL" clId="{CD5F9989-CA55-40D4-97D7-98D9BD762159}" dt="2022-06-10T20:09:07.467" v="5097" actId="26606"/>
          <ac:spMkLst>
            <pc:docMk/>
            <pc:sldMk cId="4074326340" sldId="341"/>
            <ac:spMk id="3" creationId="{7DA720C5-AF78-0326-FCDF-54B6067EC006}"/>
          </ac:spMkLst>
        </pc:spChg>
        <pc:spChg chg="add">
          <ac:chgData name="MELISSA DE MATTOS PIMENTA" userId="97bb61ed-3cb1-404a-88f6-9b7bb975c664" providerId="ADAL" clId="{CD5F9989-CA55-40D4-97D7-98D9BD762159}" dt="2022-06-10T20:09:07.467" v="5097" actId="26606"/>
          <ac:spMkLst>
            <pc:docMk/>
            <pc:sldMk cId="4074326340" sldId="341"/>
            <ac:spMk id="9" creationId="{CEB41C5C-0F34-4DDA-9D7C-5E717F35F60C}"/>
          </ac:spMkLst>
        </pc:spChg>
        <pc:picChg chg="add mod">
          <ac:chgData name="MELISSA DE MATTOS PIMENTA" userId="97bb61ed-3cb1-404a-88f6-9b7bb975c664" providerId="ADAL" clId="{CD5F9989-CA55-40D4-97D7-98D9BD762159}" dt="2022-06-10T20:09:07.467" v="5097" actId="26606"/>
          <ac:picMkLst>
            <pc:docMk/>
            <pc:sldMk cId="4074326340" sldId="341"/>
            <ac:picMk id="4" creationId="{6DE70FEE-2B10-E226-D1B6-9F62CDE0EE5F}"/>
          </ac:picMkLst>
        </pc:picChg>
        <pc:picChg chg="add mod">
          <ac:chgData name="MELISSA DE MATTOS PIMENTA" userId="97bb61ed-3cb1-404a-88f6-9b7bb975c664" providerId="ADAL" clId="{CD5F9989-CA55-40D4-97D7-98D9BD762159}" dt="2022-06-10T20:10:58.519" v="5141"/>
          <ac:picMkLst>
            <pc:docMk/>
            <pc:sldMk cId="4074326340" sldId="341"/>
            <ac:picMk id="6" creationId="{E86B389A-D73E-3D28-F708-41F9E9484A8C}"/>
          </ac:picMkLst>
        </pc:picChg>
        <pc:picChg chg="add mod">
          <ac:chgData name="MELISSA DE MATTOS PIMENTA" userId="97bb61ed-3cb1-404a-88f6-9b7bb975c664" providerId="ADAL" clId="{CD5F9989-CA55-40D4-97D7-98D9BD762159}" dt="2022-06-10T20:11:04.461" v="5142"/>
          <ac:picMkLst>
            <pc:docMk/>
            <pc:sldMk cId="4074326340" sldId="341"/>
            <ac:picMk id="7" creationId="{D32F61EA-FA9A-43B5-5AE8-043B093EE747}"/>
          </ac:picMkLst>
        </pc:picChg>
      </pc:sldChg>
      <pc:sldChg chg="addSp modSp new mod">
        <pc:chgData name="MELISSA DE MATTOS PIMENTA" userId="97bb61ed-3cb1-404a-88f6-9b7bb975c664" providerId="ADAL" clId="{CD5F9989-CA55-40D4-97D7-98D9BD762159}" dt="2022-06-10T23:43:47.490" v="7061" actId="1076"/>
        <pc:sldMkLst>
          <pc:docMk/>
          <pc:sldMk cId="1568523943" sldId="342"/>
        </pc:sldMkLst>
        <pc:spChg chg="mod">
          <ac:chgData name="MELISSA DE MATTOS PIMENTA" userId="97bb61ed-3cb1-404a-88f6-9b7bb975c664" providerId="ADAL" clId="{CD5F9989-CA55-40D4-97D7-98D9BD762159}" dt="2022-06-10T20:12:04.286" v="5152" actId="113"/>
          <ac:spMkLst>
            <pc:docMk/>
            <pc:sldMk cId="1568523943" sldId="342"/>
            <ac:spMk id="2" creationId="{0C026FD6-3FE1-FCCF-A7CF-5DAA06354B6F}"/>
          </ac:spMkLst>
        </pc:spChg>
        <pc:spChg chg="mod">
          <ac:chgData name="MELISSA DE MATTOS PIMENTA" userId="97bb61ed-3cb1-404a-88f6-9b7bb975c664" providerId="ADAL" clId="{CD5F9989-CA55-40D4-97D7-98D9BD762159}" dt="2022-06-10T23:43:44.371" v="7060" actId="255"/>
          <ac:spMkLst>
            <pc:docMk/>
            <pc:sldMk cId="1568523943" sldId="342"/>
            <ac:spMk id="3" creationId="{D2FB2A0B-BE4E-7B73-8E75-5A50BC810A0F}"/>
          </ac:spMkLst>
        </pc:spChg>
        <pc:spChg chg="add mod">
          <ac:chgData name="MELISSA DE MATTOS PIMENTA" userId="97bb61ed-3cb1-404a-88f6-9b7bb975c664" providerId="ADAL" clId="{CD5F9989-CA55-40D4-97D7-98D9BD762159}" dt="2022-06-10T23:43:47.490" v="7061" actId="1076"/>
          <ac:spMkLst>
            <pc:docMk/>
            <pc:sldMk cId="1568523943" sldId="342"/>
            <ac:spMk id="4" creationId="{98140282-133B-D593-3258-662581619F64}"/>
          </ac:spMkLst>
        </pc:spChg>
        <pc:picChg chg="add mod">
          <ac:chgData name="MELISSA DE MATTOS PIMENTA" userId="97bb61ed-3cb1-404a-88f6-9b7bb975c664" providerId="ADAL" clId="{CD5F9989-CA55-40D4-97D7-98D9BD762159}" dt="2022-06-10T20:12:32.644" v="5157"/>
          <ac:picMkLst>
            <pc:docMk/>
            <pc:sldMk cId="1568523943" sldId="342"/>
            <ac:picMk id="5" creationId="{937FF4D2-8480-BB7C-9802-07A6AF16EF38}"/>
          </ac:picMkLst>
        </pc:picChg>
        <pc:picChg chg="add mod">
          <ac:chgData name="MELISSA DE MATTOS PIMENTA" userId="97bb61ed-3cb1-404a-88f6-9b7bb975c664" providerId="ADAL" clId="{CD5F9989-CA55-40D4-97D7-98D9BD762159}" dt="2022-06-10T20:12:38.712" v="5158"/>
          <ac:picMkLst>
            <pc:docMk/>
            <pc:sldMk cId="1568523943" sldId="342"/>
            <ac:picMk id="6" creationId="{01101976-AA9A-7B79-4E5B-9F66A346B8FC}"/>
          </ac:picMkLst>
        </pc:picChg>
      </pc:sldChg>
      <pc:sldChg chg="addSp delSp modSp new del mod modClrScheme chgLayout">
        <pc:chgData name="MELISSA DE MATTOS PIMENTA" userId="97bb61ed-3cb1-404a-88f6-9b7bb975c664" providerId="ADAL" clId="{CD5F9989-CA55-40D4-97D7-98D9BD762159}" dt="2022-06-10T20:38:56.103" v="5307" actId="47"/>
        <pc:sldMkLst>
          <pc:docMk/>
          <pc:sldMk cId="4214140891" sldId="343"/>
        </pc:sldMkLst>
        <pc:spChg chg="del mod ord">
          <ac:chgData name="MELISSA DE MATTOS PIMENTA" userId="97bb61ed-3cb1-404a-88f6-9b7bb975c664" providerId="ADAL" clId="{CD5F9989-CA55-40D4-97D7-98D9BD762159}" dt="2022-06-10T20:35:34.817" v="5240" actId="700"/>
          <ac:spMkLst>
            <pc:docMk/>
            <pc:sldMk cId="4214140891" sldId="343"/>
            <ac:spMk id="2" creationId="{52B7FA34-16AD-8EA6-EC32-C6EAFD6DA60A}"/>
          </ac:spMkLst>
        </pc:spChg>
        <pc:spChg chg="del mod ord">
          <ac:chgData name="MELISSA DE MATTOS PIMENTA" userId="97bb61ed-3cb1-404a-88f6-9b7bb975c664" providerId="ADAL" clId="{CD5F9989-CA55-40D4-97D7-98D9BD762159}" dt="2022-06-10T20:35:34.817" v="5240" actId="700"/>
          <ac:spMkLst>
            <pc:docMk/>
            <pc:sldMk cId="4214140891" sldId="343"/>
            <ac:spMk id="3" creationId="{B530596F-8FAB-A7CC-097B-6CE01EC484E2}"/>
          </ac:spMkLst>
        </pc:spChg>
        <pc:spChg chg="add mod ord">
          <ac:chgData name="MELISSA DE MATTOS PIMENTA" userId="97bb61ed-3cb1-404a-88f6-9b7bb975c664" providerId="ADAL" clId="{CD5F9989-CA55-40D4-97D7-98D9BD762159}" dt="2022-06-10T20:35:40.915" v="5268" actId="20577"/>
          <ac:spMkLst>
            <pc:docMk/>
            <pc:sldMk cId="4214140891" sldId="343"/>
            <ac:spMk id="4" creationId="{B7D58C61-A150-5AB8-D326-F232940BC33B}"/>
          </ac:spMkLst>
        </pc:spChg>
        <pc:spChg chg="add mod ord">
          <ac:chgData name="MELISSA DE MATTOS PIMENTA" userId="97bb61ed-3cb1-404a-88f6-9b7bb975c664" providerId="ADAL" clId="{CD5F9989-CA55-40D4-97D7-98D9BD762159}" dt="2022-06-10T20:35:34.817" v="5240" actId="700"/>
          <ac:spMkLst>
            <pc:docMk/>
            <pc:sldMk cId="4214140891" sldId="343"/>
            <ac:spMk id="5" creationId="{DAFF8243-9647-6675-A551-1DF2557FC9D0}"/>
          </ac:spMkLst>
        </pc:spChg>
      </pc:sldChg>
      <pc:sldChg chg="addSp modSp new mod setBg">
        <pc:chgData name="MELISSA DE MATTOS PIMENTA" userId="97bb61ed-3cb1-404a-88f6-9b7bb975c664" providerId="ADAL" clId="{CD5F9989-CA55-40D4-97D7-98D9BD762159}" dt="2022-06-10T21:30:42.251" v="5410" actId="113"/>
        <pc:sldMkLst>
          <pc:docMk/>
          <pc:sldMk cId="1355515164" sldId="344"/>
        </pc:sldMkLst>
        <pc:spChg chg="mod">
          <ac:chgData name="MELISSA DE MATTOS PIMENTA" userId="97bb61ed-3cb1-404a-88f6-9b7bb975c664" providerId="ADAL" clId="{CD5F9989-CA55-40D4-97D7-98D9BD762159}" dt="2022-06-10T20:41:07.218" v="5399" actId="113"/>
          <ac:spMkLst>
            <pc:docMk/>
            <pc:sldMk cId="1355515164" sldId="344"/>
            <ac:spMk id="2" creationId="{0378D719-A012-351D-9B46-197FC7AF1230}"/>
          </ac:spMkLst>
        </pc:spChg>
        <pc:spChg chg="mod">
          <ac:chgData name="MELISSA DE MATTOS PIMENTA" userId="97bb61ed-3cb1-404a-88f6-9b7bb975c664" providerId="ADAL" clId="{CD5F9989-CA55-40D4-97D7-98D9BD762159}" dt="2022-06-10T21:30:42.251" v="5410" actId="113"/>
          <ac:spMkLst>
            <pc:docMk/>
            <pc:sldMk cId="1355515164" sldId="344"/>
            <ac:spMk id="3" creationId="{4B3819E9-DA84-FA5F-384E-EAF6595DF94E}"/>
          </ac:spMkLst>
        </pc:spChg>
        <pc:spChg chg="add">
          <ac:chgData name="MELISSA DE MATTOS PIMENTA" userId="97bb61ed-3cb1-404a-88f6-9b7bb975c664" providerId="ADAL" clId="{CD5F9989-CA55-40D4-97D7-98D9BD762159}" dt="2022-06-10T20:40:48.499" v="5395" actId="26606"/>
          <ac:spMkLst>
            <pc:docMk/>
            <pc:sldMk cId="1355515164" sldId="344"/>
            <ac:spMk id="9" creationId="{45D37F4E-DDB4-456B-97E0-9937730A039F}"/>
          </ac:spMkLst>
        </pc:spChg>
        <pc:spChg chg="add">
          <ac:chgData name="MELISSA DE MATTOS PIMENTA" userId="97bb61ed-3cb1-404a-88f6-9b7bb975c664" providerId="ADAL" clId="{CD5F9989-CA55-40D4-97D7-98D9BD762159}" dt="2022-06-10T20:40:48.499" v="5395" actId="26606"/>
          <ac:spMkLst>
            <pc:docMk/>
            <pc:sldMk cId="1355515164" sldId="344"/>
            <ac:spMk id="11" creationId="{B2DD41CD-8F47-4F56-AD12-4E2FF7696987}"/>
          </ac:spMkLst>
        </pc:spChg>
        <pc:picChg chg="add mod">
          <ac:chgData name="MELISSA DE MATTOS PIMENTA" userId="97bb61ed-3cb1-404a-88f6-9b7bb975c664" providerId="ADAL" clId="{CD5F9989-CA55-40D4-97D7-98D9BD762159}" dt="2022-06-10T20:40:48.499" v="5395" actId="26606"/>
          <ac:picMkLst>
            <pc:docMk/>
            <pc:sldMk cId="1355515164" sldId="344"/>
            <ac:picMk id="4" creationId="{06097408-430E-CBF3-1098-0D5C5E72403D}"/>
          </ac:picMkLst>
        </pc:picChg>
        <pc:picChg chg="add mod">
          <ac:chgData name="MELISSA DE MATTOS PIMENTA" userId="97bb61ed-3cb1-404a-88f6-9b7bb975c664" providerId="ADAL" clId="{CD5F9989-CA55-40D4-97D7-98D9BD762159}" dt="2022-06-10T20:41:20.462" v="5401"/>
          <ac:picMkLst>
            <pc:docMk/>
            <pc:sldMk cId="1355515164" sldId="344"/>
            <ac:picMk id="7" creationId="{6C966A35-DF5B-A408-E092-8F567019DA6B}"/>
          </ac:picMkLst>
        </pc:picChg>
        <pc:picChg chg="add mod">
          <ac:chgData name="MELISSA DE MATTOS PIMENTA" userId="97bb61ed-3cb1-404a-88f6-9b7bb975c664" providerId="ADAL" clId="{CD5F9989-CA55-40D4-97D7-98D9BD762159}" dt="2022-06-10T20:41:29.279" v="5402"/>
          <ac:picMkLst>
            <pc:docMk/>
            <pc:sldMk cId="1355515164" sldId="344"/>
            <ac:picMk id="8" creationId="{CE32B7A4-9BBE-901E-FBF2-AEC6DF1BB98B}"/>
          </ac:picMkLst>
        </pc:picChg>
      </pc:sldChg>
      <pc:sldChg chg="addSp modSp new mod setBg">
        <pc:chgData name="MELISSA DE MATTOS PIMENTA" userId="97bb61ed-3cb1-404a-88f6-9b7bb975c664" providerId="ADAL" clId="{CD5F9989-CA55-40D4-97D7-98D9BD762159}" dt="2022-06-10T21:36:41.544" v="6045"/>
        <pc:sldMkLst>
          <pc:docMk/>
          <pc:sldMk cId="530150340" sldId="345"/>
        </pc:sldMkLst>
        <pc:spChg chg="mod">
          <ac:chgData name="MELISSA DE MATTOS PIMENTA" userId="97bb61ed-3cb1-404a-88f6-9b7bb975c664" providerId="ADAL" clId="{CD5F9989-CA55-40D4-97D7-98D9BD762159}" dt="2022-06-10T21:36:26.597" v="6041" actId="113"/>
          <ac:spMkLst>
            <pc:docMk/>
            <pc:sldMk cId="530150340" sldId="345"/>
            <ac:spMk id="2" creationId="{B36FDDCC-E903-A9F0-941C-EAE973A2CA58}"/>
          </ac:spMkLst>
        </pc:spChg>
        <pc:spChg chg="mod">
          <ac:chgData name="MELISSA DE MATTOS PIMENTA" userId="97bb61ed-3cb1-404a-88f6-9b7bb975c664" providerId="ADAL" clId="{CD5F9989-CA55-40D4-97D7-98D9BD762159}" dt="2022-06-10T21:36:29.944" v="6043" actId="123"/>
          <ac:spMkLst>
            <pc:docMk/>
            <pc:sldMk cId="530150340" sldId="345"/>
            <ac:spMk id="3" creationId="{22901DD6-0773-0966-2E99-6709DCFB6F32}"/>
          </ac:spMkLst>
        </pc:spChg>
        <pc:spChg chg="add">
          <ac:chgData name="MELISSA DE MATTOS PIMENTA" userId="97bb61ed-3cb1-404a-88f6-9b7bb975c664" providerId="ADAL" clId="{CD5F9989-CA55-40D4-97D7-98D9BD762159}" dt="2022-06-10T21:36:22.076" v="6040" actId="26606"/>
          <ac:spMkLst>
            <pc:docMk/>
            <pc:sldMk cId="530150340" sldId="345"/>
            <ac:spMk id="8" creationId="{CB299CAB-C506-454B-90FC-4065728297D3}"/>
          </ac:spMkLst>
        </pc:spChg>
        <pc:spChg chg="add">
          <ac:chgData name="MELISSA DE MATTOS PIMENTA" userId="97bb61ed-3cb1-404a-88f6-9b7bb975c664" providerId="ADAL" clId="{CD5F9989-CA55-40D4-97D7-98D9BD762159}" dt="2022-06-10T21:36:22.076" v="6040" actId="26606"/>
          <ac:spMkLst>
            <pc:docMk/>
            <pc:sldMk cId="530150340" sldId="345"/>
            <ac:spMk id="10" creationId="{C8D99311-F254-40F1-8AB5-EE3E7B9B6872}"/>
          </ac:spMkLst>
        </pc:spChg>
        <pc:spChg chg="add">
          <ac:chgData name="MELISSA DE MATTOS PIMENTA" userId="97bb61ed-3cb1-404a-88f6-9b7bb975c664" providerId="ADAL" clId="{CD5F9989-CA55-40D4-97D7-98D9BD762159}" dt="2022-06-10T21:36:22.076" v="6040" actId="26606"/>
          <ac:spMkLst>
            <pc:docMk/>
            <pc:sldMk cId="530150340" sldId="345"/>
            <ac:spMk id="12" creationId="{7D89E3CB-00ED-4691-9F0F-F23EA3564705}"/>
          </ac:spMkLst>
        </pc:spChg>
        <pc:picChg chg="add mod">
          <ac:chgData name="MELISSA DE MATTOS PIMENTA" userId="97bb61ed-3cb1-404a-88f6-9b7bb975c664" providerId="ADAL" clId="{CD5F9989-CA55-40D4-97D7-98D9BD762159}" dt="2022-06-10T21:36:35.517" v="6044"/>
          <ac:picMkLst>
            <pc:docMk/>
            <pc:sldMk cId="530150340" sldId="345"/>
            <ac:picMk id="7" creationId="{9C02C6D4-B8D0-4EAB-507F-B161CCB06109}"/>
          </ac:picMkLst>
        </pc:picChg>
        <pc:picChg chg="add mod">
          <ac:chgData name="MELISSA DE MATTOS PIMENTA" userId="97bb61ed-3cb1-404a-88f6-9b7bb975c664" providerId="ADAL" clId="{CD5F9989-CA55-40D4-97D7-98D9BD762159}" dt="2022-06-10T21:36:41.544" v="6045"/>
          <ac:picMkLst>
            <pc:docMk/>
            <pc:sldMk cId="530150340" sldId="345"/>
            <ac:picMk id="9" creationId="{A7A490E4-B0E7-C864-DD02-FA962DC67020}"/>
          </ac:picMkLst>
        </pc:picChg>
      </pc:sldChg>
      <pc:sldChg chg="addSp delSp modSp new del mod">
        <pc:chgData name="MELISSA DE MATTOS PIMENTA" userId="97bb61ed-3cb1-404a-88f6-9b7bb975c664" providerId="ADAL" clId="{CD5F9989-CA55-40D4-97D7-98D9BD762159}" dt="2022-06-10T21:46:19.416" v="6118" actId="47"/>
        <pc:sldMkLst>
          <pc:docMk/>
          <pc:sldMk cId="3196919857" sldId="346"/>
        </pc:sldMkLst>
        <pc:spChg chg="del">
          <ac:chgData name="MELISSA DE MATTOS PIMENTA" userId="97bb61ed-3cb1-404a-88f6-9b7bb975c664" providerId="ADAL" clId="{CD5F9989-CA55-40D4-97D7-98D9BD762159}" dt="2022-06-10T21:38:05.950" v="6048" actId="1957"/>
          <ac:spMkLst>
            <pc:docMk/>
            <pc:sldMk cId="3196919857" sldId="346"/>
            <ac:spMk id="3" creationId="{30EA0DD8-6FDC-0D15-8DAA-7773FD26275F}"/>
          </ac:spMkLst>
        </pc:spChg>
        <pc:graphicFrameChg chg="add mod">
          <ac:chgData name="MELISSA DE MATTOS PIMENTA" userId="97bb61ed-3cb1-404a-88f6-9b7bb975c664" providerId="ADAL" clId="{CD5F9989-CA55-40D4-97D7-98D9BD762159}" dt="2022-06-10T21:38:05.950" v="6048" actId="1957"/>
          <ac:graphicFrameMkLst>
            <pc:docMk/>
            <pc:sldMk cId="3196919857" sldId="346"/>
            <ac:graphicFrameMk id="6" creationId="{70D0F7A8-C9C8-3880-DA77-527C672A3EE6}"/>
          </ac:graphicFrameMkLst>
        </pc:graphicFrameChg>
      </pc:sldChg>
      <pc:sldChg chg="addSp delSp modSp new mod setBg modClrScheme delDesignElem chgLayout">
        <pc:chgData name="MELISSA DE MATTOS PIMENTA" userId="97bb61ed-3cb1-404a-88f6-9b7bb975c664" providerId="ADAL" clId="{CD5F9989-CA55-40D4-97D7-98D9BD762159}" dt="2022-06-10T21:46:09.549" v="6117" actId="255"/>
        <pc:sldMkLst>
          <pc:docMk/>
          <pc:sldMk cId="2043046844" sldId="347"/>
        </pc:sldMkLst>
        <pc:spChg chg="del mod">
          <ac:chgData name="MELISSA DE MATTOS PIMENTA" userId="97bb61ed-3cb1-404a-88f6-9b7bb975c664" providerId="ADAL" clId="{CD5F9989-CA55-40D4-97D7-98D9BD762159}" dt="2022-06-10T21:45:25.864" v="6108" actId="700"/>
          <ac:spMkLst>
            <pc:docMk/>
            <pc:sldMk cId="2043046844" sldId="347"/>
            <ac:spMk id="2" creationId="{830988D4-FE7A-2F88-9B38-3A6AEC89B160}"/>
          </ac:spMkLst>
        </pc:spChg>
        <pc:spChg chg="del">
          <ac:chgData name="MELISSA DE MATTOS PIMENTA" userId="97bb61ed-3cb1-404a-88f6-9b7bb975c664" providerId="ADAL" clId="{CD5F9989-CA55-40D4-97D7-98D9BD762159}" dt="2022-06-10T21:45:17.268" v="6107" actId="26606"/>
          <ac:spMkLst>
            <pc:docMk/>
            <pc:sldMk cId="2043046844" sldId="347"/>
            <ac:spMk id="3" creationId="{4594AE38-23CE-ECE9-E835-C4CEE10CA90F}"/>
          </ac:spMkLst>
        </pc:spChg>
        <pc:spChg chg="add">
          <ac:chgData name="MELISSA DE MATTOS PIMENTA" userId="97bb61ed-3cb1-404a-88f6-9b7bb975c664" providerId="ADAL" clId="{CD5F9989-CA55-40D4-97D7-98D9BD762159}" dt="2022-06-10T21:45:30.679" v="6109" actId="26606"/>
          <ac:spMkLst>
            <pc:docMk/>
            <pc:sldMk cId="2043046844" sldId="347"/>
            <ac:spMk id="9" creationId="{32BC26D8-82FB-445E-AA49-62A77D7C1EE0}"/>
          </ac:spMkLst>
        </pc:spChg>
        <pc:spChg chg="add del">
          <ac:chgData name="MELISSA DE MATTOS PIMENTA" userId="97bb61ed-3cb1-404a-88f6-9b7bb975c664" providerId="ADAL" clId="{CD5F9989-CA55-40D4-97D7-98D9BD762159}" dt="2022-06-10T21:45:25.864" v="6108" actId="700"/>
          <ac:spMkLst>
            <pc:docMk/>
            <pc:sldMk cId="2043046844" sldId="347"/>
            <ac:spMk id="10" creationId="{89A320C9-9735-4D13-8279-C1C674841392}"/>
          </ac:spMkLst>
        </pc:spChg>
        <pc:spChg chg="add">
          <ac:chgData name="MELISSA DE MATTOS PIMENTA" userId="97bb61ed-3cb1-404a-88f6-9b7bb975c664" providerId="ADAL" clId="{CD5F9989-CA55-40D4-97D7-98D9BD762159}" dt="2022-06-10T21:45:30.679" v="6109" actId="26606"/>
          <ac:spMkLst>
            <pc:docMk/>
            <pc:sldMk cId="2043046844" sldId="347"/>
            <ac:spMk id="11" creationId="{CB44330D-EA18-4254-AA95-EB49948539B8}"/>
          </ac:spMkLst>
        </pc:spChg>
        <pc:spChg chg="add del">
          <ac:chgData name="MELISSA DE MATTOS PIMENTA" userId="97bb61ed-3cb1-404a-88f6-9b7bb975c664" providerId="ADAL" clId="{CD5F9989-CA55-40D4-97D7-98D9BD762159}" dt="2022-06-10T21:45:25.864" v="6108" actId="700"/>
          <ac:spMkLst>
            <pc:docMk/>
            <pc:sldMk cId="2043046844" sldId="347"/>
            <ac:spMk id="12" creationId="{92544CF4-9B52-4A7B-A4B3-88C72729B77D}"/>
          </ac:spMkLst>
        </pc:spChg>
        <pc:spChg chg="add del">
          <ac:chgData name="MELISSA DE MATTOS PIMENTA" userId="97bb61ed-3cb1-404a-88f6-9b7bb975c664" providerId="ADAL" clId="{CD5F9989-CA55-40D4-97D7-98D9BD762159}" dt="2022-06-10T21:45:25.864" v="6108" actId="700"/>
          <ac:spMkLst>
            <pc:docMk/>
            <pc:sldMk cId="2043046844" sldId="347"/>
            <ac:spMk id="14" creationId="{E75862C5-5C00-4421-BC7B-9B7B86DBC80D}"/>
          </ac:spMkLst>
        </pc:spChg>
        <pc:spChg chg="add del">
          <ac:chgData name="MELISSA DE MATTOS PIMENTA" userId="97bb61ed-3cb1-404a-88f6-9b7bb975c664" providerId="ADAL" clId="{CD5F9989-CA55-40D4-97D7-98D9BD762159}" dt="2022-06-10T21:45:25.864" v="6108" actId="700"/>
          <ac:spMkLst>
            <pc:docMk/>
            <pc:sldMk cId="2043046844" sldId="347"/>
            <ac:spMk id="16" creationId="{089440EF-9BE9-4AE9-8C28-00B02296CDB6}"/>
          </ac:spMkLst>
        </pc:spChg>
        <pc:graphicFrameChg chg="add del mod">
          <ac:chgData name="MELISSA DE MATTOS PIMENTA" userId="97bb61ed-3cb1-404a-88f6-9b7bb975c664" providerId="ADAL" clId="{CD5F9989-CA55-40D4-97D7-98D9BD762159}" dt="2022-06-10T21:45:17.268" v="6107" actId="26606"/>
          <ac:graphicFrameMkLst>
            <pc:docMk/>
            <pc:sldMk cId="2043046844" sldId="347"/>
            <ac:graphicFrameMk id="4" creationId="{6AAC8A54-E1DE-CC1C-3747-F34691D720F6}"/>
          </ac:graphicFrameMkLst>
        </pc:graphicFrameChg>
        <pc:graphicFrameChg chg="add mod ord">
          <ac:chgData name="MELISSA DE MATTOS PIMENTA" userId="97bb61ed-3cb1-404a-88f6-9b7bb975c664" providerId="ADAL" clId="{CD5F9989-CA55-40D4-97D7-98D9BD762159}" dt="2022-06-10T21:46:09.549" v="6117" actId="255"/>
          <ac:graphicFrameMkLst>
            <pc:docMk/>
            <pc:sldMk cId="2043046844" sldId="347"/>
            <ac:graphicFrameMk id="7" creationId="{6AAC8A54-E1DE-CC1C-3747-F34691D720F6}"/>
          </ac:graphicFrameMkLst>
        </pc:graphicFrameChg>
      </pc:sldChg>
      <pc:sldChg chg="addSp modSp new del mod setBg">
        <pc:chgData name="MELISSA DE MATTOS PIMENTA" userId="97bb61ed-3cb1-404a-88f6-9b7bb975c664" providerId="ADAL" clId="{CD5F9989-CA55-40D4-97D7-98D9BD762159}" dt="2022-06-10T21:54:57.980" v="6127" actId="47"/>
        <pc:sldMkLst>
          <pc:docMk/>
          <pc:sldMk cId="287625738" sldId="348"/>
        </pc:sldMkLst>
        <pc:picChg chg="add mod">
          <ac:chgData name="MELISSA DE MATTOS PIMENTA" userId="97bb61ed-3cb1-404a-88f6-9b7bb975c664" providerId="ADAL" clId="{CD5F9989-CA55-40D4-97D7-98D9BD762159}" dt="2022-06-10T21:48:28.169" v="6121" actId="26606"/>
          <ac:picMkLst>
            <pc:docMk/>
            <pc:sldMk cId="287625738" sldId="348"/>
            <ac:picMk id="3" creationId="{681ADFF7-16A1-7738-45EA-E0AC63C37C50}"/>
          </ac:picMkLst>
        </pc:picChg>
      </pc:sldChg>
      <pc:sldChg chg="addSp new del mod">
        <pc:chgData name="MELISSA DE MATTOS PIMENTA" userId="97bb61ed-3cb1-404a-88f6-9b7bb975c664" providerId="ADAL" clId="{CD5F9989-CA55-40D4-97D7-98D9BD762159}" dt="2022-06-10T21:54:56.328" v="6126" actId="47"/>
        <pc:sldMkLst>
          <pc:docMk/>
          <pc:sldMk cId="3003465283" sldId="349"/>
        </pc:sldMkLst>
        <pc:picChg chg="add">
          <ac:chgData name="MELISSA DE MATTOS PIMENTA" userId="97bb61ed-3cb1-404a-88f6-9b7bb975c664" providerId="ADAL" clId="{CD5F9989-CA55-40D4-97D7-98D9BD762159}" dt="2022-06-10T21:54:12.329" v="6123" actId="22"/>
          <ac:picMkLst>
            <pc:docMk/>
            <pc:sldMk cId="3003465283" sldId="349"/>
            <ac:picMk id="3" creationId="{C297C86E-8403-E13D-1D6A-7082D23DE376}"/>
          </ac:picMkLst>
        </pc:picChg>
      </pc:sldChg>
      <pc:sldChg chg="addSp modSp new mod">
        <pc:chgData name="MELISSA DE MATTOS PIMENTA" userId="97bb61ed-3cb1-404a-88f6-9b7bb975c664" providerId="ADAL" clId="{CD5F9989-CA55-40D4-97D7-98D9BD762159}" dt="2022-06-10T21:56:19.871" v="6134"/>
        <pc:sldMkLst>
          <pc:docMk/>
          <pc:sldMk cId="691805799" sldId="350"/>
        </pc:sldMkLst>
        <pc:picChg chg="add">
          <ac:chgData name="MELISSA DE MATTOS PIMENTA" userId="97bb61ed-3cb1-404a-88f6-9b7bb975c664" providerId="ADAL" clId="{CD5F9989-CA55-40D4-97D7-98D9BD762159}" dt="2022-06-10T21:54:42.842" v="6125" actId="22"/>
          <ac:picMkLst>
            <pc:docMk/>
            <pc:sldMk cId="691805799" sldId="350"/>
            <ac:picMk id="3" creationId="{90898B53-ADA2-C378-B56D-785798695E49}"/>
          </ac:picMkLst>
        </pc:picChg>
        <pc:picChg chg="add mod">
          <ac:chgData name="MELISSA DE MATTOS PIMENTA" userId="97bb61ed-3cb1-404a-88f6-9b7bb975c664" providerId="ADAL" clId="{CD5F9989-CA55-40D4-97D7-98D9BD762159}" dt="2022-06-10T21:56:10.537" v="6132"/>
          <ac:picMkLst>
            <pc:docMk/>
            <pc:sldMk cId="691805799" sldId="350"/>
            <ac:picMk id="4" creationId="{417E77A9-8EA6-94ED-7834-C9EAFA50499E}"/>
          </ac:picMkLst>
        </pc:picChg>
        <pc:picChg chg="add mod">
          <ac:chgData name="MELISSA DE MATTOS PIMENTA" userId="97bb61ed-3cb1-404a-88f6-9b7bb975c664" providerId="ADAL" clId="{CD5F9989-CA55-40D4-97D7-98D9BD762159}" dt="2022-06-10T21:56:19.871" v="6134"/>
          <ac:picMkLst>
            <pc:docMk/>
            <pc:sldMk cId="691805799" sldId="350"/>
            <ac:picMk id="5" creationId="{FC979208-CD03-9771-7298-332E9F1C6562}"/>
          </ac:picMkLst>
        </pc:picChg>
      </pc:sldChg>
      <pc:sldChg chg="addSp modSp new mod setBg">
        <pc:chgData name="MELISSA DE MATTOS PIMENTA" userId="97bb61ed-3cb1-404a-88f6-9b7bb975c664" providerId="ADAL" clId="{CD5F9989-CA55-40D4-97D7-98D9BD762159}" dt="2022-06-10T21:56:22.044" v="6135"/>
        <pc:sldMkLst>
          <pc:docMk/>
          <pc:sldMk cId="3429438718" sldId="351"/>
        </pc:sldMkLst>
        <pc:picChg chg="add mod">
          <ac:chgData name="MELISSA DE MATTOS PIMENTA" userId="97bb61ed-3cb1-404a-88f6-9b7bb975c664" providerId="ADAL" clId="{CD5F9989-CA55-40D4-97D7-98D9BD762159}" dt="2022-06-10T21:55:45.569" v="6130" actId="26606"/>
          <ac:picMkLst>
            <pc:docMk/>
            <pc:sldMk cId="3429438718" sldId="351"/>
            <ac:picMk id="3" creationId="{A2EB7CF9-E985-2204-53A0-AA217FE8C3B4}"/>
          </ac:picMkLst>
        </pc:picChg>
        <pc:picChg chg="add mod">
          <ac:chgData name="MELISSA DE MATTOS PIMENTA" userId="97bb61ed-3cb1-404a-88f6-9b7bb975c664" providerId="ADAL" clId="{CD5F9989-CA55-40D4-97D7-98D9BD762159}" dt="2022-06-10T21:56:14.684" v="6133"/>
          <ac:picMkLst>
            <pc:docMk/>
            <pc:sldMk cId="3429438718" sldId="351"/>
            <ac:picMk id="4" creationId="{7B892BEB-2A52-36FE-6459-E29889B7B784}"/>
          </ac:picMkLst>
        </pc:picChg>
        <pc:picChg chg="add mod">
          <ac:chgData name="MELISSA DE MATTOS PIMENTA" userId="97bb61ed-3cb1-404a-88f6-9b7bb975c664" providerId="ADAL" clId="{CD5F9989-CA55-40D4-97D7-98D9BD762159}" dt="2022-06-10T21:56:22.044" v="6135"/>
          <ac:picMkLst>
            <pc:docMk/>
            <pc:sldMk cId="3429438718" sldId="351"/>
            <ac:picMk id="5" creationId="{36150215-C491-DA43-19FC-758A9FB78C75}"/>
          </ac:picMkLst>
        </pc:picChg>
      </pc:sldChg>
      <pc:sldChg chg="addSp delSp modSp new mod ord setBg">
        <pc:chgData name="MELISSA DE MATTOS PIMENTA" userId="97bb61ed-3cb1-404a-88f6-9b7bb975c664" providerId="ADAL" clId="{CD5F9989-CA55-40D4-97D7-98D9BD762159}" dt="2022-06-10T22:08:00.191" v="6168"/>
        <pc:sldMkLst>
          <pc:docMk/>
          <pc:sldMk cId="2065675818" sldId="352"/>
        </pc:sldMkLst>
        <pc:spChg chg="add del">
          <ac:chgData name="MELISSA DE MATTOS PIMENTA" userId="97bb61ed-3cb1-404a-88f6-9b7bb975c664" providerId="ADAL" clId="{CD5F9989-CA55-40D4-97D7-98D9BD762159}" dt="2022-06-10T21:58:47.388" v="6139" actId="26606"/>
          <ac:spMkLst>
            <pc:docMk/>
            <pc:sldMk cId="2065675818" sldId="352"/>
            <ac:spMk id="8" creationId="{AF2A46FC-A8BE-4771-BE51-D9123E91856E}"/>
          </ac:spMkLst>
        </pc:spChg>
        <pc:picChg chg="add mod">
          <ac:chgData name="MELISSA DE MATTOS PIMENTA" userId="97bb61ed-3cb1-404a-88f6-9b7bb975c664" providerId="ADAL" clId="{CD5F9989-CA55-40D4-97D7-98D9BD762159}" dt="2022-06-10T21:59:34.435" v="6143" actId="1076"/>
          <ac:picMkLst>
            <pc:docMk/>
            <pc:sldMk cId="2065675818" sldId="352"/>
            <ac:picMk id="3" creationId="{D5FB818F-6DF3-65DF-818E-D7F731D540A1}"/>
          </ac:picMkLst>
        </pc:picChg>
        <pc:picChg chg="add mod">
          <ac:chgData name="MELISSA DE MATTOS PIMENTA" userId="97bb61ed-3cb1-404a-88f6-9b7bb975c664" providerId="ADAL" clId="{CD5F9989-CA55-40D4-97D7-98D9BD762159}" dt="2022-06-10T21:59:26.545" v="6142"/>
          <ac:picMkLst>
            <pc:docMk/>
            <pc:sldMk cId="2065675818" sldId="352"/>
            <ac:picMk id="5" creationId="{4EA50691-771D-B6CA-E02B-9A251CA5F4B0}"/>
          </ac:picMkLst>
        </pc:picChg>
        <pc:picChg chg="add mod">
          <ac:chgData name="MELISSA DE MATTOS PIMENTA" userId="97bb61ed-3cb1-404a-88f6-9b7bb975c664" providerId="ADAL" clId="{CD5F9989-CA55-40D4-97D7-98D9BD762159}" dt="2022-06-10T21:59:39.282" v="6144"/>
          <ac:picMkLst>
            <pc:docMk/>
            <pc:sldMk cId="2065675818" sldId="352"/>
            <ac:picMk id="6" creationId="{1B94F691-61A5-EC16-A253-6A60758C7D92}"/>
          </ac:picMkLst>
        </pc:picChg>
      </pc:sldChg>
      <pc:sldChg chg="addSp modSp new mod ord setBg">
        <pc:chgData name="MELISSA DE MATTOS PIMENTA" userId="97bb61ed-3cb1-404a-88f6-9b7bb975c664" providerId="ADAL" clId="{CD5F9989-CA55-40D4-97D7-98D9BD762159}" dt="2022-06-10T22:07:50.191" v="6166"/>
        <pc:sldMkLst>
          <pc:docMk/>
          <pc:sldMk cId="3374542475" sldId="353"/>
        </pc:sldMkLst>
        <pc:picChg chg="add mod">
          <ac:chgData name="MELISSA DE MATTOS PIMENTA" userId="97bb61ed-3cb1-404a-88f6-9b7bb975c664" providerId="ADAL" clId="{CD5F9989-CA55-40D4-97D7-98D9BD762159}" dt="2022-06-10T22:01:48.333" v="6150" actId="1076"/>
          <ac:picMkLst>
            <pc:docMk/>
            <pc:sldMk cId="3374542475" sldId="353"/>
            <ac:picMk id="3" creationId="{E2F062D3-FA9F-DF6C-CF20-15C06AC2BF43}"/>
          </ac:picMkLst>
        </pc:picChg>
        <pc:picChg chg="add mod">
          <ac:chgData name="MELISSA DE MATTOS PIMENTA" userId="97bb61ed-3cb1-404a-88f6-9b7bb975c664" providerId="ADAL" clId="{CD5F9989-CA55-40D4-97D7-98D9BD762159}" dt="2022-06-10T22:01:43.824" v="6149"/>
          <ac:picMkLst>
            <pc:docMk/>
            <pc:sldMk cId="3374542475" sldId="353"/>
            <ac:picMk id="4" creationId="{7331A8F2-E1CF-F9FE-BDFD-200E22FA86B3}"/>
          </ac:picMkLst>
        </pc:picChg>
        <pc:picChg chg="add mod">
          <ac:chgData name="MELISSA DE MATTOS PIMENTA" userId="97bb61ed-3cb1-404a-88f6-9b7bb975c664" providerId="ADAL" clId="{CD5F9989-CA55-40D4-97D7-98D9BD762159}" dt="2022-06-10T22:01:54.094" v="6151"/>
          <ac:picMkLst>
            <pc:docMk/>
            <pc:sldMk cId="3374542475" sldId="353"/>
            <ac:picMk id="5" creationId="{FFF30561-DF9C-3599-0FB1-EB0EFE64B807}"/>
          </ac:picMkLst>
        </pc:picChg>
      </pc:sldChg>
      <pc:sldChg chg="addSp modSp new mod ord setBg">
        <pc:chgData name="MELISSA DE MATTOS PIMENTA" userId="97bb61ed-3cb1-404a-88f6-9b7bb975c664" providerId="ADAL" clId="{CD5F9989-CA55-40D4-97D7-98D9BD762159}" dt="2022-06-10T22:08:09.139" v="6170"/>
        <pc:sldMkLst>
          <pc:docMk/>
          <pc:sldMk cId="2793340100" sldId="354"/>
        </pc:sldMkLst>
        <pc:picChg chg="add mod">
          <ac:chgData name="MELISSA DE MATTOS PIMENTA" userId="97bb61ed-3cb1-404a-88f6-9b7bb975c664" providerId="ADAL" clId="{CD5F9989-CA55-40D4-97D7-98D9BD762159}" dt="2022-06-10T22:02:48.873" v="6157" actId="1076"/>
          <ac:picMkLst>
            <pc:docMk/>
            <pc:sldMk cId="2793340100" sldId="354"/>
            <ac:picMk id="3" creationId="{E8B9D43B-70F4-12D2-ACE0-79D8EFAD3FB6}"/>
          </ac:picMkLst>
        </pc:picChg>
        <pc:picChg chg="add mod">
          <ac:chgData name="MELISSA DE MATTOS PIMENTA" userId="97bb61ed-3cb1-404a-88f6-9b7bb975c664" providerId="ADAL" clId="{CD5F9989-CA55-40D4-97D7-98D9BD762159}" dt="2022-06-10T22:02:45.391" v="6156"/>
          <ac:picMkLst>
            <pc:docMk/>
            <pc:sldMk cId="2793340100" sldId="354"/>
            <ac:picMk id="4" creationId="{3A831FE3-70F9-9250-A696-0359A21FC7F2}"/>
          </ac:picMkLst>
        </pc:picChg>
        <pc:picChg chg="add mod">
          <ac:chgData name="MELISSA DE MATTOS PIMENTA" userId="97bb61ed-3cb1-404a-88f6-9b7bb975c664" providerId="ADAL" clId="{CD5F9989-CA55-40D4-97D7-98D9BD762159}" dt="2022-06-10T22:02:54.259" v="6158"/>
          <ac:picMkLst>
            <pc:docMk/>
            <pc:sldMk cId="2793340100" sldId="354"/>
            <ac:picMk id="5" creationId="{2F5BEF4A-C4A6-D832-9B1A-7160D8E35BC8}"/>
          </ac:picMkLst>
        </pc:picChg>
      </pc:sldChg>
      <pc:sldChg chg="addSp modSp new mod setBg">
        <pc:chgData name="MELISSA DE MATTOS PIMENTA" userId="97bb61ed-3cb1-404a-88f6-9b7bb975c664" providerId="ADAL" clId="{CD5F9989-CA55-40D4-97D7-98D9BD762159}" dt="2022-06-10T22:04:25.674" v="6164"/>
        <pc:sldMkLst>
          <pc:docMk/>
          <pc:sldMk cId="678672601" sldId="355"/>
        </pc:sldMkLst>
        <pc:picChg chg="add mod">
          <ac:chgData name="MELISSA DE MATTOS PIMENTA" userId="97bb61ed-3cb1-404a-88f6-9b7bb975c664" providerId="ADAL" clId="{CD5F9989-CA55-40D4-97D7-98D9BD762159}" dt="2022-06-10T22:04:02.957" v="6161" actId="26606"/>
          <ac:picMkLst>
            <pc:docMk/>
            <pc:sldMk cId="678672601" sldId="355"/>
            <ac:picMk id="3" creationId="{99EB908F-9F1B-EFCC-4E07-64C2B699A85F}"/>
          </ac:picMkLst>
        </pc:picChg>
        <pc:picChg chg="add mod">
          <ac:chgData name="MELISSA DE MATTOS PIMENTA" userId="97bb61ed-3cb1-404a-88f6-9b7bb975c664" providerId="ADAL" clId="{CD5F9989-CA55-40D4-97D7-98D9BD762159}" dt="2022-06-10T22:04:18.973" v="6163"/>
          <ac:picMkLst>
            <pc:docMk/>
            <pc:sldMk cId="678672601" sldId="355"/>
            <ac:picMk id="4" creationId="{5661752D-622F-8558-C088-581B65A84A38}"/>
          </ac:picMkLst>
        </pc:picChg>
        <pc:picChg chg="add mod">
          <ac:chgData name="MELISSA DE MATTOS PIMENTA" userId="97bb61ed-3cb1-404a-88f6-9b7bb975c664" providerId="ADAL" clId="{CD5F9989-CA55-40D4-97D7-98D9BD762159}" dt="2022-06-10T22:04:25.674" v="6164"/>
          <ac:picMkLst>
            <pc:docMk/>
            <pc:sldMk cId="678672601" sldId="355"/>
            <ac:picMk id="5" creationId="{6A874BC6-E6C8-DAA9-E1C8-F969A37A1D37}"/>
          </ac:picMkLst>
        </pc:picChg>
      </pc:sldChg>
      <pc:sldChg chg="addSp modSp new mod setBg">
        <pc:chgData name="MELISSA DE MATTOS PIMENTA" userId="97bb61ed-3cb1-404a-88f6-9b7bb975c664" providerId="ADAL" clId="{CD5F9989-CA55-40D4-97D7-98D9BD762159}" dt="2022-06-10T22:28:14.176" v="6745" actId="123"/>
        <pc:sldMkLst>
          <pc:docMk/>
          <pc:sldMk cId="1466334582" sldId="356"/>
        </pc:sldMkLst>
        <pc:spChg chg="mod">
          <ac:chgData name="MELISSA DE MATTOS PIMENTA" userId="97bb61ed-3cb1-404a-88f6-9b7bb975c664" providerId="ADAL" clId="{CD5F9989-CA55-40D4-97D7-98D9BD762159}" dt="2022-06-10T22:24:33.883" v="6581" actId="26606"/>
          <ac:spMkLst>
            <pc:docMk/>
            <pc:sldMk cId="1466334582" sldId="356"/>
            <ac:spMk id="2" creationId="{78933FEC-BDE2-1647-28E2-1D3DF910FD34}"/>
          </ac:spMkLst>
        </pc:spChg>
        <pc:spChg chg="mod">
          <ac:chgData name="MELISSA DE MATTOS PIMENTA" userId="97bb61ed-3cb1-404a-88f6-9b7bb975c664" providerId="ADAL" clId="{CD5F9989-CA55-40D4-97D7-98D9BD762159}" dt="2022-06-10T22:28:14.176" v="6745" actId="123"/>
          <ac:spMkLst>
            <pc:docMk/>
            <pc:sldMk cId="1466334582" sldId="356"/>
            <ac:spMk id="3" creationId="{D64FE746-361C-03EE-CAAC-680134B7BFF0}"/>
          </ac:spMkLst>
        </pc:spChg>
        <pc:spChg chg="add">
          <ac:chgData name="MELISSA DE MATTOS PIMENTA" userId="97bb61ed-3cb1-404a-88f6-9b7bb975c664" providerId="ADAL" clId="{CD5F9989-CA55-40D4-97D7-98D9BD762159}" dt="2022-06-10T22:24:33.883" v="6581" actId="26606"/>
          <ac:spMkLst>
            <pc:docMk/>
            <pc:sldMk cId="1466334582" sldId="356"/>
            <ac:spMk id="8" creationId="{777A147A-9ED8-46B4-8660-1B3C2AA880B5}"/>
          </ac:spMkLst>
        </pc:spChg>
        <pc:spChg chg="add">
          <ac:chgData name="MELISSA DE MATTOS PIMENTA" userId="97bb61ed-3cb1-404a-88f6-9b7bb975c664" providerId="ADAL" clId="{CD5F9989-CA55-40D4-97D7-98D9BD762159}" dt="2022-06-10T22:24:33.883" v="6581" actId="26606"/>
          <ac:spMkLst>
            <pc:docMk/>
            <pc:sldMk cId="1466334582" sldId="356"/>
            <ac:spMk id="10" creationId="{5D6C15A0-C087-4593-8414-2B4EC1CDC3DE}"/>
          </ac:spMkLst>
        </pc:spChg>
        <pc:picChg chg="add mod">
          <ac:chgData name="MELISSA DE MATTOS PIMENTA" userId="97bb61ed-3cb1-404a-88f6-9b7bb975c664" providerId="ADAL" clId="{CD5F9989-CA55-40D4-97D7-98D9BD762159}" dt="2022-06-10T22:24:50.918" v="6583"/>
          <ac:picMkLst>
            <pc:docMk/>
            <pc:sldMk cId="1466334582" sldId="356"/>
            <ac:picMk id="6" creationId="{2C134E53-5EB4-15D2-6E13-91CADD876D12}"/>
          </ac:picMkLst>
        </pc:picChg>
        <pc:picChg chg="add mod">
          <ac:chgData name="MELISSA DE MATTOS PIMENTA" userId="97bb61ed-3cb1-404a-88f6-9b7bb975c664" providerId="ADAL" clId="{CD5F9989-CA55-40D4-97D7-98D9BD762159}" dt="2022-06-10T22:24:55.700" v="6584"/>
          <ac:picMkLst>
            <pc:docMk/>
            <pc:sldMk cId="1466334582" sldId="356"/>
            <ac:picMk id="7" creationId="{D0837F5E-96E9-9473-9D45-114B8FAC6D4F}"/>
          </ac:picMkLst>
        </pc:picChg>
      </pc:sldChg>
      <pc:sldChg chg="addSp modSp new mod setBg">
        <pc:chgData name="MELISSA DE MATTOS PIMENTA" userId="97bb61ed-3cb1-404a-88f6-9b7bb975c664" providerId="ADAL" clId="{CD5F9989-CA55-40D4-97D7-98D9BD762159}" dt="2022-06-10T22:26:11.775" v="6712"/>
        <pc:sldMkLst>
          <pc:docMk/>
          <pc:sldMk cId="3180522581" sldId="357"/>
        </pc:sldMkLst>
        <pc:spChg chg="mod">
          <ac:chgData name="MELISSA DE MATTOS PIMENTA" userId="97bb61ed-3cb1-404a-88f6-9b7bb975c664" providerId="ADAL" clId="{CD5F9989-CA55-40D4-97D7-98D9BD762159}" dt="2022-06-10T22:26:00.338" v="6710" actId="20577"/>
          <ac:spMkLst>
            <pc:docMk/>
            <pc:sldMk cId="3180522581" sldId="357"/>
            <ac:spMk id="2" creationId="{378217F3-4F7C-CFC5-CBFC-0407D9A08F40}"/>
          </ac:spMkLst>
        </pc:spChg>
        <pc:spChg chg="mod">
          <ac:chgData name="MELISSA DE MATTOS PIMENTA" userId="97bb61ed-3cb1-404a-88f6-9b7bb975c664" providerId="ADAL" clId="{CD5F9989-CA55-40D4-97D7-98D9BD762159}" dt="2022-06-10T22:25:45.227" v="6708" actId="20577"/>
          <ac:spMkLst>
            <pc:docMk/>
            <pc:sldMk cId="3180522581" sldId="357"/>
            <ac:spMk id="3" creationId="{6C2BC9E8-A05F-E52C-DB48-B255461FD851}"/>
          </ac:spMkLst>
        </pc:spChg>
        <pc:spChg chg="add">
          <ac:chgData name="MELISSA DE MATTOS PIMENTA" userId="97bb61ed-3cb1-404a-88f6-9b7bb975c664" providerId="ADAL" clId="{CD5F9989-CA55-40D4-97D7-98D9BD762159}" dt="2022-06-10T22:25:01.580" v="6585" actId="26606"/>
          <ac:spMkLst>
            <pc:docMk/>
            <pc:sldMk cId="3180522581" sldId="357"/>
            <ac:spMk id="8" creationId="{100EDD19-6802-4EC3-95CE-CFFAB042CFD6}"/>
          </ac:spMkLst>
        </pc:spChg>
        <pc:spChg chg="add">
          <ac:chgData name="MELISSA DE MATTOS PIMENTA" userId="97bb61ed-3cb1-404a-88f6-9b7bb975c664" providerId="ADAL" clId="{CD5F9989-CA55-40D4-97D7-98D9BD762159}" dt="2022-06-10T22:25:01.580" v="6585" actId="26606"/>
          <ac:spMkLst>
            <pc:docMk/>
            <pc:sldMk cId="3180522581" sldId="357"/>
            <ac:spMk id="10" creationId="{DB17E863-922E-4C26-BD64-E8FD41D28661}"/>
          </ac:spMkLst>
        </pc:spChg>
        <pc:picChg chg="add mod">
          <ac:chgData name="MELISSA DE MATTOS PIMENTA" userId="97bb61ed-3cb1-404a-88f6-9b7bb975c664" providerId="ADAL" clId="{CD5F9989-CA55-40D4-97D7-98D9BD762159}" dt="2022-06-10T22:26:06.240" v="6711"/>
          <ac:picMkLst>
            <pc:docMk/>
            <pc:sldMk cId="3180522581" sldId="357"/>
            <ac:picMk id="6" creationId="{EC071FF2-620A-0359-74A3-9EF15E2B452F}"/>
          </ac:picMkLst>
        </pc:picChg>
        <pc:picChg chg="add mod">
          <ac:chgData name="MELISSA DE MATTOS PIMENTA" userId="97bb61ed-3cb1-404a-88f6-9b7bb975c664" providerId="ADAL" clId="{CD5F9989-CA55-40D4-97D7-98D9BD762159}" dt="2022-06-10T22:26:11.775" v="6712"/>
          <ac:picMkLst>
            <pc:docMk/>
            <pc:sldMk cId="3180522581" sldId="357"/>
            <ac:picMk id="7" creationId="{4C0C48BE-562E-FF52-FDBB-6B7A487ABAD0}"/>
          </ac:picMkLst>
        </pc:picChg>
      </pc:sldChg>
      <pc:sldChg chg="addSp modSp new mod setBg">
        <pc:chgData name="MELISSA DE MATTOS PIMENTA" userId="97bb61ed-3cb1-404a-88f6-9b7bb975c664" providerId="ADAL" clId="{CD5F9989-CA55-40D4-97D7-98D9BD762159}" dt="2022-06-10T22:28:07.488" v="6744" actId="123"/>
        <pc:sldMkLst>
          <pc:docMk/>
          <pc:sldMk cId="4015397944" sldId="358"/>
        </pc:sldMkLst>
        <pc:spChg chg="mod">
          <ac:chgData name="MELISSA DE MATTOS PIMENTA" userId="97bb61ed-3cb1-404a-88f6-9b7bb975c664" providerId="ADAL" clId="{CD5F9989-CA55-40D4-97D7-98D9BD762159}" dt="2022-06-10T22:27:31.704" v="6738" actId="26606"/>
          <ac:spMkLst>
            <pc:docMk/>
            <pc:sldMk cId="4015397944" sldId="358"/>
            <ac:spMk id="2" creationId="{A3DCBC8A-344F-D8BF-CEF4-6900049D680F}"/>
          </ac:spMkLst>
        </pc:spChg>
        <pc:spChg chg="mod">
          <ac:chgData name="MELISSA DE MATTOS PIMENTA" userId="97bb61ed-3cb1-404a-88f6-9b7bb975c664" providerId="ADAL" clId="{CD5F9989-CA55-40D4-97D7-98D9BD762159}" dt="2022-06-10T22:28:07.488" v="6744" actId="123"/>
          <ac:spMkLst>
            <pc:docMk/>
            <pc:sldMk cId="4015397944" sldId="358"/>
            <ac:spMk id="3" creationId="{F2026540-2DB1-D243-391E-74709B1B8A57}"/>
          </ac:spMkLst>
        </pc:spChg>
        <pc:spChg chg="add">
          <ac:chgData name="MELISSA DE MATTOS PIMENTA" userId="97bb61ed-3cb1-404a-88f6-9b7bb975c664" providerId="ADAL" clId="{CD5F9989-CA55-40D4-97D7-98D9BD762159}" dt="2022-06-10T22:27:31.704" v="6738" actId="26606"/>
          <ac:spMkLst>
            <pc:docMk/>
            <pc:sldMk cId="4015397944" sldId="358"/>
            <ac:spMk id="8" creationId="{777A147A-9ED8-46B4-8660-1B3C2AA880B5}"/>
          </ac:spMkLst>
        </pc:spChg>
        <pc:spChg chg="add">
          <ac:chgData name="MELISSA DE MATTOS PIMENTA" userId="97bb61ed-3cb1-404a-88f6-9b7bb975c664" providerId="ADAL" clId="{CD5F9989-CA55-40D4-97D7-98D9BD762159}" dt="2022-06-10T22:27:31.704" v="6738" actId="26606"/>
          <ac:spMkLst>
            <pc:docMk/>
            <pc:sldMk cId="4015397944" sldId="358"/>
            <ac:spMk id="10" creationId="{5D6C15A0-C087-4593-8414-2B4EC1CDC3DE}"/>
          </ac:spMkLst>
        </pc:spChg>
        <pc:picChg chg="add mod">
          <ac:chgData name="MELISSA DE MATTOS PIMENTA" userId="97bb61ed-3cb1-404a-88f6-9b7bb975c664" providerId="ADAL" clId="{CD5F9989-CA55-40D4-97D7-98D9BD762159}" dt="2022-06-10T22:27:57.150" v="6742"/>
          <ac:picMkLst>
            <pc:docMk/>
            <pc:sldMk cId="4015397944" sldId="358"/>
            <ac:picMk id="6" creationId="{F929E240-FA52-B591-F42E-00A545848A61}"/>
          </ac:picMkLst>
        </pc:picChg>
        <pc:picChg chg="add mod">
          <ac:chgData name="MELISSA DE MATTOS PIMENTA" userId="97bb61ed-3cb1-404a-88f6-9b7bb975c664" providerId="ADAL" clId="{CD5F9989-CA55-40D4-97D7-98D9BD762159}" dt="2022-06-10T22:28:01.705" v="6743"/>
          <ac:picMkLst>
            <pc:docMk/>
            <pc:sldMk cId="4015397944" sldId="358"/>
            <ac:picMk id="7" creationId="{FDFA69AC-D2F7-9C63-0AFB-96F3D5D64AB3}"/>
          </ac:picMkLst>
        </pc:picChg>
      </pc:sldChg>
      <pc:sldChg chg="addSp modSp new mod">
        <pc:chgData name="MELISSA DE MATTOS PIMENTA" userId="97bb61ed-3cb1-404a-88f6-9b7bb975c664" providerId="ADAL" clId="{CD5F9989-CA55-40D4-97D7-98D9BD762159}" dt="2022-06-10T22:30:50.454" v="6798"/>
        <pc:sldMkLst>
          <pc:docMk/>
          <pc:sldMk cId="709489726" sldId="359"/>
        </pc:sldMkLst>
        <pc:spChg chg="mod">
          <ac:chgData name="MELISSA DE MATTOS PIMENTA" userId="97bb61ed-3cb1-404a-88f6-9b7bb975c664" providerId="ADAL" clId="{CD5F9989-CA55-40D4-97D7-98D9BD762159}" dt="2022-06-10T22:30:36.954" v="6796" actId="122"/>
          <ac:spMkLst>
            <pc:docMk/>
            <pc:sldMk cId="709489726" sldId="359"/>
            <ac:spMk id="2" creationId="{08848719-E946-59C2-262B-DA92A525F66B}"/>
          </ac:spMkLst>
        </pc:spChg>
        <pc:spChg chg="mod">
          <ac:chgData name="MELISSA DE MATTOS PIMENTA" userId="97bb61ed-3cb1-404a-88f6-9b7bb975c664" providerId="ADAL" clId="{CD5F9989-CA55-40D4-97D7-98D9BD762159}" dt="2022-06-10T22:30:21.785" v="6795" actId="20577"/>
          <ac:spMkLst>
            <pc:docMk/>
            <pc:sldMk cId="709489726" sldId="359"/>
            <ac:spMk id="3" creationId="{6E5D6E72-41B4-6B5D-6CF2-683991A3BC7C}"/>
          </ac:spMkLst>
        </pc:spChg>
        <pc:picChg chg="add mod">
          <ac:chgData name="MELISSA DE MATTOS PIMENTA" userId="97bb61ed-3cb1-404a-88f6-9b7bb975c664" providerId="ADAL" clId="{CD5F9989-CA55-40D4-97D7-98D9BD762159}" dt="2022-06-10T22:30:44.698" v="6797"/>
          <ac:picMkLst>
            <pc:docMk/>
            <pc:sldMk cId="709489726" sldId="359"/>
            <ac:picMk id="4" creationId="{1551648E-9698-2F21-23E7-CDC14AEF4191}"/>
          </ac:picMkLst>
        </pc:picChg>
        <pc:picChg chg="add mod">
          <ac:chgData name="MELISSA DE MATTOS PIMENTA" userId="97bb61ed-3cb1-404a-88f6-9b7bb975c664" providerId="ADAL" clId="{CD5F9989-CA55-40D4-97D7-98D9BD762159}" dt="2022-06-10T22:30:50.454" v="6798"/>
          <ac:picMkLst>
            <pc:docMk/>
            <pc:sldMk cId="709489726" sldId="359"/>
            <ac:picMk id="5" creationId="{A9E598C7-339A-F987-6C39-AF5AE415A37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Gr&#225;fico%20no%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pt-BR" sz="2400" b="1">
                <a:latin typeface="Arial" panose="020B0604020202020204" pitchFamily="34" charset="0"/>
                <a:cs typeface="Arial" panose="020B0604020202020204" pitchFamily="34" charset="0"/>
              </a:rPr>
              <a:t>Evolução das taxas de homicídio femininos</a:t>
            </a:r>
            <a:r>
              <a:rPr lang="pt-BR" sz="2400" b="1" baseline="0">
                <a:latin typeface="Arial" panose="020B0604020202020204" pitchFamily="34" charset="0"/>
                <a:cs typeface="Arial" panose="020B0604020202020204" pitchFamily="34" charset="0"/>
              </a:rPr>
              <a:t> </a:t>
            </a:r>
            <a:r>
              <a:rPr lang="pt-BR" sz="2400" b="1">
                <a:latin typeface="Arial" panose="020B0604020202020204" pitchFamily="34" charset="0"/>
                <a:cs typeface="Arial" panose="020B0604020202020204" pitchFamily="34" charset="0"/>
              </a:rPr>
              <a:t>por 100 mil habitantes, Brasil - 2009 a 2019</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autoTitleDeleted val="0"/>
    <c:plotArea>
      <c:layout/>
      <c:lineChart>
        <c:grouping val="standard"/>
        <c:varyColors val="0"/>
        <c:ser>
          <c:idx val="0"/>
          <c:order val="0"/>
          <c:tx>
            <c:strRef>
              <c:f>'[Gráfico no Microsoft PowerPoint]Planilha1'!$A$2</c:f>
              <c:strCache>
                <c:ptCount val="1"/>
                <c:pt idx="0">
                  <c:v>Brasil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no Microsoft PowerPoint]Planilha1'!$B$1:$L$1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'[Gráfico no Microsoft PowerPoint]Planilha1'!$B$2:$L$2</c:f>
              <c:numCache>
                <c:formatCode>General</c:formatCode>
                <c:ptCount val="11"/>
                <c:pt idx="0">
                  <c:v>4.3</c:v>
                </c:pt>
                <c:pt idx="1">
                  <c:v>4.4000000000000004</c:v>
                </c:pt>
                <c:pt idx="2">
                  <c:v>4.4000000000000004</c:v>
                </c:pt>
                <c:pt idx="3">
                  <c:v>4.5999999999999996</c:v>
                </c:pt>
                <c:pt idx="4">
                  <c:v>4.5999999999999996</c:v>
                </c:pt>
                <c:pt idx="5">
                  <c:v>4.5999999999999996</c:v>
                </c:pt>
                <c:pt idx="6">
                  <c:v>4.4000000000000004</c:v>
                </c:pt>
                <c:pt idx="7">
                  <c:v>4.5</c:v>
                </c:pt>
                <c:pt idx="8">
                  <c:v>4.7</c:v>
                </c:pt>
                <c:pt idx="9">
                  <c:v>4.3</c:v>
                </c:pt>
                <c:pt idx="10">
                  <c:v>3.5</c:v>
                </c:pt>
              </c:numCache>
            </c:numRef>
          </c:val>
          <c:smooth val="0"/>
          <c:extLst>
            <c:ext xmlns:c16="http://schemas.microsoft.com/office/drawing/2014/chart" uri="{C3380CC4-5D6E-409C-BE32-E72D297353CC}">
              <c16:uniqueId val="{00000000-44FD-4084-9834-A50A68FC2C98}"/>
            </c:ext>
          </c:extLst>
        </c:ser>
        <c:ser>
          <c:idx val="1"/>
          <c:order val="1"/>
          <c:tx>
            <c:strRef>
              <c:f>'[Gráfico no Microsoft PowerPoint]Planilha1'!$A$3</c:f>
              <c:strCache>
                <c:ptCount val="1"/>
                <c:pt idx="0">
                  <c:v>Negras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no Microsoft PowerPoint]Planilha1'!$B$1:$L$1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'[Gráfico no Microsoft PowerPoint]Planilha1'!$B$3:$L$3</c:f>
              <c:numCache>
                <c:formatCode>General</c:formatCode>
                <c:ptCount val="11"/>
                <c:pt idx="0">
                  <c:v>4.5999999999999996</c:v>
                </c:pt>
                <c:pt idx="1">
                  <c:v>5.2</c:v>
                </c:pt>
                <c:pt idx="2">
                  <c:v>5.3</c:v>
                </c:pt>
                <c:pt idx="3">
                  <c:v>5.5</c:v>
                </c:pt>
                <c:pt idx="4">
                  <c:v>5.4</c:v>
                </c:pt>
                <c:pt idx="5">
                  <c:v>5.4</c:v>
                </c:pt>
                <c:pt idx="6">
                  <c:v>5.2</c:v>
                </c:pt>
                <c:pt idx="7">
                  <c:v>5.3</c:v>
                </c:pt>
                <c:pt idx="8">
                  <c:v>5.6</c:v>
                </c:pt>
                <c:pt idx="9">
                  <c:v>5.2</c:v>
                </c:pt>
                <c:pt idx="10">
                  <c:v>5.0999999999999996</c:v>
                </c:pt>
              </c:numCache>
            </c:numRef>
          </c:val>
          <c:smooth val="0"/>
          <c:extLst>
            <c:ext xmlns:c16="http://schemas.microsoft.com/office/drawing/2014/chart" uri="{C3380CC4-5D6E-409C-BE32-E72D297353CC}">
              <c16:uniqueId val="{00000001-44FD-4084-9834-A50A68FC2C98}"/>
            </c:ext>
          </c:extLst>
        </c:ser>
        <c:ser>
          <c:idx val="2"/>
          <c:order val="2"/>
          <c:tx>
            <c:strRef>
              <c:f>'[Gráfico no Microsoft PowerPoint]Planilha1'!$A$4</c:f>
              <c:strCache>
                <c:ptCount val="1"/>
                <c:pt idx="0">
                  <c:v>Não negras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no Microsoft PowerPoint]Planilha1'!$B$1:$L$1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'[Gráfico no Microsoft PowerPoint]Planilha1'!$B$4:$L$4</c:f>
              <c:numCache>
                <c:formatCode>General</c:formatCode>
                <c:ptCount val="11"/>
                <c:pt idx="0">
                  <c:v>3.3</c:v>
                </c:pt>
                <c:pt idx="1">
                  <c:v>3.2</c:v>
                </c:pt>
                <c:pt idx="2">
                  <c:v>3.1</c:v>
                </c:pt>
                <c:pt idx="3">
                  <c:v>3.2</c:v>
                </c:pt>
                <c:pt idx="4">
                  <c:v>3.3</c:v>
                </c:pt>
                <c:pt idx="5">
                  <c:v>3.3</c:v>
                </c:pt>
                <c:pt idx="6">
                  <c:v>3.1</c:v>
                </c:pt>
                <c:pt idx="7">
                  <c:v>3.1</c:v>
                </c:pt>
                <c:pt idx="8">
                  <c:v>3.2</c:v>
                </c:pt>
                <c:pt idx="9">
                  <c:v>2.8</c:v>
                </c:pt>
                <c:pt idx="10">
                  <c:v>2.5</c:v>
                </c:pt>
              </c:numCache>
            </c:numRef>
          </c:val>
          <c:smooth val="0"/>
          <c:extLst>
            <c:ext xmlns:c16="http://schemas.microsoft.com/office/drawing/2014/chart" uri="{C3380CC4-5D6E-409C-BE32-E72D297353CC}">
              <c16:uniqueId val="{00000002-44FD-4084-9834-A50A68FC2C98}"/>
            </c:ext>
          </c:extLst>
        </c:ser>
        <c:dLbls>
          <c:showLegendKey val="0"/>
          <c:showVal val="0"/>
          <c:showCatName val="0"/>
          <c:showSerName val="0"/>
          <c:showPercent val="0"/>
          <c:showBubbleSize val="0"/>
        </c:dLbls>
        <c:smooth val="0"/>
        <c:axId val="516335112"/>
        <c:axId val="516333144"/>
      </c:lineChart>
      <c:catAx>
        <c:axId val="51633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BR"/>
          </a:p>
        </c:txPr>
        <c:crossAx val="516333144"/>
        <c:crosses val="autoZero"/>
        <c:auto val="1"/>
        <c:lblAlgn val="ctr"/>
        <c:lblOffset val="100"/>
        <c:noMultiLvlLbl val="0"/>
      </c:catAx>
      <c:valAx>
        <c:axId val="516333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16335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D22E7-C1EB-4B1F-8EA6-08229365D18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5A7EC31-641C-4B45-A715-9F484AF4361B}">
      <dgm:prSet/>
      <dgm:spPr/>
      <dgm:t>
        <a:bodyPr/>
        <a:lstStyle/>
        <a:p>
          <a:r>
            <a:rPr lang="pt-BR"/>
            <a:t>Durante muito tempo as desigualdades de gênero foram atribuídas a diferenças biológicas, psicológicas e sociais que estabeleciam padrões de comportamento e atuação social.  </a:t>
          </a:r>
          <a:endParaRPr lang="en-US"/>
        </a:p>
      </dgm:t>
    </dgm:pt>
    <dgm:pt modelId="{066E3A36-EFDA-41AF-8189-6F9778BF3856}" type="parTrans" cxnId="{23D93D5E-CBE0-49A8-A53B-097BEF8580A1}">
      <dgm:prSet/>
      <dgm:spPr/>
      <dgm:t>
        <a:bodyPr/>
        <a:lstStyle/>
        <a:p>
          <a:endParaRPr lang="en-US"/>
        </a:p>
      </dgm:t>
    </dgm:pt>
    <dgm:pt modelId="{AD2DED82-9A67-4A07-8281-9DB8B876787C}" type="sibTrans" cxnId="{23D93D5E-CBE0-49A8-A53B-097BEF8580A1}">
      <dgm:prSet/>
      <dgm:spPr/>
      <dgm:t>
        <a:bodyPr/>
        <a:lstStyle/>
        <a:p>
          <a:endParaRPr lang="en-US"/>
        </a:p>
      </dgm:t>
    </dgm:pt>
    <dgm:pt modelId="{FE9289C6-BC2E-4A55-AE14-E59D8780D88F}">
      <dgm:prSet/>
      <dgm:spPr/>
      <dgm:t>
        <a:bodyPr/>
        <a:lstStyle/>
        <a:p>
          <a:r>
            <a:rPr lang="pt-BR" dirty="0"/>
            <a:t>Abordagens funcionalistas, por exemplo, atribuíram um conjunto de características amplas aos indivíduos, dentro daquilo que veio a ser definido como “papéis sexuais”.</a:t>
          </a:r>
          <a:endParaRPr lang="en-US" dirty="0"/>
        </a:p>
      </dgm:t>
    </dgm:pt>
    <dgm:pt modelId="{64FFF3EB-2744-4EB0-B348-1AB484C4942C}" type="parTrans" cxnId="{F21C1A06-D840-4D4C-96FE-41911B75E37B}">
      <dgm:prSet/>
      <dgm:spPr/>
      <dgm:t>
        <a:bodyPr/>
        <a:lstStyle/>
        <a:p>
          <a:endParaRPr lang="en-US"/>
        </a:p>
      </dgm:t>
    </dgm:pt>
    <dgm:pt modelId="{649B3396-55E5-4827-838A-0FCCE6C7E047}" type="sibTrans" cxnId="{F21C1A06-D840-4D4C-96FE-41911B75E37B}">
      <dgm:prSet/>
      <dgm:spPr/>
      <dgm:t>
        <a:bodyPr/>
        <a:lstStyle/>
        <a:p>
          <a:endParaRPr lang="en-US"/>
        </a:p>
      </dgm:t>
    </dgm:pt>
    <dgm:pt modelId="{57852934-64D1-41B9-93C6-281BFAE9887B}">
      <dgm:prSet/>
      <dgm:spPr/>
      <dgm:t>
        <a:bodyPr/>
        <a:lstStyle/>
        <a:p>
          <a:r>
            <a:rPr lang="pt-BR" dirty="0"/>
            <a:t>Nessa perspectiva, homens e mulheres estariam vocacionados por suas diferenças biológicas e desempenharem determinadas funções. Assim, a divisão sexual do trabalho seria resultado de uma “programação biológica”.</a:t>
          </a:r>
          <a:endParaRPr lang="en-US" dirty="0"/>
        </a:p>
      </dgm:t>
    </dgm:pt>
    <dgm:pt modelId="{09C03BF1-42F0-4573-9C75-F8F128AC25F7}" type="parTrans" cxnId="{418B4C30-D200-489D-85E1-55CD0007F0B8}">
      <dgm:prSet/>
      <dgm:spPr/>
      <dgm:t>
        <a:bodyPr/>
        <a:lstStyle/>
        <a:p>
          <a:endParaRPr lang="en-US"/>
        </a:p>
      </dgm:t>
    </dgm:pt>
    <dgm:pt modelId="{7B955AE5-773B-472C-8619-9FF90A397F44}" type="sibTrans" cxnId="{418B4C30-D200-489D-85E1-55CD0007F0B8}">
      <dgm:prSet/>
      <dgm:spPr/>
      <dgm:t>
        <a:bodyPr/>
        <a:lstStyle/>
        <a:p>
          <a:endParaRPr lang="en-US"/>
        </a:p>
      </dgm:t>
    </dgm:pt>
    <dgm:pt modelId="{6ACD77CD-26C6-4A94-89DC-EBCFA68E8536}" type="pres">
      <dgm:prSet presAssocID="{49BD22E7-C1EB-4B1F-8EA6-08229365D189}" presName="vert0" presStyleCnt="0">
        <dgm:presLayoutVars>
          <dgm:dir/>
          <dgm:animOne val="branch"/>
          <dgm:animLvl val="lvl"/>
        </dgm:presLayoutVars>
      </dgm:prSet>
      <dgm:spPr/>
    </dgm:pt>
    <dgm:pt modelId="{FF874644-CA8D-4E78-9A5B-061C53AE8A15}" type="pres">
      <dgm:prSet presAssocID="{B5A7EC31-641C-4B45-A715-9F484AF4361B}" presName="thickLine" presStyleLbl="alignNode1" presStyleIdx="0" presStyleCnt="3"/>
      <dgm:spPr/>
    </dgm:pt>
    <dgm:pt modelId="{80CE3EFC-7ED0-49FD-A080-8093D9B20880}" type="pres">
      <dgm:prSet presAssocID="{B5A7EC31-641C-4B45-A715-9F484AF4361B}" presName="horz1" presStyleCnt="0"/>
      <dgm:spPr/>
    </dgm:pt>
    <dgm:pt modelId="{93739F0F-BA57-49A7-A91D-A8780CA0D282}" type="pres">
      <dgm:prSet presAssocID="{B5A7EC31-641C-4B45-A715-9F484AF4361B}" presName="tx1" presStyleLbl="revTx" presStyleIdx="0" presStyleCnt="3"/>
      <dgm:spPr/>
    </dgm:pt>
    <dgm:pt modelId="{78950A12-A002-4AC9-AC9C-8695D0F19C41}" type="pres">
      <dgm:prSet presAssocID="{B5A7EC31-641C-4B45-A715-9F484AF4361B}" presName="vert1" presStyleCnt="0"/>
      <dgm:spPr/>
    </dgm:pt>
    <dgm:pt modelId="{FA9AE7A1-7564-4DDD-B7C8-6A5E79261EB2}" type="pres">
      <dgm:prSet presAssocID="{FE9289C6-BC2E-4A55-AE14-E59D8780D88F}" presName="thickLine" presStyleLbl="alignNode1" presStyleIdx="1" presStyleCnt="3"/>
      <dgm:spPr/>
    </dgm:pt>
    <dgm:pt modelId="{6FE76DEE-B2A4-4C35-A4B6-4B0453C9AC2C}" type="pres">
      <dgm:prSet presAssocID="{FE9289C6-BC2E-4A55-AE14-E59D8780D88F}" presName="horz1" presStyleCnt="0"/>
      <dgm:spPr/>
    </dgm:pt>
    <dgm:pt modelId="{4B50DD84-C749-49E8-ADB7-5B4660A101EB}" type="pres">
      <dgm:prSet presAssocID="{FE9289C6-BC2E-4A55-AE14-E59D8780D88F}" presName="tx1" presStyleLbl="revTx" presStyleIdx="1" presStyleCnt="3"/>
      <dgm:spPr/>
    </dgm:pt>
    <dgm:pt modelId="{B5508A99-70F1-4E9D-B25D-4D55648E9461}" type="pres">
      <dgm:prSet presAssocID="{FE9289C6-BC2E-4A55-AE14-E59D8780D88F}" presName="vert1" presStyleCnt="0"/>
      <dgm:spPr/>
    </dgm:pt>
    <dgm:pt modelId="{343539DB-9E02-4E78-98FB-5F0B68744706}" type="pres">
      <dgm:prSet presAssocID="{57852934-64D1-41B9-93C6-281BFAE9887B}" presName="thickLine" presStyleLbl="alignNode1" presStyleIdx="2" presStyleCnt="3"/>
      <dgm:spPr/>
    </dgm:pt>
    <dgm:pt modelId="{66206EEA-EC34-4AA4-A563-CB17CA87DDB0}" type="pres">
      <dgm:prSet presAssocID="{57852934-64D1-41B9-93C6-281BFAE9887B}" presName="horz1" presStyleCnt="0"/>
      <dgm:spPr/>
    </dgm:pt>
    <dgm:pt modelId="{CCCD4877-22CD-49B3-AD3F-4C001497A829}" type="pres">
      <dgm:prSet presAssocID="{57852934-64D1-41B9-93C6-281BFAE9887B}" presName="tx1" presStyleLbl="revTx" presStyleIdx="2" presStyleCnt="3"/>
      <dgm:spPr/>
    </dgm:pt>
    <dgm:pt modelId="{95FB6894-6E4A-47E9-B7EF-70B27815B085}" type="pres">
      <dgm:prSet presAssocID="{57852934-64D1-41B9-93C6-281BFAE9887B}" presName="vert1" presStyleCnt="0"/>
      <dgm:spPr/>
    </dgm:pt>
  </dgm:ptLst>
  <dgm:cxnLst>
    <dgm:cxn modelId="{F21C1A06-D840-4D4C-96FE-41911B75E37B}" srcId="{49BD22E7-C1EB-4B1F-8EA6-08229365D189}" destId="{FE9289C6-BC2E-4A55-AE14-E59D8780D88F}" srcOrd="1" destOrd="0" parTransId="{64FFF3EB-2744-4EB0-B348-1AB484C4942C}" sibTransId="{649B3396-55E5-4827-838A-0FCCE6C7E047}"/>
    <dgm:cxn modelId="{418B4C30-D200-489D-85E1-55CD0007F0B8}" srcId="{49BD22E7-C1EB-4B1F-8EA6-08229365D189}" destId="{57852934-64D1-41B9-93C6-281BFAE9887B}" srcOrd="2" destOrd="0" parTransId="{09C03BF1-42F0-4573-9C75-F8F128AC25F7}" sibTransId="{7B955AE5-773B-472C-8619-9FF90A397F44}"/>
    <dgm:cxn modelId="{23D93D5E-CBE0-49A8-A53B-097BEF8580A1}" srcId="{49BD22E7-C1EB-4B1F-8EA6-08229365D189}" destId="{B5A7EC31-641C-4B45-A715-9F484AF4361B}" srcOrd="0" destOrd="0" parTransId="{066E3A36-EFDA-41AF-8189-6F9778BF3856}" sibTransId="{AD2DED82-9A67-4A07-8281-9DB8B876787C}"/>
    <dgm:cxn modelId="{5AB24F7E-145D-4E01-BE7D-EBE4B8EEA90C}" type="presOf" srcId="{57852934-64D1-41B9-93C6-281BFAE9887B}" destId="{CCCD4877-22CD-49B3-AD3F-4C001497A829}" srcOrd="0" destOrd="0" presId="urn:microsoft.com/office/officeart/2008/layout/LinedList"/>
    <dgm:cxn modelId="{7DCD2689-9199-4C3B-877C-C4F7DB8B416E}" type="presOf" srcId="{FE9289C6-BC2E-4A55-AE14-E59D8780D88F}" destId="{4B50DD84-C749-49E8-ADB7-5B4660A101EB}" srcOrd="0" destOrd="0" presId="urn:microsoft.com/office/officeart/2008/layout/LinedList"/>
    <dgm:cxn modelId="{F196D489-BFEC-436F-9AA2-76BAC09FCB02}" type="presOf" srcId="{49BD22E7-C1EB-4B1F-8EA6-08229365D189}" destId="{6ACD77CD-26C6-4A94-89DC-EBCFA68E8536}" srcOrd="0" destOrd="0" presId="urn:microsoft.com/office/officeart/2008/layout/LinedList"/>
    <dgm:cxn modelId="{A93EB597-E642-4736-8F4F-266CF7063C3A}" type="presOf" srcId="{B5A7EC31-641C-4B45-A715-9F484AF4361B}" destId="{93739F0F-BA57-49A7-A91D-A8780CA0D282}" srcOrd="0" destOrd="0" presId="urn:microsoft.com/office/officeart/2008/layout/LinedList"/>
    <dgm:cxn modelId="{D6F01C5B-F4CB-4478-AE97-E715AB8F8D2E}" type="presParOf" srcId="{6ACD77CD-26C6-4A94-89DC-EBCFA68E8536}" destId="{FF874644-CA8D-4E78-9A5B-061C53AE8A15}" srcOrd="0" destOrd="0" presId="urn:microsoft.com/office/officeart/2008/layout/LinedList"/>
    <dgm:cxn modelId="{3FDE0A1E-E90C-4CC9-8D16-AD664D7049B9}" type="presParOf" srcId="{6ACD77CD-26C6-4A94-89DC-EBCFA68E8536}" destId="{80CE3EFC-7ED0-49FD-A080-8093D9B20880}" srcOrd="1" destOrd="0" presId="urn:microsoft.com/office/officeart/2008/layout/LinedList"/>
    <dgm:cxn modelId="{C4C2B206-C387-450C-B96D-9067AFE4DEEC}" type="presParOf" srcId="{80CE3EFC-7ED0-49FD-A080-8093D9B20880}" destId="{93739F0F-BA57-49A7-A91D-A8780CA0D282}" srcOrd="0" destOrd="0" presId="urn:microsoft.com/office/officeart/2008/layout/LinedList"/>
    <dgm:cxn modelId="{184900E0-C6B0-4FA9-8C22-7FAA5E75DFE5}" type="presParOf" srcId="{80CE3EFC-7ED0-49FD-A080-8093D9B20880}" destId="{78950A12-A002-4AC9-AC9C-8695D0F19C41}" srcOrd="1" destOrd="0" presId="urn:microsoft.com/office/officeart/2008/layout/LinedList"/>
    <dgm:cxn modelId="{3FC9B866-9E48-40F0-86EA-37ADE167D010}" type="presParOf" srcId="{6ACD77CD-26C6-4A94-89DC-EBCFA68E8536}" destId="{FA9AE7A1-7564-4DDD-B7C8-6A5E79261EB2}" srcOrd="2" destOrd="0" presId="urn:microsoft.com/office/officeart/2008/layout/LinedList"/>
    <dgm:cxn modelId="{2223FEA4-A368-47E0-97E5-8EA1E7012257}" type="presParOf" srcId="{6ACD77CD-26C6-4A94-89DC-EBCFA68E8536}" destId="{6FE76DEE-B2A4-4C35-A4B6-4B0453C9AC2C}" srcOrd="3" destOrd="0" presId="urn:microsoft.com/office/officeart/2008/layout/LinedList"/>
    <dgm:cxn modelId="{1A58C920-84BD-4D6D-B94F-FCB49AD200BA}" type="presParOf" srcId="{6FE76DEE-B2A4-4C35-A4B6-4B0453C9AC2C}" destId="{4B50DD84-C749-49E8-ADB7-5B4660A101EB}" srcOrd="0" destOrd="0" presId="urn:microsoft.com/office/officeart/2008/layout/LinedList"/>
    <dgm:cxn modelId="{FAEFA469-2E91-40BA-B58D-E32B4A7A2E49}" type="presParOf" srcId="{6FE76DEE-B2A4-4C35-A4B6-4B0453C9AC2C}" destId="{B5508A99-70F1-4E9D-B25D-4D55648E9461}" srcOrd="1" destOrd="0" presId="urn:microsoft.com/office/officeart/2008/layout/LinedList"/>
    <dgm:cxn modelId="{5E4AF01F-CF02-49BE-84DC-1620318F1B57}" type="presParOf" srcId="{6ACD77CD-26C6-4A94-89DC-EBCFA68E8536}" destId="{343539DB-9E02-4E78-98FB-5F0B68744706}" srcOrd="4" destOrd="0" presId="urn:microsoft.com/office/officeart/2008/layout/LinedList"/>
    <dgm:cxn modelId="{6FEB7301-1CBE-4880-A3B6-2E1EAF8AD225}" type="presParOf" srcId="{6ACD77CD-26C6-4A94-89DC-EBCFA68E8536}" destId="{66206EEA-EC34-4AA4-A563-CB17CA87DDB0}" srcOrd="5" destOrd="0" presId="urn:microsoft.com/office/officeart/2008/layout/LinedList"/>
    <dgm:cxn modelId="{16D319A6-3EAC-4DFB-BA5E-8BBA60308468}" type="presParOf" srcId="{66206EEA-EC34-4AA4-A563-CB17CA87DDB0}" destId="{CCCD4877-22CD-49B3-AD3F-4C001497A829}" srcOrd="0" destOrd="0" presId="urn:microsoft.com/office/officeart/2008/layout/LinedList"/>
    <dgm:cxn modelId="{C9D0D3DF-F75D-4B4D-8C8B-6F64BF6E0185}" type="presParOf" srcId="{66206EEA-EC34-4AA4-A563-CB17CA87DDB0}" destId="{95FB6894-6E4A-47E9-B7EF-70B27815B08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74644-CA8D-4E78-9A5B-061C53AE8A15}">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39F0F-BA57-49A7-A91D-A8780CA0D28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pt-BR" sz="2600" kern="1200"/>
            <a:t>Durante muito tempo as desigualdades de gênero foram atribuídas a diferenças biológicas, psicológicas e sociais que estabeleciam padrões de comportamento e atuação social.  </a:t>
          </a:r>
          <a:endParaRPr lang="en-US" sz="2600" kern="1200"/>
        </a:p>
      </dsp:txBody>
      <dsp:txXfrm>
        <a:off x="0" y="2124"/>
        <a:ext cx="10515600" cy="1449029"/>
      </dsp:txXfrm>
    </dsp:sp>
    <dsp:sp modelId="{FA9AE7A1-7564-4DDD-B7C8-6A5E79261EB2}">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0DD84-C749-49E8-ADB7-5B4660A101E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pt-BR" sz="2600" kern="1200" dirty="0"/>
            <a:t>Abordagens funcionalistas, por exemplo, atribuíram um conjunto de características amplas aos indivíduos, dentro daquilo que veio a ser definido como “papéis sexuais”.</a:t>
          </a:r>
          <a:endParaRPr lang="en-US" sz="2600" kern="1200" dirty="0"/>
        </a:p>
      </dsp:txBody>
      <dsp:txXfrm>
        <a:off x="0" y="1451154"/>
        <a:ext cx="10515600" cy="1449029"/>
      </dsp:txXfrm>
    </dsp:sp>
    <dsp:sp modelId="{343539DB-9E02-4E78-98FB-5F0B68744706}">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D4877-22CD-49B3-AD3F-4C001497A829}">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pt-BR" sz="2600" kern="1200" dirty="0"/>
            <a:t>Nessa perspectiva, homens e mulheres estariam vocacionados por suas diferenças biológicas e desempenharem determinadas funções. Assim, a divisão sexual do trabalho seria resultado de uma “programação biológica”.</a:t>
          </a:r>
          <a:endParaRPr lang="en-US" sz="2600" kern="1200" dirty="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FF4EB-0CB1-4B3C-B487-387974FE9CA8}" type="datetimeFigureOut">
              <a:rPr lang="pt-BR" smtClean="0"/>
              <a:t>10/06/2022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F24ED-9ED2-4D15-B4AB-94F594BC16F8}" type="slidenum">
              <a:rPr lang="pt-BR" smtClean="0"/>
              <a:t>‹nº›</a:t>
            </a:fld>
            <a:endParaRPr lang="pt-BR"/>
          </a:p>
        </p:txBody>
      </p:sp>
    </p:spTree>
    <p:extLst>
      <p:ext uri="{BB962C8B-B14F-4D97-AF65-F5344CB8AC3E}">
        <p14:creationId xmlns:p14="http://schemas.microsoft.com/office/powerpoint/2010/main" val="432929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175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1cc47c01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1cc47c01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41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1cc47c01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1cc47c01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41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1cc47c01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1cc47c01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39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E87CE-6E4D-20F8-FE52-2E94E38835D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412EA4E-EFA5-7114-98C3-D0627DAB2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49354B6-D003-8554-C48C-5F0B59983A45}"/>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5" name="Espaço Reservado para Rodapé 4">
            <a:extLst>
              <a:ext uri="{FF2B5EF4-FFF2-40B4-BE49-F238E27FC236}">
                <a16:creationId xmlns:a16="http://schemas.microsoft.com/office/drawing/2014/main" id="{5FD36BC8-20ED-97FB-9B6D-E00C04C0CF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5C3BAB8-5FA5-9954-57CA-43CE470D191D}"/>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370538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68957-FEFE-1146-03FD-AF51891F233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FAF0795-DFBE-2D36-30B2-59B66838EAA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3135545-110D-51FB-169F-E08E2A233518}"/>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5" name="Espaço Reservado para Rodapé 4">
            <a:extLst>
              <a:ext uri="{FF2B5EF4-FFF2-40B4-BE49-F238E27FC236}">
                <a16:creationId xmlns:a16="http://schemas.microsoft.com/office/drawing/2014/main" id="{AC2DD060-ED6D-500F-70BC-A8BEAEB05DE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0E0B41D-7299-4EBC-0ED3-A6F0992554A6}"/>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244617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8AEB05-333B-D240-08D2-0B707DEC960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CE78973-A34E-D783-6EFE-3C295895F91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EDC9E7-D8F4-703A-482A-E1AEDDB6C31E}"/>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5" name="Espaço Reservado para Rodapé 4">
            <a:extLst>
              <a:ext uri="{FF2B5EF4-FFF2-40B4-BE49-F238E27FC236}">
                <a16:creationId xmlns:a16="http://schemas.microsoft.com/office/drawing/2014/main" id="{4823A8BE-12C8-4937-4228-5A2521D3F6C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5B75CE8-CA9A-0E4F-ECEE-462C0406F379}"/>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5744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138546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3F3B1-DD5E-2D78-6DCD-65D6FB821F8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299E506-6FE2-92BF-277A-DF6CC69C33B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1CA9290-384E-CE31-3102-34AEB470437D}"/>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5" name="Espaço Reservado para Rodapé 4">
            <a:extLst>
              <a:ext uri="{FF2B5EF4-FFF2-40B4-BE49-F238E27FC236}">
                <a16:creationId xmlns:a16="http://schemas.microsoft.com/office/drawing/2014/main" id="{28000456-0E14-3372-C45C-4B32B254725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70AD3D6-E0A6-7872-6C30-DA8D45F140DA}"/>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14425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337FC-ACDB-B7FD-B67F-02F012065B1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36EC1E3-6BE0-C3FB-4DC3-CD7A5E1BA7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1661E45-6383-06EA-1E9B-C8C950684072}"/>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5" name="Espaço Reservado para Rodapé 4">
            <a:extLst>
              <a:ext uri="{FF2B5EF4-FFF2-40B4-BE49-F238E27FC236}">
                <a16:creationId xmlns:a16="http://schemas.microsoft.com/office/drawing/2014/main" id="{DD661600-3E91-251D-0936-74A4A943F81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A159446-8313-2611-ED76-96D2C46DCF05}"/>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240622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A4B70-BAA0-EC58-AF88-3CF8CC39C87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7503AE7-4621-AB16-3773-F2216CAAF5E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181C96A-F941-6210-4BA8-5ACF4ECD9E5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75B1E14-936E-19FB-A92A-21604D717D07}"/>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6" name="Espaço Reservado para Rodapé 5">
            <a:extLst>
              <a:ext uri="{FF2B5EF4-FFF2-40B4-BE49-F238E27FC236}">
                <a16:creationId xmlns:a16="http://schemas.microsoft.com/office/drawing/2014/main" id="{432857D5-9EDC-ABA3-950D-2EBD11BF47A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5790DBF-4A91-E738-BF08-2CE568B03278}"/>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46336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3112B-2B86-AA6A-422F-E6CC1A4E511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46D69EC-3ACF-C46A-7B29-D1C001044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00ADDE2-5CB0-702E-9F15-B41309D94DA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7005EB5-2098-3A9C-646D-101BB2B634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94FDD41-0DE3-6B4F-38C2-6B15F94716C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529852B-FF12-779B-08AE-BCE7E956D82E}"/>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8" name="Espaço Reservado para Rodapé 7">
            <a:extLst>
              <a:ext uri="{FF2B5EF4-FFF2-40B4-BE49-F238E27FC236}">
                <a16:creationId xmlns:a16="http://schemas.microsoft.com/office/drawing/2014/main" id="{D61D4157-09A2-6F23-CF90-8F86BFAC1A2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D4714B0-04A7-A0CE-FE8E-095F0D640A40}"/>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359801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40AF3-62D8-B02D-949F-40541ECA36F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FCBAD82-D63A-575D-DD65-DB465DC52743}"/>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4" name="Espaço Reservado para Rodapé 3">
            <a:extLst>
              <a:ext uri="{FF2B5EF4-FFF2-40B4-BE49-F238E27FC236}">
                <a16:creationId xmlns:a16="http://schemas.microsoft.com/office/drawing/2014/main" id="{B2BCFF59-4337-FBC2-083B-58AFBB73901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A7A1A92-6B35-98FF-644F-3ACC861BAC6D}"/>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57958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B1CE9AD-D99E-0C68-F31B-0BB08EB8AF2F}"/>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3" name="Espaço Reservado para Rodapé 2">
            <a:extLst>
              <a:ext uri="{FF2B5EF4-FFF2-40B4-BE49-F238E27FC236}">
                <a16:creationId xmlns:a16="http://schemas.microsoft.com/office/drawing/2014/main" id="{95310B11-6576-FBC5-AE8D-8D252E70D1B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5BD68BC-A953-8D5C-ADE6-9606E45DC0F0}"/>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215201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9CA04F-B36B-DDAA-1711-FE5B7073358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3E5B650-9B27-901D-9C70-EB417FD44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6457536-B410-3772-F902-44528D609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09B575E-B81A-C429-85D9-51F1D30D5A35}"/>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6" name="Espaço Reservado para Rodapé 5">
            <a:extLst>
              <a:ext uri="{FF2B5EF4-FFF2-40B4-BE49-F238E27FC236}">
                <a16:creationId xmlns:a16="http://schemas.microsoft.com/office/drawing/2014/main" id="{3432132A-A736-1A9F-997D-510B668C840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FC84099-C4A9-F049-5FF4-07DFF515E267}"/>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289498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4938D-2974-2EED-7D2C-D23BED54ACC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82CBE7A-F11E-8D99-ACB0-92A03E241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D087E97-BEA1-1F5B-CE78-8E70EBF57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B3D1B5D-B251-3806-D0C7-BBE5228F5269}"/>
              </a:ext>
            </a:extLst>
          </p:cNvPr>
          <p:cNvSpPr>
            <a:spLocks noGrp="1"/>
          </p:cNvSpPr>
          <p:nvPr>
            <p:ph type="dt" sz="half" idx="10"/>
          </p:nvPr>
        </p:nvSpPr>
        <p:spPr/>
        <p:txBody>
          <a:bodyPr/>
          <a:lstStyle/>
          <a:p>
            <a:fld id="{96316EE1-1E84-4003-8EBE-E135B1AC2B59}" type="datetimeFigureOut">
              <a:rPr lang="pt-BR" smtClean="0"/>
              <a:t>10/06/2022</a:t>
            </a:fld>
            <a:endParaRPr lang="pt-BR"/>
          </a:p>
        </p:txBody>
      </p:sp>
      <p:sp>
        <p:nvSpPr>
          <p:cNvPr id="6" name="Espaço Reservado para Rodapé 5">
            <a:extLst>
              <a:ext uri="{FF2B5EF4-FFF2-40B4-BE49-F238E27FC236}">
                <a16:creationId xmlns:a16="http://schemas.microsoft.com/office/drawing/2014/main" id="{2548C54C-91B2-2CBC-717F-290F4EC4CED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7F2720B-2822-1BD0-1A79-8EE66E1168BF}"/>
              </a:ext>
            </a:extLst>
          </p:cNvPr>
          <p:cNvSpPr>
            <a:spLocks noGrp="1"/>
          </p:cNvSpPr>
          <p:nvPr>
            <p:ph type="sldNum" sz="quarter" idx="12"/>
          </p:nvPr>
        </p:nvSpPr>
        <p:spPr/>
        <p:txBody>
          <a:bodyPr/>
          <a:lstStyle/>
          <a:p>
            <a:fld id="{3471CDAF-1BF2-46FE-8BC2-339C7A4C22F6}" type="slidenum">
              <a:rPr lang="pt-BR" smtClean="0"/>
              <a:t>‹nº›</a:t>
            </a:fld>
            <a:endParaRPr lang="pt-BR"/>
          </a:p>
        </p:txBody>
      </p:sp>
    </p:spTree>
    <p:extLst>
      <p:ext uri="{BB962C8B-B14F-4D97-AF65-F5344CB8AC3E}">
        <p14:creationId xmlns:p14="http://schemas.microsoft.com/office/powerpoint/2010/main" val="75985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251A5E1-66A0-31F8-DA76-6AED51755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7B85DC4-C373-0447-D339-49A44B135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DF2DD97-1349-F66C-6987-CD54D1C98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16EE1-1E84-4003-8EBE-E135B1AC2B59}" type="datetimeFigureOut">
              <a:rPr lang="pt-BR" smtClean="0"/>
              <a:t>10/06/2022</a:t>
            </a:fld>
            <a:endParaRPr lang="pt-BR"/>
          </a:p>
        </p:txBody>
      </p:sp>
      <p:sp>
        <p:nvSpPr>
          <p:cNvPr id="5" name="Espaço Reservado para Rodapé 4">
            <a:extLst>
              <a:ext uri="{FF2B5EF4-FFF2-40B4-BE49-F238E27FC236}">
                <a16:creationId xmlns:a16="http://schemas.microsoft.com/office/drawing/2014/main" id="{EEAEFAB4-4D27-1C06-7BD3-B73324120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5DD8089-9A84-3C17-C085-433B04697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1CDAF-1BF2-46FE-8BC2-339C7A4C22F6}" type="slidenum">
              <a:rPr lang="pt-BR" smtClean="0"/>
              <a:t>‹nº›</a:t>
            </a:fld>
            <a:endParaRPr lang="pt-BR"/>
          </a:p>
        </p:txBody>
      </p:sp>
    </p:spTree>
    <p:extLst>
      <p:ext uri="{BB962C8B-B14F-4D97-AF65-F5344CB8AC3E}">
        <p14:creationId xmlns:p14="http://schemas.microsoft.com/office/powerpoint/2010/main" val="748761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ustria-forum.org/af/Geography/Europe/Spain/Pictures/Bilbao/Guernica_Picasso"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con2bemolesradio.com/noviembre-historico-guerra-moderna/" TargetMode="External"/><Relationship Id="rId7" Type="http://schemas.openxmlformats.org/officeDocument/2006/relationships/hyperlink" Target="https://santosbancarios.com.br/artigo/falha-na-seguranca-obriga-itau-a-indenizar-empregada-por-assalto-a-agencia"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2.png"/><Relationship Id="rId5" Type="http://schemas.openxmlformats.org/officeDocument/2006/relationships/hyperlink" Target="https://observatory.tec.mx/edu-news/teachers-also-suffer-from-bullying" TargetMode="External"/><Relationship Id="rId10" Type="http://schemas.openxmlformats.org/officeDocument/2006/relationships/image" Target="../media/image4.png"/><Relationship Id="rId4" Type="http://schemas.openxmlformats.org/officeDocument/2006/relationships/image" Target="../media/image6.jpg"/><Relationship Id="rId9" Type="http://schemas.openxmlformats.org/officeDocument/2006/relationships/hyperlink" Target="https://creativecommons.org/licenses/by-nc/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d/3.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brasildefato.com.br/2016/11/23/mulheres-marcham-contra-o-feminicidio-nesta-sexta-feira-25-em-sao-paulo-sp/" TargetMode="External"/><Relationship Id="rId5" Type="http://schemas.openxmlformats.org/officeDocument/2006/relationships/image" Target="../media/image8.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creativecommons.org/licenses/by-sa/3.0/" TargetMode="External"/><Relationship Id="rId4" Type="http://schemas.openxmlformats.org/officeDocument/2006/relationships/hyperlink" Target="https://www.horitzo.eu/en/petition-to-the-eu-to-condemn-the-violence-deployed-by-the-spanish-police-in-catalonia/"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155800" y="2908717"/>
            <a:ext cx="9880400" cy="1481200"/>
          </a:xfrm>
          <a:prstGeom prst="rect">
            <a:avLst/>
          </a:prstGeom>
        </p:spPr>
        <p:txBody>
          <a:bodyPr spcFirstLastPara="1" vert="horz" wrap="square" lIns="121900" tIns="121900" rIns="121900" bIns="121900" rtlCol="0" anchor="b" anchorCtr="0">
            <a:normAutofit fontScale="90000"/>
          </a:bodyPr>
          <a:lstStyle/>
          <a:p>
            <a:pPr>
              <a:spcBef>
                <a:spcPts val="0"/>
              </a:spcBef>
            </a:pPr>
            <a:r>
              <a:rPr lang="pt-BR" sz="5333" b="1" dirty="0">
                <a:solidFill>
                  <a:srgbClr val="980000"/>
                </a:solidFill>
              </a:rPr>
              <a:t>Violência de gênero e Masculinidades</a:t>
            </a:r>
            <a:endParaRPr sz="5333" b="1" dirty="0">
              <a:solidFill>
                <a:srgbClr val="980000"/>
              </a:solidFill>
            </a:endParaRPr>
          </a:p>
        </p:txBody>
      </p:sp>
      <p:sp>
        <p:nvSpPr>
          <p:cNvPr id="55" name="Google Shape;55;p13"/>
          <p:cNvSpPr txBox="1">
            <a:spLocks noGrp="1"/>
          </p:cNvSpPr>
          <p:nvPr>
            <p:ph type="subTitle" idx="1"/>
          </p:nvPr>
        </p:nvSpPr>
        <p:spPr>
          <a:xfrm>
            <a:off x="6750567" y="4686367"/>
            <a:ext cx="5240400" cy="810800"/>
          </a:xfrm>
          <a:prstGeom prst="rect">
            <a:avLst/>
          </a:prstGeom>
        </p:spPr>
        <p:txBody>
          <a:bodyPr spcFirstLastPara="1" vert="horz" wrap="square" lIns="121900" tIns="121900" rIns="121900" bIns="121900" rtlCol="0" anchor="t" anchorCtr="0">
            <a:normAutofit fontScale="62500" lnSpcReduction="20000"/>
          </a:bodyPr>
          <a:lstStyle/>
          <a:p>
            <a:pPr algn="r">
              <a:spcBef>
                <a:spcPts val="0"/>
              </a:spcBef>
            </a:pPr>
            <a:r>
              <a:rPr lang="pt-BR" sz="4000" b="1" dirty="0">
                <a:solidFill>
                  <a:srgbClr val="000000"/>
                </a:solidFill>
              </a:rPr>
              <a:t>Melissa de Mattos Pimenta</a:t>
            </a:r>
          </a:p>
          <a:p>
            <a:pPr algn="r">
              <a:spcBef>
                <a:spcPts val="0"/>
              </a:spcBef>
            </a:pPr>
            <a:r>
              <a:rPr lang="pt-BR" sz="4000" b="1" dirty="0">
                <a:solidFill>
                  <a:srgbClr val="000000"/>
                </a:solidFill>
              </a:rPr>
              <a:t>IFCH/UFRGS</a:t>
            </a:r>
            <a:endParaRPr sz="4000" b="1" dirty="0">
              <a:solidFill>
                <a:srgbClr val="000000"/>
              </a:solidFill>
            </a:endParaRPr>
          </a:p>
        </p:txBody>
      </p:sp>
      <p:pic>
        <p:nvPicPr>
          <p:cNvPr id="56" name="Google Shape;56;p13"/>
          <p:cNvPicPr preferRelativeResize="0"/>
          <p:nvPr/>
        </p:nvPicPr>
        <p:blipFill>
          <a:blip r:embed="rId3">
            <a:alphaModFix/>
          </a:blip>
          <a:stretch>
            <a:fillRect/>
          </a:stretch>
        </p:blipFill>
        <p:spPr>
          <a:xfrm>
            <a:off x="2921000" y="161151"/>
            <a:ext cx="6350000" cy="2451100"/>
          </a:xfrm>
          <a:prstGeom prst="rect">
            <a:avLst/>
          </a:prstGeom>
          <a:noFill/>
          <a:ln>
            <a:noFill/>
          </a:ln>
          <a:effectLst>
            <a:outerShdw blurRad="57150" dist="19050" dir="5400000" algn="bl" rotWithShape="0">
              <a:srgbClr val="000000">
                <a:alpha val="50000"/>
              </a:srgbClr>
            </a:outerShdw>
            <a:reflection stA="50000" endPos="58999" dist="38100" dir="5400000" fadeDir="5400012" sy="-100000" algn="bl" rotWithShape="0"/>
          </a:effectLst>
        </p:spPr>
      </p:pic>
      <p:pic>
        <p:nvPicPr>
          <p:cNvPr id="57" name="Google Shape;57;p13"/>
          <p:cNvPicPr preferRelativeResize="0"/>
          <p:nvPr/>
        </p:nvPicPr>
        <p:blipFill rotWithShape="1">
          <a:blip r:embed="rId4">
            <a:alphaModFix/>
          </a:blip>
          <a:srcRect b="16317"/>
          <a:stretch/>
        </p:blipFill>
        <p:spPr>
          <a:xfrm>
            <a:off x="4893000" y="6288800"/>
            <a:ext cx="2405997" cy="56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36FDDCC-E903-A9F0-941C-EAE973A2CA58}"/>
              </a:ext>
            </a:extLst>
          </p:cNvPr>
          <p:cNvSpPr>
            <a:spLocks noGrp="1"/>
          </p:cNvSpPr>
          <p:nvPr>
            <p:ph type="title"/>
          </p:nvPr>
        </p:nvSpPr>
        <p:spPr>
          <a:xfrm>
            <a:off x="1616054" y="1070149"/>
            <a:ext cx="8959893" cy="1004836"/>
          </a:xfrm>
        </p:spPr>
        <p:txBody>
          <a:bodyPr anchor="ctr">
            <a:normAutofit/>
          </a:bodyPr>
          <a:lstStyle/>
          <a:p>
            <a:pPr algn="ctr"/>
            <a:r>
              <a:rPr lang="pt-BR" sz="3200" b="1" dirty="0">
                <a:solidFill>
                  <a:srgbClr val="595959"/>
                </a:solidFill>
              </a:rPr>
              <a:t>Violência de gênero em dados</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22901DD6-0773-0966-2E99-6709DCFB6F32}"/>
              </a:ext>
            </a:extLst>
          </p:cNvPr>
          <p:cNvSpPr>
            <a:spLocks noGrp="1"/>
          </p:cNvSpPr>
          <p:nvPr>
            <p:ph idx="1"/>
          </p:nvPr>
        </p:nvSpPr>
        <p:spPr>
          <a:xfrm>
            <a:off x="1616054" y="2768321"/>
            <a:ext cx="8959892" cy="2828543"/>
          </a:xfrm>
        </p:spPr>
        <p:txBody>
          <a:bodyPr anchor="t">
            <a:normAutofit/>
          </a:bodyPr>
          <a:lstStyle/>
          <a:p>
            <a:pPr algn="just"/>
            <a:r>
              <a:rPr lang="pt-BR" sz="2000" dirty="0">
                <a:solidFill>
                  <a:schemeClr val="tx1">
                    <a:lumMod val="95000"/>
                    <a:lumOff val="5000"/>
                  </a:schemeClr>
                </a:solidFill>
              </a:rPr>
              <a:t>Segundo o Atlas da Violência de 2021, em 2019, no Brasil, morreram vítimas de violência letal 3.739 mulheres. Esse número inclui tanto os feminicídios, como as vítimas de latrocínio e outras formas de morte violenta. </a:t>
            </a:r>
          </a:p>
          <a:p>
            <a:pPr algn="just"/>
            <a:r>
              <a:rPr lang="pt-BR" sz="2000" dirty="0">
                <a:solidFill>
                  <a:schemeClr val="tx1">
                    <a:lumMod val="95000"/>
                    <a:lumOff val="5000"/>
                  </a:schemeClr>
                </a:solidFill>
              </a:rPr>
              <a:t>Esse dado apresentou uma queda de 17,3% em relação ao ano anterior. Porém, é importante destacar que o aparente declínio da violência letal precisa ser ponderado tendo em vista as alterações na forma de registro dos dados.</a:t>
            </a:r>
          </a:p>
          <a:p>
            <a:pPr algn="just"/>
            <a:r>
              <a:rPr lang="pt-BR" sz="2000" dirty="0">
                <a:solidFill>
                  <a:schemeClr val="tx1">
                    <a:lumMod val="95000"/>
                    <a:lumOff val="5000"/>
                  </a:schemeClr>
                </a:solidFill>
              </a:rPr>
              <a:t>Uma evidência disto é o fato de que o percentual de Mortes Violentas por Causas Indeterminadas aumentou 35,2% de 2018 para 2019.</a:t>
            </a:r>
          </a:p>
        </p:txBody>
      </p:sp>
      <p:pic>
        <p:nvPicPr>
          <p:cNvPr id="7" name="Google Shape;73;p15">
            <a:extLst>
              <a:ext uri="{FF2B5EF4-FFF2-40B4-BE49-F238E27FC236}">
                <a16:creationId xmlns:a16="http://schemas.microsoft.com/office/drawing/2014/main" id="{9C02C6D4-B8D0-4EAB-507F-B161CCB06109}"/>
              </a:ext>
            </a:extLst>
          </p:cNvPr>
          <p:cNvPicPr preferRelativeResize="0"/>
          <p:nvPr/>
        </p:nvPicPr>
        <p:blipFill>
          <a:blip r:embed="rId2">
            <a:alphaModFix/>
          </a:blip>
          <a:stretch>
            <a:fillRect/>
          </a:stretch>
        </p:blipFill>
        <p:spPr>
          <a:xfrm>
            <a:off x="-89533" y="1"/>
            <a:ext cx="1482300" cy="1482300"/>
          </a:xfrm>
          <a:prstGeom prst="rect">
            <a:avLst/>
          </a:prstGeom>
          <a:noFill/>
          <a:ln>
            <a:noFill/>
          </a:ln>
        </p:spPr>
      </p:pic>
      <p:pic>
        <p:nvPicPr>
          <p:cNvPr id="9" name="Google Shape;72;p15">
            <a:extLst>
              <a:ext uri="{FF2B5EF4-FFF2-40B4-BE49-F238E27FC236}">
                <a16:creationId xmlns:a16="http://schemas.microsoft.com/office/drawing/2014/main" id="{A7A490E4-B0E7-C864-DD02-FA962DC67020}"/>
              </a:ext>
            </a:extLst>
          </p:cNvPr>
          <p:cNvPicPr preferRelativeResize="0"/>
          <p:nvPr/>
        </p:nvPicPr>
        <p:blipFill rotWithShape="1">
          <a:blip r:embed="rId3">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53015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Gráfico 3">
            <a:extLst>
              <a:ext uri="{FF2B5EF4-FFF2-40B4-BE49-F238E27FC236}">
                <a16:creationId xmlns:a16="http://schemas.microsoft.com/office/drawing/2014/main" id="{6AAC8A54-E1DE-CC1C-3747-F34691D720F6}"/>
              </a:ext>
            </a:extLst>
          </p:cNvPr>
          <p:cNvGraphicFramePr>
            <a:graphicFrameLocks noGrp="1"/>
          </p:cNvGraphicFramePr>
          <p:nvPr>
            <p:ph idx="4294967295"/>
            <p:extLst>
              <p:ext uri="{D42A27DB-BD31-4B8C-83A1-F6EECF244321}">
                <p14:modId xmlns:p14="http://schemas.microsoft.com/office/powerpoint/2010/main" val="1810751463"/>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304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0898B53-ADA2-C378-B56D-785798695E49}"/>
              </a:ext>
            </a:extLst>
          </p:cNvPr>
          <p:cNvPicPr>
            <a:picLocks noChangeAspect="1"/>
          </p:cNvPicPr>
          <p:nvPr/>
        </p:nvPicPr>
        <p:blipFill>
          <a:blip r:embed="rId2"/>
          <a:stretch>
            <a:fillRect/>
          </a:stretch>
        </p:blipFill>
        <p:spPr>
          <a:xfrm>
            <a:off x="1052512" y="833437"/>
            <a:ext cx="10086975" cy="5191125"/>
          </a:xfrm>
          <a:prstGeom prst="rect">
            <a:avLst/>
          </a:prstGeom>
        </p:spPr>
      </p:pic>
      <p:pic>
        <p:nvPicPr>
          <p:cNvPr id="4" name="Google Shape;73;p15">
            <a:extLst>
              <a:ext uri="{FF2B5EF4-FFF2-40B4-BE49-F238E27FC236}">
                <a16:creationId xmlns:a16="http://schemas.microsoft.com/office/drawing/2014/main" id="{417E77A9-8EA6-94ED-7834-C9EAFA50499E}"/>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5" name="Google Shape;72;p15">
            <a:extLst>
              <a:ext uri="{FF2B5EF4-FFF2-40B4-BE49-F238E27FC236}">
                <a16:creationId xmlns:a16="http://schemas.microsoft.com/office/drawing/2014/main" id="{FC979208-CD03-9771-7298-332E9F1C6562}"/>
              </a:ext>
            </a:extLst>
          </p:cNvPr>
          <p:cNvPicPr preferRelativeResize="0"/>
          <p:nvPr/>
        </p:nvPicPr>
        <p:blipFill rotWithShape="1">
          <a:blip r:embed="rId4">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69180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2F062D3-FA9F-DF6C-CF20-15C06AC2BF43}"/>
              </a:ext>
            </a:extLst>
          </p:cNvPr>
          <p:cNvPicPr>
            <a:picLocks noChangeAspect="1"/>
          </p:cNvPicPr>
          <p:nvPr/>
        </p:nvPicPr>
        <p:blipFill>
          <a:blip r:embed="rId2"/>
          <a:stretch>
            <a:fillRect/>
          </a:stretch>
        </p:blipFill>
        <p:spPr>
          <a:xfrm>
            <a:off x="1277901" y="643466"/>
            <a:ext cx="10611557" cy="5571067"/>
          </a:xfrm>
          <a:prstGeom prst="rect">
            <a:avLst/>
          </a:prstGeom>
        </p:spPr>
      </p:pic>
      <p:pic>
        <p:nvPicPr>
          <p:cNvPr id="4" name="Google Shape;73;p15">
            <a:extLst>
              <a:ext uri="{FF2B5EF4-FFF2-40B4-BE49-F238E27FC236}">
                <a16:creationId xmlns:a16="http://schemas.microsoft.com/office/drawing/2014/main" id="{7331A8F2-E1CF-F9FE-BDFD-200E22FA86B3}"/>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5" name="Google Shape;72;p15">
            <a:extLst>
              <a:ext uri="{FF2B5EF4-FFF2-40B4-BE49-F238E27FC236}">
                <a16:creationId xmlns:a16="http://schemas.microsoft.com/office/drawing/2014/main" id="{FFF30561-DF9C-3599-0FB1-EB0EFE64B807}"/>
              </a:ext>
            </a:extLst>
          </p:cNvPr>
          <p:cNvPicPr preferRelativeResize="0"/>
          <p:nvPr/>
        </p:nvPicPr>
        <p:blipFill rotWithShape="1">
          <a:blip r:embed="rId4">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337454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5FB818F-6DF3-65DF-818E-D7F731D540A1}"/>
              </a:ext>
            </a:extLst>
          </p:cNvPr>
          <p:cNvPicPr>
            <a:picLocks noChangeAspect="1"/>
          </p:cNvPicPr>
          <p:nvPr/>
        </p:nvPicPr>
        <p:blipFill>
          <a:blip r:embed="rId2"/>
          <a:stretch>
            <a:fillRect/>
          </a:stretch>
        </p:blipFill>
        <p:spPr>
          <a:xfrm>
            <a:off x="1085427" y="743628"/>
            <a:ext cx="10905066" cy="5370744"/>
          </a:xfrm>
          <a:prstGeom prst="rect">
            <a:avLst/>
          </a:prstGeom>
        </p:spPr>
      </p:pic>
      <p:pic>
        <p:nvPicPr>
          <p:cNvPr id="5" name="Google Shape;73;p15">
            <a:extLst>
              <a:ext uri="{FF2B5EF4-FFF2-40B4-BE49-F238E27FC236}">
                <a16:creationId xmlns:a16="http://schemas.microsoft.com/office/drawing/2014/main" id="{4EA50691-771D-B6CA-E02B-9A251CA5F4B0}"/>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6" name="Google Shape;72;p15">
            <a:extLst>
              <a:ext uri="{FF2B5EF4-FFF2-40B4-BE49-F238E27FC236}">
                <a16:creationId xmlns:a16="http://schemas.microsoft.com/office/drawing/2014/main" id="{1B94F691-61A5-EC16-A253-6A60758C7D92}"/>
              </a:ext>
            </a:extLst>
          </p:cNvPr>
          <p:cNvPicPr preferRelativeResize="0"/>
          <p:nvPr/>
        </p:nvPicPr>
        <p:blipFill rotWithShape="1">
          <a:blip r:embed="rId4">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206567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8B9D43B-70F4-12D2-ACE0-79D8EFAD3FB6}"/>
              </a:ext>
            </a:extLst>
          </p:cNvPr>
          <p:cNvPicPr>
            <a:picLocks noChangeAspect="1"/>
          </p:cNvPicPr>
          <p:nvPr/>
        </p:nvPicPr>
        <p:blipFill>
          <a:blip r:embed="rId2"/>
          <a:stretch>
            <a:fillRect/>
          </a:stretch>
        </p:blipFill>
        <p:spPr>
          <a:xfrm>
            <a:off x="1392767" y="643466"/>
            <a:ext cx="10364775" cy="5571067"/>
          </a:xfrm>
          <a:prstGeom prst="rect">
            <a:avLst/>
          </a:prstGeom>
        </p:spPr>
      </p:pic>
      <p:pic>
        <p:nvPicPr>
          <p:cNvPr id="4" name="Google Shape;73;p15">
            <a:extLst>
              <a:ext uri="{FF2B5EF4-FFF2-40B4-BE49-F238E27FC236}">
                <a16:creationId xmlns:a16="http://schemas.microsoft.com/office/drawing/2014/main" id="{3A831FE3-70F9-9250-A696-0359A21FC7F2}"/>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5" name="Google Shape;72;p15">
            <a:extLst>
              <a:ext uri="{FF2B5EF4-FFF2-40B4-BE49-F238E27FC236}">
                <a16:creationId xmlns:a16="http://schemas.microsoft.com/office/drawing/2014/main" id="{2F5BEF4A-C4A6-D832-9B1A-7160D8E35BC8}"/>
              </a:ext>
            </a:extLst>
          </p:cNvPr>
          <p:cNvPicPr preferRelativeResize="0"/>
          <p:nvPr/>
        </p:nvPicPr>
        <p:blipFill rotWithShape="1">
          <a:blip r:embed="rId4">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279334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2EB7CF9-E985-2204-53A0-AA217FE8C3B4}"/>
              </a:ext>
            </a:extLst>
          </p:cNvPr>
          <p:cNvPicPr>
            <a:picLocks noChangeAspect="1"/>
          </p:cNvPicPr>
          <p:nvPr/>
        </p:nvPicPr>
        <p:blipFill>
          <a:blip r:embed="rId2"/>
          <a:stretch>
            <a:fillRect/>
          </a:stretch>
        </p:blipFill>
        <p:spPr>
          <a:xfrm>
            <a:off x="2490131" y="643466"/>
            <a:ext cx="7211737" cy="5571067"/>
          </a:xfrm>
          <a:prstGeom prst="rect">
            <a:avLst/>
          </a:prstGeom>
        </p:spPr>
      </p:pic>
      <p:pic>
        <p:nvPicPr>
          <p:cNvPr id="4" name="Google Shape;73;p15">
            <a:extLst>
              <a:ext uri="{FF2B5EF4-FFF2-40B4-BE49-F238E27FC236}">
                <a16:creationId xmlns:a16="http://schemas.microsoft.com/office/drawing/2014/main" id="{7B892BEB-2A52-36FE-6459-E29889B7B784}"/>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5" name="Google Shape;72;p15">
            <a:extLst>
              <a:ext uri="{FF2B5EF4-FFF2-40B4-BE49-F238E27FC236}">
                <a16:creationId xmlns:a16="http://schemas.microsoft.com/office/drawing/2014/main" id="{36150215-C491-DA43-19FC-758A9FB78C75}"/>
              </a:ext>
            </a:extLst>
          </p:cNvPr>
          <p:cNvPicPr preferRelativeResize="0"/>
          <p:nvPr/>
        </p:nvPicPr>
        <p:blipFill rotWithShape="1">
          <a:blip r:embed="rId4">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3429438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9EB908F-9F1B-EFCC-4E07-64C2B699A85F}"/>
              </a:ext>
            </a:extLst>
          </p:cNvPr>
          <p:cNvPicPr>
            <a:picLocks noChangeAspect="1"/>
          </p:cNvPicPr>
          <p:nvPr/>
        </p:nvPicPr>
        <p:blipFill>
          <a:blip r:embed="rId2"/>
          <a:stretch>
            <a:fillRect/>
          </a:stretch>
        </p:blipFill>
        <p:spPr>
          <a:xfrm>
            <a:off x="2073568" y="643466"/>
            <a:ext cx="8044863" cy="5571067"/>
          </a:xfrm>
          <a:prstGeom prst="rect">
            <a:avLst/>
          </a:prstGeom>
        </p:spPr>
      </p:pic>
      <p:pic>
        <p:nvPicPr>
          <p:cNvPr id="4" name="Google Shape;73;p15">
            <a:extLst>
              <a:ext uri="{FF2B5EF4-FFF2-40B4-BE49-F238E27FC236}">
                <a16:creationId xmlns:a16="http://schemas.microsoft.com/office/drawing/2014/main" id="{5661752D-622F-8558-C088-581B65A84A38}"/>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5" name="Google Shape;72;p15">
            <a:extLst>
              <a:ext uri="{FF2B5EF4-FFF2-40B4-BE49-F238E27FC236}">
                <a16:creationId xmlns:a16="http://schemas.microsoft.com/office/drawing/2014/main" id="{6A874BC6-E6C8-DAA9-E1C8-F969A37A1D37}"/>
              </a:ext>
            </a:extLst>
          </p:cNvPr>
          <p:cNvPicPr preferRelativeResize="0"/>
          <p:nvPr/>
        </p:nvPicPr>
        <p:blipFill rotWithShape="1">
          <a:blip r:embed="rId4">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678672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933FEC-BDE2-1647-28E2-1D3DF910FD34}"/>
              </a:ext>
            </a:extLst>
          </p:cNvPr>
          <p:cNvSpPr>
            <a:spLocks noGrp="1"/>
          </p:cNvSpPr>
          <p:nvPr>
            <p:ph type="title"/>
          </p:nvPr>
        </p:nvSpPr>
        <p:spPr>
          <a:xfrm>
            <a:off x="841248" y="548640"/>
            <a:ext cx="3600860" cy="5431536"/>
          </a:xfrm>
        </p:spPr>
        <p:txBody>
          <a:bodyPr>
            <a:normAutofit/>
          </a:bodyPr>
          <a:lstStyle/>
          <a:p>
            <a:r>
              <a:rPr lang="pt-BR" sz="5400" dirty="0"/>
              <a:t>Violência em dados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D64FE746-361C-03EE-CAAC-680134B7BFF0}"/>
              </a:ext>
            </a:extLst>
          </p:cNvPr>
          <p:cNvSpPr>
            <a:spLocks noGrp="1"/>
          </p:cNvSpPr>
          <p:nvPr>
            <p:ph idx="1"/>
          </p:nvPr>
        </p:nvSpPr>
        <p:spPr>
          <a:xfrm>
            <a:off x="5126418" y="552091"/>
            <a:ext cx="6224335" cy="5431536"/>
          </a:xfrm>
        </p:spPr>
        <p:txBody>
          <a:bodyPr anchor="ctr">
            <a:normAutofit/>
          </a:bodyPr>
          <a:lstStyle/>
          <a:p>
            <a:pPr algn="just"/>
            <a:r>
              <a:rPr lang="pt-BR" sz="2200" dirty="0"/>
              <a:t>No relatório da pesquisa de vitimização publicado em 2021 pelo Fórum Brasileiro de Segurança Pública sobre violência contra a mulher evidenciou-se que:</a:t>
            </a:r>
          </a:p>
          <a:p>
            <a:pPr algn="just"/>
            <a:r>
              <a:rPr lang="pt-BR" sz="2200" dirty="0"/>
              <a:t>1 em cada 4 mulheres de 16 anos ou mais foi vítima de algum tipo de violência nos últimos 12 meses, durante a pandemia de Covid 19</a:t>
            </a:r>
          </a:p>
          <a:p>
            <a:pPr algn="just"/>
            <a:r>
              <a:rPr lang="pt-BR" sz="2200" dirty="0"/>
              <a:t>4,3 milhões de mulheres (6,3%) foram agredidas fisicamente com tapas, socos ou chutes. </a:t>
            </a:r>
          </a:p>
          <a:p>
            <a:pPr algn="just"/>
            <a:r>
              <a:rPr lang="pt-BR" sz="2200" dirty="0"/>
              <a:t>O tipo de violência mais frequentemente relatado foi a ofensa verbal, como insultos e xingamentos. Cerca de 13 milhões de brasileiras (18,6%) experimentaram este tipo de violência.</a:t>
            </a:r>
          </a:p>
        </p:txBody>
      </p:sp>
      <p:pic>
        <p:nvPicPr>
          <p:cNvPr id="6" name="Google Shape;73;p15">
            <a:extLst>
              <a:ext uri="{FF2B5EF4-FFF2-40B4-BE49-F238E27FC236}">
                <a16:creationId xmlns:a16="http://schemas.microsoft.com/office/drawing/2014/main" id="{2C134E53-5EB4-15D2-6E13-91CADD876D12}"/>
              </a:ext>
            </a:extLst>
          </p:cNvPr>
          <p:cNvPicPr preferRelativeResize="0"/>
          <p:nvPr/>
        </p:nvPicPr>
        <p:blipFill>
          <a:blip r:embed="rId2">
            <a:alphaModFix/>
          </a:blip>
          <a:stretch>
            <a:fillRect/>
          </a:stretch>
        </p:blipFill>
        <p:spPr>
          <a:xfrm>
            <a:off x="-89533" y="1"/>
            <a:ext cx="1482300" cy="1482300"/>
          </a:xfrm>
          <a:prstGeom prst="rect">
            <a:avLst/>
          </a:prstGeom>
          <a:noFill/>
          <a:ln>
            <a:noFill/>
          </a:ln>
        </p:spPr>
      </p:pic>
      <p:pic>
        <p:nvPicPr>
          <p:cNvPr id="7" name="Google Shape;72;p15">
            <a:extLst>
              <a:ext uri="{FF2B5EF4-FFF2-40B4-BE49-F238E27FC236}">
                <a16:creationId xmlns:a16="http://schemas.microsoft.com/office/drawing/2014/main" id="{D0837F5E-96E9-9473-9D45-114B8FAC6D4F}"/>
              </a:ext>
            </a:extLst>
          </p:cNvPr>
          <p:cNvPicPr preferRelativeResize="0"/>
          <p:nvPr/>
        </p:nvPicPr>
        <p:blipFill rotWithShape="1">
          <a:blip r:embed="rId3">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146633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8217F3-4F7C-CFC5-CBFC-0407D9A08F40}"/>
              </a:ext>
            </a:extLst>
          </p:cNvPr>
          <p:cNvSpPr>
            <a:spLocks noGrp="1"/>
          </p:cNvSpPr>
          <p:nvPr>
            <p:ph type="title"/>
          </p:nvPr>
        </p:nvSpPr>
        <p:spPr>
          <a:xfrm>
            <a:off x="838200" y="365125"/>
            <a:ext cx="10515600" cy="1325563"/>
          </a:xfrm>
        </p:spPr>
        <p:txBody>
          <a:bodyPr>
            <a:normAutofit/>
          </a:bodyPr>
          <a:lstStyle/>
          <a:p>
            <a:r>
              <a:rPr lang="pt-BR" sz="5400" dirty="0"/>
              <a:t>	Violência em dados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6C2BC9E8-A05F-E52C-DB48-B255461FD851}"/>
              </a:ext>
            </a:extLst>
          </p:cNvPr>
          <p:cNvSpPr>
            <a:spLocks noGrp="1"/>
          </p:cNvSpPr>
          <p:nvPr>
            <p:ph idx="1"/>
          </p:nvPr>
        </p:nvSpPr>
        <p:spPr>
          <a:xfrm>
            <a:off x="838200" y="1929384"/>
            <a:ext cx="10515600" cy="4251960"/>
          </a:xfrm>
        </p:spPr>
        <p:txBody>
          <a:bodyPr>
            <a:normAutofit/>
          </a:bodyPr>
          <a:lstStyle/>
          <a:p>
            <a:r>
              <a:rPr lang="pt-BR" sz="2200" dirty="0"/>
              <a:t>5,9 milhões de mulheres (8,5%) relataram ter sofrido ameaças de violência física como tapas, empurrões ou chutes. </a:t>
            </a:r>
          </a:p>
          <a:p>
            <a:r>
              <a:rPr lang="pt-BR" sz="2200" dirty="0"/>
              <a:t>Cerca de 3,7 milhões de brasileiras (5,4%) sofreram ofensas sexuais ou tentativas forçadas de manter relações sexuais. </a:t>
            </a:r>
          </a:p>
          <a:p>
            <a:r>
              <a:rPr lang="pt-BR" sz="2200" dirty="0"/>
              <a:t>2,1 milhões de mulheres (3,1%) sofreram ameaças com faca (arma branca) ou arma de fogo. </a:t>
            </a:r>
          </a:p>
          <a:p>
            <a:r>
              <a:rPr lang="pt-BR" sz="2200" dirty="0"/>
              <a:t>1,6 milhão de mulheres foram espancadas ou sofreram tentativa de estrangulamento (2,4%).</a:t>
            </a:r>
          </a:p>
          <a:p>
            <a:r>
              <a:rPr lang="pt-BR" sz="2200" dirty="0"/>
              <a:t>Prevaleceu a violência entre as faixas etárias mais jovens, entre mulheres negras, separadas e divorciadas. </a:t>
            </a:r>
          </a:p>
        </p:txBody>
      </p:sp>
      <p:pic>
        <p:nvPicPr>
          <p:cNvPr id="6" name="Google Shape;73;p15">
            <a:extLst>
              <a:ext uri="{FF2B5EF4-FFF2-40B4-BE49-F238E27FC236}">
                <a16:creationId xmlns:a16="http://schemas.microsoft.com/office/drawing/2014/main" id="{EC071FF2-620A-0359-74A3-9EF15E2B452F}"/>
              </a:ext>
            </a:extLst>
          </p:cNvPr>
          <p:cNvPicPr preferRelativeResize="0"/>
          <p:nvPr/>
        </p:nvPicPr>
        <p:blipFill>
          <a:blip r:embed="rId2">
            <a:alphaModFix/>
          </a:blip>
          <a:stretch>
            <a:fillRect/>
          </a:stretch>
        </p:blipFill>
        <p:spPr>
          <a:xfrm>
            <a:off x="-89533" y="1"/>
            <a:ext cx="1482300" cy="1482300"/>
          </a:xfrm>
          <a:prstGeom prst="rect">
            <a:avLst/>
          </a:prstGeom>
          <a:noFill/>
          <a:ln>
            <a:noFill/>
          </a:ln>
        </p:spPr>
      </p:pic>
      <p:pic>
        <p:nvPicPr>
          <p:cNvPr id="7" name="Google Shape;72;p15">
            <a:extLst>
              <a:ext uri="{FF2B5EF4-FFF2-40B4-BE49-F238E27FC236}">
                <a16:creationId xmlns:a16="http://schemas.microsoft.com/office/drawing/2014/main" id="{4C0C48BE-562E-FF52-FDBB-6B7A487ABAD0}"/>
              </a:ext>
            </a:extLst>
          </p:cNvPr>
          <p:cNvPicPr preferRelativeResize="0"/>
          <p:nvPr/>
        </p:nvPicPr>
        <p:blipFill rotWithShape="1">
          <a:blip r:embed="rId3">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318052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410F14-7280-0901-ECDD-F6B9DEE61370}"/>
              </a:ext>
            </a:extLst>
          </p:cNvPr>
          <p:cNvSpPr>
            <a:spLocks noGrp="1"/>
          </p:cNvSpPr>
          <p:nvPr>
            <p:ph type="title"/>
          </p:nvPr>
        </p:nvSpPr>
        <p:spPr>
          <a:xfrm>
            <a:off x="1111724" y="856488"/>
            <a:ext cx="4984275" cy="1425722"/>
          </a:xfrm>
        </p:spPr>
        <p:txBody>
          <a:bodyPr anchor="b">
            <a:normAutofit fontScale="90000"/>
          </a:bodyPr>
          <a:lstStyle/>
          <a:p>
            <a:r>
              <a:rPr lang="pt-BR" sz="5000" b="1" dirty="0">
                <a:latin typeface="Arial" panose="020B0604020202020204" pitchFamily="34" charset="0"/>
                <a:cs typeface="Arial" panose="020B0604020202020204" pitchFamily="34" charset="0"/>
              </a:rPr>
              <a:t>Esquema da apresentação</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88C357A-C554-0667-4B4E-99874DD90DE0}"/>
              </a:ext>
            </a:extLst>
          </p:cNvPr>
          <p:cNvSpPr>
            <a:spLocks noGrp="1"/>
          </p:cNvSpPr>
          <p:nvPr>
            <p:ph idx="1"/>
          </p:nvPr>
        </p:nvSpPr>
        <p:spPr>
          <a:xfrm>
            <a:off x="640080" y="2872899"/>
            <a:ext cx="4243589" cy="3320668"/>
          </a:xfrm>
        </p:spPr>
        <p:txBody>
          <a:bodyPr>
            <a:normAutofit/>
          </a:bodyPr>
          <a:lstStyle/>
          <a:p>
            <a:pPr marL="342900" lvl="0" indent="-342900">
              <a:buFont typeface="Wingdings" panose="05000000000000000000" pitchFamily="2" charset="2"/>
              <a:buChar char=""/>
            </a:pPr>
            <a:r>
              <a:rPr lang="pt-BR" sz="1600" dirty="0">
                <a:latin typeface="Arial" panose="020B0604020202020204" pitchFamily="34" charset="0"/>
                <a:ea typeface="Times New Roman" panose="02020603050405020304" pitchFamily="18" charset="0"/>
                <a:cs typeface="Arial" panose="020B0604020202020204" pitchFamily="34" charset="0"/>
              </a:rPr>
              <a:t>Tópicos abordados:</a:t>
            </a:r>
          </a:p>
          <a:p>
            <a:pPr marL="342900" lvl="0" indent="-342900">
              <a:buFont typeface="Wingdings" panose="05000000000000000000" pitchFamily="2" charset="2"/>
              <a:buChar char=""/>
            </a:pPr>
            <a:r>
              <a:rPr lang="pt-BR" sz="1600" dirty="0">
                <a:effectLst/>
                <a:latin typeface="Arial" panose="020B0604020202020204" pitchFamily="34" charset="0"/>
                <a:ea typeface="Times New Roman" panose="02020603050405020304" pitchFamily="18" charset="0"/>
                <a:cs typeface="Arial" panose="020B0604020202020204" pitchFamily="34" charset="0"/>
              </a:rPr>
              <a:t>Violência e conflitualidade como fenômenos sociais</a:t>
            </a: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pt-BR" sz="1600" dirty="0">
                <a:effectLst/>
                <a:latin typeface="Arial" panose="020B0604020202020204" pitchFamily="34" charset="0"/>
                <a:ea typeface="Times New Roman" panose="02020603050405020304" pitchFamily="18" charset="0"/>
                <a:cs typeface="Arial" panose="020B0604020202020204" pitchFamily="34" charset="0"/>
              </a:rPr>
              <a:t>O conceito de violência da perspectiva sociológica</a:t>
            </a: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pt-BR" sz="1600" dirty="0">
                <a:effectLst/>
                <a:latin typeface="Arial" panose="020B0604020202020204" pitchFamily="34" charset="0"/>
                <a:ea typeface="Times New Roman" panose="02020603050405020304" pitchFamily="18" charset="0"/>
                <a:cs typeface="Arial" panose="020B0604020202020204" pitchFamily="34" charset="0"/>
              </a:rPr>
              <a:t>Gênero e relações de poder</a:t>
            </a: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pt-BR" sz="1600" dirty="0">
                <a:effectLst/>
                <a:latin typeface="Arial" panose="020B0604020202020204" pitchFamily="34" charset="0"/>
                <a:ea typeface="Times New Roman" panose="02020603050405020304" pitchFamily="18" charset="0"/>
                <a:cs typeface="Arial" panose="020B0604020202020204" pitchFamily="34" charset="0"/>
              </a:rPr>
              <a:t>Dinâmicas de produção e reprodução da violência de gênero</a:t>
            </a: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pt-BR" sz="1600" dirty="0">
                <a:effectLst/>
                <a:latin typeface="Arial" panose="020B0604020202020204" pitchFamily="34" charset="0"/>
                <a:ea typeface="Times New Roman" panose="02020603050405020304" pitchFamily="18" charset="0"/>
                <a:cs typeface="Arial" panose="020B0604020202020204" pitchFamily="34" charset="0"/>
              </a:rPr>
              <a:t>Gênero, feminismos e masculinidades</a:t>
            </a: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Font typeface="Wingdings" panose="05000000000000000000" pitchFamily="2" charset="2"/>
              <a:buChar char=""/>
            </a:pPr>
            <a:r>
              <a:rPr lang="pt-BR" sz="1600" dirty="0">
                <a:effectLst/>
                <a:latin typeface="Arial" panose="020B0604020202020204" pitchFamily="34" charset="0"/>
                <a:ea typeface="Times New Roman" panose="02020603050405020304" pitchFamily="18" charset="0"/>
                <a:cs typeface="Arial" panose="020B0604020202020204" pitchFamily="34" charset="0"/>
              </a:rPr>
              <a:t>Masculinidades e violência de gênero</a:t>
            </a:r>
            <a:endParaRPr lang="pt-BR" sz="1600" dirty="0">
              <a:effectLst/>
              <a:latin typeface="Arial" panose="020B0604020202020204" pitchFamily="34" charset="0"/>
              <a:ea typeface="Calibri" panose="020F0502020204030204" pitchFamily="34" charset="0"/>
              <a:cs typeface="Arial" panose="020B0604020202020204" pitchFamily="34" charset="0"/>
            </a:endParaRPr>
          </a:p>
          <a:p>
            <a:endParaRPr lang="pt-BR" sz="1200" dirty="0"/>
          </a:p>
        </p:txBody>
      </p:sp>
      <p:pic>
        <p:nvPicPr>
          <p:cNvPr id="5" name="Imagem 4" descr="Foto em preto e branco de pessoas com roupas coloridas&#10;&#10;Descrição gerada automaticamente">
            <a:extLst>
              <a:ext uri="{FF2B5EF4-FFF2-40B4-BE49-F238E27FC236}">
                <a16:creationId xmlns:a16="http://schemas.microsoft.com/office/drawing/2014/main" id="{510F0FD4-546F-E31A-2010-767B1653DB9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508" r="2909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7E7BD7E-77C7-2A63-23B2-44DE889BF4F2}"/>
              </a:ext>
            </a:extLst>
          </p:cNvPr>
          <p:cNvSpPr txBox="1"/>
          <p:nvPr/>
        </p:nvSpPr>
        <p:spPr>
          <a:xfrm>
            <a:off x="9726261" y="6657945"/>
            <a:ext cx="2465739"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s://austria-forum.org/af/Geography/Europe/Spain/Pictures/Bilbao/Guernica_Picasso">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pt-BR" sz="700">
              <a:solidFill>
                <a:srgbClr val="FFFFFF"/>
              </a:solidFill>
            </a:endParaRPr>
          </a:p>
        </p:txBody>
      </p:sp>
      <p:pic>
        <p:nvPicPr>
          <p:cNvPr id="9" name="Google Shape;65;p14">
            <a:extLst>
              <a:ext uri="{FF2B5EF4-FFF2-40B4-BE49-F238E27FC236}">
                <a16:creationId xmlns:a16="http://schemas.microsoft.com/office/drawing/2014/main" id="{AC8047F0-B02B-F427-2FE8-C1E14969E1A8}"/>
              </a:ext>
            </a:extLst>
          </p:cNvPr>
          <p:cNvPicPr preferRelativeResize="0"/>
          <p:nvPr/>
        </p:nvPicPr>
        <p:blipFill>
          <a:blip r:embed="rId5">
            <a:alphaModFix/>
          </a:blip>
          <a:stretch>
            <a:fillRect/>
          </a:stretch>
        </p:blipFill>
        <p:spPr>
          <a:xfrm>
            <a:off x="-67150" y="0"/>
            <a:ext cx="1111725" cy="1111725"/>
          </a:xfrm>
          <a:prstGeom prst="rect">
            <a:avLst/>
          </a:prstGeom>
          <a:noFill/>
          <a:ln>
            <a:noFill/>
          </a:ln>
        </p:spPr>
      </p:pic>
      <p:pic>
        <p:nvPicPr>
          <p:cNvPr id="10" name="Google Shape;64;p14">
            <a:extLst>
              <a:ext uri="{FF2B5EF4-FFF2-40B4-BE49-F238E27FC236}">
                <a16:creationId xmlns:a16="http://schemas.microsoft.com/office/drawing/2014/main" id="{EF719AA9-4ACC-B671-64F7-1D18D9DEDC7D}"/>
              </a:ext>
            </a:extLst>
          </p:cNvPr>
          <p:cNvPicPr preferRelativeResize="0"/>
          <p:nvPr/>
        </p:nvPicPr>
        <p:blipFill rotWithShape="1">
          <a:blip r:embed="rId6">
            <a:alphaModFix/>
          </a:blip>
          <a:srcRect b="16317"/>
          <a:stretch/>
        </p:blipFill>
        <p:spPr>
          <a:xfrm>
            <a:off x="3760202" y="6193567"/>
            <a:ext cx="1804498" cy="426900"/>
          </a:xfrm>
          <a:prstGeom prst="rect">
            <a:avLst/>
          </a:prstGeom>
          <a:noFill/>
          <a:ln>
            <a:noFill/>
          </a:ln>
        </p:spPr>
      </p:pic>
    </p:spTree>
    <p:extLst>
      <p:ext uri="{BB962C8B-B14F-4D97-AF65-F5344CB8AC3E}">
        <p14:creationId xmlns:p14="http://schemas.microsoft.com/office/powerpoint/2010/main" val="374164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3DCBC8A-344F-D8BF-CEF4-6900049D680F}"/>
              </a:ext>
            </a:extLst>
          </p:cNvPr>
          <p:cNvSpPr>
            <a:spLocks noGrp="1"/>
          </p:cNvSpPr>
          <p:nvPr>
            <p:ph type="title"/>
          </p:nvPr>
        </p:nvSpPr>
        <p:spPr>
          <a:xfrm>
            <a:off x="841248" y="548640"/>
            <a:ext cx="3600860" cy="5431536"/>
          </a:xfrm>
        </p:spPr>
        <p:txBody>
          <a:bodyPr>
            <a:normAutofit/>
          </a:bodyPr>
          <a:lstStyle/>
          <a:p>
            <a:r>
              <a:rPr lang="pt-BR" sz="5400" dirty="0"/>
              <a:t>Violência em dados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F2026540-2DB1-D243-391E-74709B1B8A57}"/>
              </a:ext>
            </a:extLst>
          </p:cNvPr>
          <p:cNvSpPr>
            <a:spLocks noGrp="1"/>
          </p:cNvSpPr>
          <p:nvPr>
            <p:ph idx="1"/>
          </p:nvPr>
        </p:nvSpPr>
        <p:spPr>
          <a:xfrm>
            <a:off x="5126418" y="552091"/>
            <a:ext cx="6224335" cy="5431536"/>
          </a:xfrm>
        </p:spPr>
        <p:txBody>
          <a:bodyPr anchor="ctr">
            <a:normAutofit/>
          </a:bodyPr>
          <a:lstStyle/>
          <a:p>
            <a:pPr algn="just"/>
            <a:r>
              <a:rPr lang="pt-BR" sz="2200" dirty="0"/>
              <a:t>72,8% dos autores das violências sofridas são conhecidos das mulheres, com destaque para os cônjuges/companheiros/namorados (25,4%), ex-cônjuges/ex-companheiros/ex-namorados (18,1%); pais/mães (11,2%), padrastos e madrastas (4,9%), e filhos e filhas (4,4%), indicando alta prevalência de violência doméstica e intrafamiliar.</a:t>
            </a:r>
          </a:p>
          <a:p>
            <a:pPr algn="just"/>
            <a:r>
              <a:rPr lang="pt-BR" sz="2200" dirty="0"/>
              <a:t>A </a:t>
            </a:r>
            <a:r>
              <a:rPr lang="pt-BR" sz="2200" b="1" dirty="0"/>
              <a:t>residência</a:t>
            </a:r>
            <a:r>
              <a:rPr lang="pt-BR" sz="2200" dirty="0"/>
              <a:t> segue como o espaço de maior risco para as mulheres e 48,8% das vítimas relataram que a violência mais grave vivenciada no último ano ocorreu dentro de casa, percentual que vem crescendo. A rua aparece em 19,9% dos relatos, e o trabalho aparece como o terceiro local com mais incidência de violência com 9,4%.</a:t>
            </a:r>
          </a:p>
        </p:txBody>
      </p:sp>
      <p:pic>
        <p:nvPicPr>
          <p:cNvPr id="6" name="Google Shape;73;p15">
            <a:extLst>
              <a:ext uri="{FF2B5EF4-FFF2-40B4-BE49-F238E27FC236}">
                <a16:creationId xmlns:a16="http://schemas.microsoft.com/office/drawing/2014/main" id="{F929E240-FA52-B591-F42E-00A545848A61}"/>
              </a:ext>
            </a:extLst>
          </p:cNvPr>
          <p:cNvPicPr preferRelativeResize="0"/>
          <p:nvPr/>
        </p:nvPicPr>
        <p:blipFill>
          <a:blip r:embed="rId2">
            <a:alphaModFix/>
          </a:blip>
          <a:stretch>
            <a:fillRect/>
          </a:stretch>
        </p:blipFill>
        <p:spPr>
          <a:xfrm>
            <a:off x="-89533" y="1"/>
            <a:ext cx="1482300" cy="1482300"/>
          </a:xfrm>
          <a:prstGeom prst="rect">
            <a:avLst/>
          </a:prstGeom>
          <a:noFill/>
          <a:ln>
            <a:noFill/>
          </a:ln>
        </p:spPr>
      </p:pic>
      <p:pic>
        <p:nvPicPr>
          <p:cNvPr id="7" name="Google Shape;72;p15">
            <a:extLst>
              <a:ext uri="{FF2B5EF4-FFF2-40B4-BE49-F238E27FC236}">
                <a16:creationId xmlns:a16="http://schemas.microsoft.com/office/drawing/2014/main" id="{FDFA69AC-D2F7-9C63-0AFB-96F3D5D64AB3}"/>
              </a:ext>
            </a:extLst>
          </p:cNvPr>
          <p:cNvPicPr preferRelativeResize="0"/>
          <p:nvPr/>
        </p:nvPicPr>
        <p:blipFill rotWithShape="1">
          <a:blip r:embed="rId3">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4015397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2CE4167-4CA0-3275-0DCC-40CB514B41CE}"/>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pt-BR" sz="4400" b="1" dirty="0">
                <a:latin typeface="Arial" panose="020B0604020202020204" pitchFamily="34" charset="0"/>
                <a:cs typeface="Arial" panose="020B0604020202020204" pitchFamily="34" charset="0"/>
              </a:rPr>
              <a:t>Gênero e relações de poder</a:t>
            </a:r>
          </a:p>
        </p:txBody>
      </p:sp>
      <p:sp>
        <p:nvSpPr>
          <p:cNvPr id="3" name="Espaço Reservado para Texto 2">
            <a:extLst>
              <a:ext uri="{FF2B5EF4-FFF2-40B4-BE49-F238E27FC236}">
                <a16:creationId xmlns:a16="http://schemas.microsoft.com/office/drawing/2014/main" id="{860EA9EC-DCB4-DCDE-FC2C-33AB101BD77E}"/>
              </a:ext>
            </a:extLst>
          </p:cNvPr>
          <p:cNvSpPr>
            <a:spLocks noGrp="1"/>
          </p:cNvSpPr>
          <p:nvPr>
            <p:ph type="body" idx="1"/>
          </p:nvPr>
        </p:nvSpPr>
        <p:spPr>
          <a:xfrm>
            <a:off x="643467" y="5277684"/>
            <a:ext cx="4620584" cy="775494"/>
          </a:xfrm>
        </p:spPr>
        <p:txBody>
          <a:bodyPr vert="horz" lIns="91440" tIns="45720" rIns="91440" bIns="45720" rtlCol="0">
            <a:normAutofit/>
          </a:bodyPr>
          <a:lstStyle/>
          <a:p>
            <a:endParaRPr lang="en-US">
              <a:solidFill>
                <a:schemeClr val="tx1"/>
              </a:solidFill>
            </a:endParaRPr>
          </a:p>
        </p:txBody>
      </p:sp>
      <p:pic>
        <p:nvPicPr>
          <p:cNvPr id="5" name="Picture 4" descr="Símbolo de recorte de transgênero">
            <a:extLst>
              <a:ext uri="{FF2B5EF4-FFF2-40B4-BE49-F238E27FC236}">
                <a16:creationId xmlns:a16="http://schemas.microsoft.com/office/drawing/2014/main" id="{28798055-BDB6-5AC2-DDC2-998943DE42D2}"/>
              </a:ext>
            </a:extLst>
          </p:cNvPr>
          <p:cNvPicPr>
            <a:picLocks noChangeAspect="1"/>
          </p:cNvPicPr>
          <p:nvPr/>
        </p:nvPicPr>
        <p:blipFill rotWithShape="1">
          <a:blip r:embed="rId2"/>
          <a:srcRect l="22273" r="1968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Google Shape;73;p15">
            <a:extLst>
              <a:ext uri="{FF2B5EF4-FFF2-40B4-BE49-F238E27FC236}">
                <a16:creationId xmlns:a16="http://schemas.microsoft.com/office/drawing/2014/main" id="{19C52635-DE38-FD93-22C3-FF6565D6A22B}"/>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7" name="Google Shape;72;p15">
            <a:extLst>
              <a:ext uri="{FF2B5EF4-FFF2-40B4-BE49-F238E27FC236}">
                <a16:creationId xmlns:a16="http://schemas.microsoft.com/office/drawing/2014/main" id="{0D7F2D50-3B70-4D75-4592-DC94F49807C8}"/>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1587337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EE2F9-11CA-458D-BC26-5923DBBEA1B0}"/>
              </a:ext>
            </a:extLst>
          </p:cNvPr>
          <p:cNvSpPr>
            <a:spLocks noGrp="1"/>
          </p:cNvSpPr>
          <p:nvPr>
            <p:ph type="title"/>
          </p:nvPr>
        </p:nvSpPr>
        <p:spPr>
          <a:xfrm>
            <a:off x="762001" y="803325"/>
            <a:ext cx="5314536" cy="1325563"/>
          </a:xfrm>
        </p:spPr>
        <p:txBody>
          <a:bodyPr>
            <a:normAutofit/>
          </a:bodyPr>
          <a:lstStyle/>
          <a:p>
            <a:pPr algn="ctr"/>
            <a:r>
              <a:rPr lang="pt-BR" sz="3200" b="1" dirty="0">
                <a:latin typeface="Arial" panose="020B0604020202020204" pitchFamily="34" charset="0"/>
                <a:cs typeface="Arial" panose="020B0604020202020204" pitchFamily="34" charset="0"/>
              </a:rPr>
              <a:t>Perspectivas sobre a desigualdade de gênero</a:t>
            </a:r>
          </a:p>
        </p:txBody>
      </p:sp>
      <p:sp>
        <p:nvSpPr>
          <p:cNvPr id="3" name="Espaço Reservado para Conteúdo 2">
            <a:extLst>
              <a:ext uri="{FF2B5EF4-FFF2-40B4-BE49-F238E27FC236}">
                <a16:creationId xmlns:a16="http://schemas.microsoft.com/office/drawing/2014/main" id="{F15E7EF7-4725-417F-9918-DCD394996E3C}"/>
              </a:ext>
            </a:extLst>
          </p:cNvPr>
          <p:cNvSpPr>
            <a:spLocks noGrp="1"/>
          </p:cNvSpPr>
          <p:nvPr>
            <p:ph idx="1"/>
          </p:nvPr>
        </p:nvSpPr>
        <p:spPr>
          <a:xfrm>
            <a:off x="762000" y="2279018"/>
            <a:ext cx="5314543" cy="3375920"/>
          </a:xfrm>
        </p:spPr>
        <p:txBody>
          <a:bodyPr anchor="t">
            <a:normAutofit/>
          </a:bodyPr>
          <a:lstStyle/>
          <a:p>
            <a:r>
              <a:rPr lang="pt-BR" sz="1800"/>
              <a:t>Em todas as sociedades, o gênero é uma forma significativa de estratificação social, estruturando oportunidades de vida e influenciando os papeis desempenhados nas instituições sociais. </a:t>
            </a:r>
          </a:p>
        </p:txBody>
      </p:sp>
      <p:pic>
        <p:nvPicPr>
          <p:cNvPr id="11266" name="Picture 2" descr="Resultado de imagem para a feiticeira serie">
            <a:extLst>
              <a:ext uri="{FF2B5EF4-FFF2-40B4-BE49-F238E27FC236}">
                <a16:creationId xmlns:a16="http://schemas.microsoft.com/office/drawing/2014/main" id="{DFD13B15-40A8-4D8C-BAE7-9BD1343B33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41" r="9284"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4" name="Retângulo: Cantos Arredondados 3">
            <a:extLst>
              <a:ext uri="{FF2B5EF4-FFF2-40B4-BE49-F238E27FC236}">
                <a16:creationId xmlns:a16="http://schemas.microsoft.com/office/drawing/2014/main" id="{7F8BF75E-5948-485C-AA64-65EFF4380A1A}"/>
              </a:ext>
            </a:extLst>
          </p:cNvPr>
          <p:cNvSpPr/>
          <p:nvPr/>
        </p:nvSpPr>
        <p:spPr>
          <a:xfrm>
            <a:off x="977402" y="3614057"/>
            <a:ext cx="5138057" cy="24406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As desigualdades de gênero podem ser analisadas considerando-se o acesso a recursos socialmente valorizados, como alimentação, salário, poder, tempo, opções de vida, papeis e atividades sociais,  também na exposição a riscos à saúde, exploração econômica, violência doméstica, entre outros fatores. </a:t>
            </a:r>
          </a:p>
        </p:txBody>
      </p:sp>
      <p:pic>
        <p:nvPicPr>
          <p:cNvPr id="7" name="Google Shape;73;p15">
            <a:extLst>
              <a:ext uri="{FF2B5EF4-FFF2-40B4-BE49-F238E27FC236}">
                <a16:creationId xmlns:a16="http://schemas.microsoft.com/office/drawing/2014/main" id="{EA4CB526-E7C1-F98B-5EBD-312F832A13FD}"/>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8" name="Google Shape;72;p15">
            <a:extLst>
              <a:ext uri="{FF2B5EF4-FFF2-40B4-BE49-F238E27FC236}">
                <a16:creationId xmlns:a16="http://schemas.microsoft.com/office/drawing/2014/main" id="{4A8A7DDC-AEB0-ACF3-9539-E20117585799}"/>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1512828106"/>
      </p:ext>
    </p:extLst>
  </p:cSld>
  <p:clrMapOvr>
    <a:masterClrMapping/>
  </p:clrMapOvr>
  <mc:AlternateContent xmlns:mc="http://schemas.openxmlformats.org/markup-compatibility/2006" xmlns:p14="http://schemas.microsoft.com/office/powerpoint/2010/main">
    <mc:Choice Requires="p14">
      <p:transition spd="slow" p14:dur="2000" advTm="43607"/>
    </mc:Choice>
    <mc:Fallback xmlns="">
      <p:transition spd="slow" advTm="4360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ADF738-35C4-8591-D1BC-B2414971AF7B}"/>
              </a:ext>
            </a:extLst>
          </p:cNvPr>
          <p:cNvSpPr>
            <a:spLocks noGrp="1"/>
          </p:cNvSpPr>
          <p:nvPr>
            <p:ph type="title"/>
          </p:nvPr>
        </p:nvSpPr>
        <p:spPr/>
        <p:txBody>
          <a:bodyPr>
            <a:normAutofit/>
          </a:bodyPr>
          <a:lstStyle/>
          <a:p>
            <a:pPr algn="ctr"/>
            <a:r>
              <a:rPr lang="pt-BR" sz="3200" b="1" dirty="0">
                <a:latin typeface="Arial" panose="020B0604020202020204" pitchFamily="34" charset="0"/>
                <a:cs typeface="Arial" panose="020B0604020202020204" pitchFamily="34" charset="0"/>
              </a:rPr>
              <a:t>Diferentes abordagens sobre as desigualdades de gênero</a:t>
            </a:r>
          </a:p>
        </p:txBody>
      </p:sp>
      <p:graphicFrame>
        <p:nvGraphicFramePr>
          <p:cNvPr id="6" name="Espaço Reservado para Conteúdo 2">
            <a:extLst>
              <a:ext uri="{FF2B5EF4-FFF2-40B4-BE49-F238E27FC236}">
                <a16:creationId xmlns:a16="http://schemas.microsoft.com/office/drawing/2014/main" id="{997618BB-3233-2E89-138D-D042B2A9554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oogle Shape;73;p15">
            <a:extLst>
              <a:ext uri="{FF2B5EF4-FFF2-40B4-BE49-F238E27FC236}">
                <a16:creationId xmlns:a16="http://schemas.microsoft.com/office/drawing/2014/main" id="{2DEA09CC-25F4-97E5-CCE0-35C5FFEACCE8}"/>
              </a:ext>
            </a:extLst>
          </p:cNvPr>
          <p:cNvPicPr preferRelativeResize="0"/>
          <p:nvPr/>
        </p:nvPicPr>
        <p:blipFill>
          <a:blip r:embed="rId7">
            <a:alphaModFix/>
          </a:blip>
          <a:stretch>
            <a:fillRect/>
          </a:stretch>
        </p:blipFill>
        <p:spPr>
          <a:xfrm>
            <a:off x="-89533" y="1"/>
            <a:ext cx="1482300" cy="1482300"/>
          </a:xfrm>
          <a:prstGeom prst="rect">
            <a:avLst/>
          </a:prstGeom>
          <a:noFill/>
          <a:ln>
            <a:noFill/>
          </a:ln>
        </p:spPr>
      </p:pic>
      <p:pic>
        <p:nvPicPr>
          <p:cNvPr id="8" name="Google Shape;72;p15">
            <a:extLst>
              <a:ext uri="{FF2B5EF4-FFF2-40B4-BE49-F238E27FC236}">
                <a16:creationId xmlns:a16="http://schemas.microsoft.com/office/drawing/2014/main" id="{56A0AEC0-C30F-659D-C951-8D44661938AF}"/>
              </a:ext>
            </a:extLst>
          </p:cNvPr>
          <p:cNvPicPr preferRelativeResize="0"/>
          <p:nvPr/>
        </p:nvPicPr>
        <p:blipFill rotWithShape="1">
          <a:blip r:embed="rId8">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154660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7" name="Rectangle 17416">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D69D60-26D6-4FB9-DA2D-1D48E8A44926}"/>
              </a:ext>
            </a:extLst>
          </p:cNvPr>
          <p:cNvSpPr>
            <a:spLocks noGrp="1"/>
          </p:cNvSpPr>
          <p:nvPr>
            <p:ph type="title"/>
          </p:nvPr>
        </p:nvSpPr>
        <p:spPr>
          <a:xfrm>
            <a:off x="871442" y="685800"/>
            <a:ext cx="4353116" cy="1474666"/>
          </a:xfrm>
        </p:spPr>
        <p:txBody>
          <a:bodyPr anchor="b">
            <a:normAutofit/>
          </a:bodyPr>
          <a:lstStyle/>
          <a:p>
            <a:pPr algn="ctr"/>
            <a:r>
              <a:rPr lang="pt-BR" sz="3200" b="1">
                <a:solidFill>
                  <a:srgbClr val="595959"/>
                </a:solidFill>
                <a:latin typeface="Arial" panose="020B0604020202020204" pitchFamily="34" charset="0"/>
                <a:cs typeface="Arial" panose="020B0604020202020204" pitchFamily="34" charset="0"/>
              </a:rPr>
              <a:t>Papeis sexuais</a:t>
            </a:r>
          </a:p>
        </p:txBody>
      </p:sp>
      <p:sp>
        <p:nvSpPr>
          <p:cNvPr id="3" name="Espaço Reservado para Conteúdo 2">
            <a:extLst>
              <a:ext uri="{FF2B5EF4-FFF2-40B4-BE49-F238E27FC236}">
                <a16:creationId xmlns:a16="http://schemas.microsoft.com/office/drawing/2014/main" id="{E67F311D-A7E9-8C26-CB97-12098C60851A}"/>
              </a:ext>
            </a:extLst>
          </p:cNvPr>
          <p:cNvSpPr>
            <a:spLocks noGrp="1"/>
          </p:cNvSpPr>
          <p:nvPr>
            <p:ph idx="1"/>
          </p:nvPr>
        </p:nvSpPr>
        <p:spPr>
          <a:xfrm>
            <a:off x="871442" y="2447337"/>
            <a:ext cx="4353116" cy="3770434"/>
          </a:xfrm>
        </p:spPr>
        <p:txBody>
          <a:bodyPr anchor="t">
            <a:normAutofit/>
          </a:bodyPr>
          <a:lstStyle/>
          <a:p>
            <a:r>
              <a:rPr lang="pt-BR" sz="2000">
                <a:solidFill>
                  <a:srgbClr val="595959"/>
                </a:solidFill>
                <a:latin typeface="Arial" panose="020B0604020202020204" pitchFamily="34" charset="0"/>
                <a:cs typeface="Arial" panose="020B0604020202020204" pitchFamily="34" charset="0"/>
              </a:rPr>
              <a:t>Segundo Cecchetto (2004), “a ideia de papel sexual foi objeto de muitas críticas pelo seu compromisso com o legado funcionalista e por ser uma forma de conceber a construção dos gêneros de modo dicotômico, postura que sugeria uma interpretação essencialista de que as noções de ser homem ou ser mulher seriam elaborações ou simples reflexos de dados biológicos” (p.59)</a:t>
            </a:r>
          </a:p>
          <a:p>
            <a:endParaRPr lang="pt-BR" sz="2000">
              <a:solidFill>
                <a:srgbClr val="595959"/>
              </a:solidFill>
            </a:endParaRPr>
          </a:p>
        </p:txBody>
      </p:sp>
      <p:pic>
        <p:nvPicPr>
          <p:cNvPr id="17410" name="Picture 2" descr="A metáfora das cores (ou o mundo ficou mais colorido que o rosa e azul) -  Revista Marie Claire | Lidia Aratangy">
            <a:extLst>
              <a:ext uri="{FF2B5EF4-FFF2-40B4-BE49-F238E27FC236}">
                <a16:creationId xmlns:a16="http://schemas.microsoft.com/office/drawing/2014/main" id="{73E38B8E-0010-DB53-6D24-659CF3A32A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592926"/>
            <a:ext cx="4797056" cy="3717718"/>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73;p15">
            <a:extLst>
              <a:ext uri="{FF2B5EF4-FFF2-40B4-BE49-F238E27FC236}">
                <a16:creationId xmlns:a16="http://schemas.microsoft.com/office/drawing/2014/main" id="{E2C39722-7AC8-728A-7C5B-DF6C945FADCC}"/>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8" name="Google Shape;72;p15">
            <a:extLst>
              <a:ext uri="{FF2B5EF4-FFF2-40B4-BE49-F238E27FC236}">
                <a16:creationId xmlns:a16="http://schemas.microsoft.com/office/drawing/2014/main" id="{9326BB0A-2A8E-ABDB-6FE8-18491A26588F}"/>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334312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398A1-5BAE-6E66-0A8F-1D7688846B49}"/>
              </a:ext>
            </a:extLst>
          </p:cNvPr>
          <p:cNvSpPr>
            <a:spLocks noGrp="1"/>
          </p:cNvSpPr>
          <p:nvPr>
            <p:ph type="title"/>
          </p:nvPr>
        </p:nvSpPr>
        <p:spPr/>
        <p:txBody>
          <a:bodyPr>
            <a:normAutofit/>
          </a:bodyPr>
          <a:lstStyle/>
          <a:p>
            <a:pPr algn="ctr"/>
            <a:r>
              <a:rPr lang="pt-BR" sz="3600" b="1" dirty="0">
                <a:latin typeface="Arial" panose="020B0604020202020204" pitchFamily="34" charset="0"/>
                <a:cs typeface="Arial" panose="020B0604020202020204" pitchFamily="34" charset="0"/>
              </a:rPr>
              <a:t>Situando o gênero</a:t>
            </a:r>
          </a:p>
        </p:txBody>
      </p:sp>
      <p:sp>
        <p:nvSpPr>
          <p:cNvPr id="3" name="Espaço Reservado para Conteúdo 2">
            <a:extLst>
              <a:ext uri="{FF2B5EF4-FFF2-40B4-BE49-F238E27FC236}">
                <a16:creationId xmlns:a16="http://schemas.microsoft.com/office/drawing/2014/main" id="{B17CF4C8-F45F-20E9-0D36-F73F6EB8C333}"/>
              </a:ext>
            </a:extLst>
          </p:cNvPr>
          <p:cNvSpPr>
            <a:spLocks noGrp="1"/>
          </p:cNvSpPr>
          <p:nvPr>
            <p:ph idx="1"/>
          </p:nvPr>
        </p:nvSpPr>
        <p:spPr/>
        <p:txBody>
          <a:bodyPr>
            <a:normAutofit/>
          </a:bodyPr>
          <a:lstStyle/>
          <a:p>
            <a:pPr algn="just"/>
            <a:r>
              <a:rPr lang="pt-BR" sz="2400" dirty="0">
                <a:latin typeface="Arial" panose="020B0604020202020204" pitchFamily="34" charset="0"/>
                <a:cs typeface="Arial" panose="020B0604020202020204" pitchFamily="34" charset="0"/>
              </a:rPr>
              <a:t>A introdução do termo “gênero” no campo das ciências humanas marcou uma importante inflexão nos estudos sobre mulheres, homens, diferenças e desigualdades.</a:t>
            </a:r>
          </a:p>
          <a:p>
            <a:pPr algn="just"/>
            <a:r>
              <a:rPr lang="pt-BR" sz="2400" dirty="0">
                <a:latin typeface="Arial" panose="020B0604020202020204" pitchFamily="34" charset="0"/>
                <a:cs typeface="Arial" panose="020B0604020202020204" pitchFamily="34" charset="0"/>
              </a:rPr>
              <a:t>Trata-se de um termo emprestado da gramática que trata das distinções específicas entre classes de substantivos. Pode ser ampliado também para englobar todas as características comuns de um dado conjunto de seres ou objetos. </a:t>
            </a:r>
          </a:p>
          <a:p>
            <a:pPr algn="just"/>
            <a:r>
              <a:rPr lang="pt-BR" sz="2400" dirty="0">
                <a:latin typeface="Arial" panose="020B0604020202020204" pitchFamily="34" charset="0"/>
                <a:cs typeface="Arial" panose="020B0604020202020204" pitchFamily="34" charset="0"/>
              </a:rPr>
              <a:t>Nas ciências humanas, o gênero passou a designar um imenso campo de estudos que trata das relações sociais entre indivíduos e grupos humanos. </a:t>
            </a:r>
          </a:p>
        </p:txBody>
      </p:sp>
      <p:pic>
        <p:nvPicPr>
          <p:cNvPr id="4" name="Google Shape;73;p15">
            <a:extLst>
              <a:ext uri="{FF2B5EF4-FFF2-40B4-BE49-F238E27FC236}">
                <a16:creationId xmlns:a16="http://schemas.microsoft.com/office/drawing/2014/main" id="{31F0494E-D7BE-1B85-6DAC-8C3FC216CF2F}"/>
              </a:ext>
            </a:extLst>
          </p:cNvPr>
          <p:cNvPicPr preferRelativeResize="0"/>
          <p:nvPr/>
        </p:nvPicPr>
        <p:blipFill>
          <a:blip r:embed="rId2">
            <a:alphaModFix/>
          </a:blip>
          <a:stretch>
            <a:fillRect/>
          </a:stretch>
        </p:blipFill>
        <p:spPr>
          <a:xfrm>
            <a:off x="-89533" y="1"/>
            <a:ext cx="1482300" cy="1482300"/>
          </a:xfrm>
          <a:prstGeom prst="rect">
            <a:avLst/>
          </a:prstGeom>
          <a:noFill/>
          <a:ln>
            <a:noFill/>
          </a:ln>
        </p:spPr>
      </p:pic>
      <p:pic>
        <p:nvPicPr>
          <p:cNvPr id="5" name="Google Shape;72;p15">
            <a:extLst>
              <a:ext uri="{FF2B5EF4-FFF2-40B4-BE49-F238E27FC236}">
                <a16:creationId xmlns:a16="http://schemas.microsoft.com/office/drawing/2014/main" id="{ACE642BB-8261-8871-3DD0-E88B1393687D}"/>
              </a:ext>
            </a:extLst>
          </p:cNvPr>
          <p:cNvPicPr preferRelativeResize="0"/>
          <p:nvPr/>
        </p:nvPicPr>
        <p:blipFill rotWithShape="1">
          <a:blip r:embed="rId3">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1184600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572493" y="238539"/>
            <a:ext cx="11047013" cy="1434415"/>
          </a:xfrm>
        </p:spPr>
        <p:txBody>
          <a:bodyPr vert="horz" lIns="91440" tIns="45720" rIns="91440" bIns="45720" rtlCol="0" anchor="b">
            <a:normAutofit/>
          </a:bodyPr>
          <a:lstStyle/>
          <a:p>
            <a:pPr algn="ctr"/>
            <a:r>
              <a:rPr lang="pt-BR" sz="3600" b="1" dirty="0">
                <a:latin typeface="Arial" panose="020B0604020202020204" pitchFamily="34" charset="0"/>
                <a:cs typeface="Arial" panose="020B0604020202020204" pitchFamily="34" charset="0"/>
              </a:rPr>
              <a:t>Desenvolvimento do conceito</a:t>
            </a:r>
          </a:p>
        </p:txBody>
      </p:sp>
      <p:sp>
        <p:nvSpPr>
          <p:cNvPr id="1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spaço Reservado para Conteúdo 6" descr="Uma imagem contendo pessoa, homem, terno, em pé&#10;&#10;Descrição gerada com muito alta confiança">
            <a:extLst>
              <a:ext uri="{FF2B5EF4-FFF2-40B4-BE49-F238E27FC236}">
                <a16:creationId xmlns:a16="http://schemas.microsoft.com/office/drawing/2014/main" id="{63B384C5-6B0E-45EE-3AC0-19F2887FEFB0}"/>
              </a:ext>
            </a:extLst>
          </p:cNvPr>
          <p:cNvPicPr>
            <a:picLocks noChangeAspect="1"/>
          </p:cNvPicPr>
          <p:nvPr/>
        </p:nvPicPr>
        <p:blipFill rotWithShape="1">
          <a:blip r:embed="rId2"/>
          <a:srcRect l="4963" r="19628"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5" name="Espaço Reservado para Conteúdo 4"/>
          <p:cNvSpPr>
            <a:spLocks noGrp="1"/>
          </p:cNvSpPr>
          <p:nvPr>
            <p:ph idx="1"/>
          </p:nvPr>
        </p:nvSpPr>
        <p:spPr>
          <a:xfrm>
            <a:off x="4905955" y="2071316"/>
            <a:ext cx="6713552" cy="4114800"/>
          </a:xfrm>
        </p:spPr>
        <p:txBody>
          <a:bodyPr vert="horz" lIns="91440" tIns="45720" rIns="91440" bIns="45720" rtlCol="0" anchor="t">
            <a:normAutofit/>
          </a:bodyPr>
          <a:lstStyle/>
          <a:p>
            <a:pPr algn="just"/>
            <a:r>
              <a:rPr lang="pt-BR" sz="2000" dirty="0">
                <a:latin typeface="Arial" panose="020B0604020202020204" pitchFamily="34" charset="0"/>
                <a:cs typeface="Arial" panose="020B0604020202020204" pitchFamily="34" charset="0"/>
              </a:rPr>
              <a:t>Pode-se pontuar o início do campo de estudos de gênero a partir da publicação, em 1949, da obra </a:t>
            </a:r>
            <a:r>
              <a:rPr lang="pt-BR" sz="2000" i="1" dirty="0">
                <a:latin typeface="Arial" panose="020B0604020202020204" pitchFamily="34" charset="0"/>
                <a:cs typeface="Arial" panose="020B0604020202020204" pitchFamily="34" charset="0"/>
              </a:rPr>
              <a:t>O Segundo Sexo</a:t>
            </a:r>
            <a:r>
              <a:rPr lang="pt-BR" sz="2000" dirty="0">
                <a:latin typeface="Arial" panose="020B0604020202020204" pitchFamily="34" charset="0"/>
                <a:cs typeface="Arial" panose="020B0604020202020204" pitchFamily="34" charset="0"/>
              </a:rPr>
              <a:t>, de Simone de Beauvoir.  Até a década de 1970, configura-se um esforço de feministas para dar visibilidade às situações de opressão e subordinação da mulher na sociedade.</a:t>
            </a:r>
          </a:p>
          <a:p>
            <a:pPr algn="just"/>
            <a:r>
              <a:rPr lang="pt-BR" sz="2000" dirty="0">
                <a:latin typeface="Arial" panose="020B0604020202020204" pitchFamily="34" charset="0"/>
                <a:cs typeface="Arial" panose="020B0604020202020204" pitchFamily="34" charset="0"/>
              </a:rPr>
              <a:t>A partir dos anos 1970 e 1980, os estudos sobre mulheres passam a ser substituídos por </a:t>
            </a:r>
            <a:r>
              <a:rPr lang="pt-BR" sz="2000" b="1" dirty="0">
                <a:latin typeface="Arial" panose="020B0604020202020204" pitchFamily="34" charset="0"/>
                <a:cs typeface="Arial" panose="020B0604020202020204" pitchFamily="34" charset="0"/>
              </a:rPr>
              <a:t>estudos de gênero, </a:t>
            </a:r>
            <a:r>
              <a:rPr lang="pt-BR" sz="2000" dirty="0">
                <a:latin typeface="Arial" panose="020B0604020202020204" pitchFamily="34" charset="0"/>
                <a:cs typeface="Arial" panose="020B0604020202020204" pitchFamily="34" charset="0"/>
              </a:rPr>
              <a:t>incorporando uma </a:t>
            </a:r>
            <a:r>
              <a:rPr lang="pt-BR" sz="2000" b="1" dirty="0">
                <a:latin typeface="Arial" panose="020B0604020202020204" pitchFamily="34" charset="0"/>
                <a:cs typeface="Arial" panose="020B0604020202020204" pitchFamily="34" charset="0"/>
              </a:rPr>
              <a:t>dimensão relacional </a:t>
            </a:r>
            <a:r>
              <a:rPr lang="pt-BR" sz="2000" dirty="0">
                <a:latin typeface="Arial" panose="020B0604020202020204" pitchFamily="34" charset="0"/>
                <a:cs typeface="Arial" panose="020B0604020202020204" pitchFamily="34" charset="0"/>
              </a:rPr>
              <a:t>que não supunha unicamente os estudos sobre mulheres, mas as relações entre os gêneros. Essa categoria foi difundida sobretudo por Joan Scott, cuja influência nesse campo permanece até hoje.  (</a:t>
            </a:r>
            <a:r>
              <a:rPr lang="pt-BR" sz="2000" dirty="0" err="1">
                <a:latin typeface="Arial" panose="020B0604020202020204" pitchFamily="34" charset="0"/>
                <a:cs typeface="Arial" panose="020B0604020202020204" pitchFamily="34" charset="0"/>
              </a:rPr>
              <a:t>Fachinetto</a:t>
            </a:r>
            <a:r>
              <a:rPr lang="pt-BR" sz="2000" dirty="0">
                <a:latin typeface="Arial" panose="020B0604020202020204" pitchFamily="34" charset="0"/>
                <a:cs typeface="Arial" panose="020B0604020202020204" pitchFamily="34" charset="0"/>
              </a:rPr>
              <a:t>, 2012:89)</a:t>
            </a:r>
          </a:p>
          <a:p>
            <a:endParaRPr lang="en-US" sz="2000" dirty="0"/>
          </a:p>
        </p:txBody>
      </p:sp>
      <p:pic>
        <p:nvPicPr>
          <p:cNvPr id="15" name="Google Shape;73;p15">
            <a:extLst>
              <a:ext uri="{FF2B5EF4-FFF2-40B4-BE49-F238E27FC236}">
                <a16:creationId xmlns:a16="http://schemas.microsoft.com/office/drawing/2014/main" id="{7F428B22-FBDB-A605-8BDF-FD3CA8C56AE6}"/>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20" name="Google Shape;72;p15">
            <a:extLst>
              <a:ext uri="{FF2B5EF4-FFF2-40B4-BE49-F238E27FC236}">
                <a16:creationId xmlns:a16="http://schemas.microsoft.com/office/drawing/2014/main" id="{1F661AF0-FB8A-92D0-E3E3-0D8ED34108DA}"/>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3421348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036F40-0973-0584-BB33-8B7387731E4B}"/>
              </a:ext>
            </a:extLst>
          </p:cNvPr>
          <p:cNvSpPr>
            <a:spLocks noGrp="1"/>
          </p:cNvSpPr>
          <p:nvPr>
            <p:ph type="title"/>
          </p:nvPr>
        </p:nvSpPr>
        <p:spPr>
          <a:xfrm>
            <a:off x="630936" y="640080"/>
            <a:ext cx="4818888" cy="1481328"/>
          </a:xfrm>
        </p:spPr>
        <p:txBody>
          <a:bodyPr anchor="b">
            <a:normAutofit/>
          </a:bodyPr>
          <a:lstStyle/>
          <a:p>
            <a:pPr algn="ctr"/>
            <a:r>
              <a:rPr lang="pt-BR" sz="3600" b="1" dirty="0">
                <a:latin typeface="Arial" panose="020B0604020202020204" pitchFamily="34" charset="0"/>
                <a:cs typeface="Arial" panose="020B0604020202020204" pitchFamily="34" charset="0"/>
              </a:rPr>
              <a:t>Gênero e feminismos</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DA99C9C-3799-61E1-0603-154BCC3F5630}"/>
              </a:ext>
            </a:extLst>
          </p:cNvPr>
          <p:cNvSpPr>
            <a:spLocks noGrp="1"/>
          </p:cNvSpPr>
          <p:nvPr>
            <p:ph idx="1"/>
          </p:nvPr>
        </p:nvSpPr>
        <p:spPr>
          <a:xfrm>
            <a:off x="630936" y="2660904"/>
            <a:ext cx="4818888" cy="3547872"/>
          </a:xfrm>
        </p:spPr>
        <p:txBody>
          <a:bodyPr anchor="t">
            <a:normAutofit/>
          </a:bodyPr>
          <a:lstStyle/>
          <a:p>
            <a:pPr algn="just"/>
            <a:r>
              <a:rPr lang="pt-BR" sz="2000" dirty="0"/>
              <a:t>As desigualdades de gênero foram tratadas de formas diferentes pelas diferentes correntes dentro do feminismo. </a:t>
            </a:r>
          </a:p>
          <a:p>
            <a:pPr algn="just"/>
            <a:r>
              <a:rPr lang="pt-BR" sz="2000" dirty="0"/>
              <a:t>O feminismo liberal ocupou-se com o sexismo e a discriminação das mulheres nos locais de trabalho, nas instituições educativas e nos meios de comunicação. As feministas liberais procuraram atuar no sistema existente, a fim de introduzir reformas gradualmente que equiparem salários, por exemplo.</a:t>
            </a:r>
          </a:p>
          <a:p>
            <a:pPr marL="0" indent="0">
              <a:buNone/>
            </a:pPr>
            <a:endParaRPr lang="pt-BR" sz="2000" dirty="0"/>
          </a:p>
          <a:p>
            <a:endParaRPr lang="pt-BR" sz="2000" dirty="0"/>
          </a:p>
          <a:p>
            <a:endParaRPr lang="pt-BR" sz="2000" dirty="0"/>
          </a:p>
        </p:txBody>
      </p:sp>
      <p:pic>
        <p:nvPicPr>
          <p:cNvPr id="4" name="Picture 2" descr="Resultado de imagem para varieties of feminist liberalism">
            <a:extLst>
              <a:ext uri="{FF2B5EF4-FFF2-40B4-BE49-F238E27FC236}">
                <a16:creationId xmlns:a16="http://schemas.microsoft.com/office/drawing/2014/main" id="{C2E10B85-9523-620A-5EE3-D961BC6FB8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50"/>
          <a:stretch/>
        </p:blipFill>
        <p:spPr bwMode="auto">
          <a:xfrm>
            <a:off x="6943401" y="640080"/>
            <a:ext cx="3770261" cy="5577840"/>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73;p15">
            <a:extLst>
              <a:ext uri="{FF2B5EF4-FFF2-40B4-BE49-F238E27FC236}">
                <a16:creationId xmlns:a16="http://schemas.microsoft.com/office/drawing/2014/main" id="{BB92CC24-2C30-EA58-C446-56F0EAD5A722}"/>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12" name="Google Shape;72;p15">
            <a:extLst>
              <a:ext uri="{FF2B5EF4-FFF2-40B4-BE49-F238E27FC236}">
                <a16:creationId xmlns:a16="http://schemas.microsoft.com/office/drawing/2014/main" id="{1B3E2252-EA6E-992A-05B7-19D982F15D4C}"/>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2921507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DBFF30-1C9A-4D22-96EF-DE4A01D21322}"/>
              </a:ext>
            </a:extLst>
          </p:cNvPr>
          <p:cNvSpPr>
            <a:spLocks noGrp="1"/>
          </p:cNvSpPr>
          <p:nvPr>
            <p:ph type="title"/>
          </p:nvPr>
        </p:nvSpPr>
        <p:spPr>
          <a:xfrm>
            <a:off x="4384039" y="365125"/>
            <a:ext cx="7164493" cy="1325563"/>
          </a:xfrm>
        </p:spPr>
        <p:txBody>
          <a:bodyPr>
            <a:normAutofit/>
          </a:bodyPr>
          <a:lstStyle/>
          <a:p>
            <a:r>
              <a:rPr lang="pt-BR" sz="3600" dirty="0">
                <a:latin typeface="Arial" panose="020B0604020202020204" pitchFamily="34" charset="0"/>
                <a:cs typeface="Arial" panose="020B0604020202020204" pitchFamily="34" charset="0"/>
              </a:rPr>
              <a:t>Gênero e feminismos</a:t>
            </a:r>
          </a:p>
        </p:txBody>
      </p:sp>
      <p:pic>
        <p:nvPicPr>
          <p:cNvPr id="14338" name="Picture 2" descr="Resultado de imagem para theorizing patriarchy">
            <a:extLst>
              <a:ext uri="{FF2B5EF4-FFF2-40B4-BE49-F238E27FC236}">
                <a16:creationId xmlns:a16="http://schemas.microsoft.com/office/drawing/2014/main" id="{D89EC4FE-669D-4C52-A9EE-0007D11ABF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 y="852852"/>
            <a:ext cx="3425957" cy="515181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EEF7259-7C46-4DA4-852E-65140AD33F3C}"/>
              </a:ext>
            </a:extLst>
          </p:cNvPr>
          <p:cNvSpPr>
            <a:spLocks noGrp="1"/>
          </p:cNvSpPr>
          <p:nvPr>
            <p:ph idx="1"/>
          </p:nvPr>
        </p:nvSpPr>
        <p:spPr>
          <a:xfrm>
            <a:off x="4387515" y="2022601"/>
            <a:ext cx="7161017" cy="4154361"/>
          </a:xfrm>
        </p:spPr>
        <p:txBody>
          <a:bodyPr>
            <a:normAutofit/>
          </a:bodyPr>
          <a:lstStyle/>
          <a:p>
            <a:r>
              <a:rPr lang="pt-BR" sz="2000" dirty="0"/>
              <a:t>Feminismo radical</a:t>
            </a:r>
          </a:p>
          <a:p>
            <a:r>
              <a:rPr lang="pt-BR" sz="2000" dirty="0"/>
              <a:t>Parte do pressuposto de que os homens são responsáveis pela exploração das mulheres e se beneficiam disso. </a:t>
            </a:r>
          </a:p>
          <a:p>
            <a:r>
              <a:rPr lang="pt-BR" sz="2000" dirty="0"/>
              <a:t>Um dos principais focos de análise é o </a:t>
            </a:r>
            <a:r>
              <a:rPr lang="pt-BR" sz="2000" b="1" dirty="0"/>
              <a:t>patriarcado</a:t>
            </a:r>
            <a:r>
              <a:rPr lang="pt-BR" sz="2000" dirty="0"/>
              <a:t>, considerado um fenômeno universal ao longo do tempo em múltiplas culturas. </a:t>
            </a:r>
          </a:p>
          <a:p>
            <a:r>
              <a:rPr lang="pt-BR" sz="2000" dirty="0"/>
              <a:t>As formas de opressão destacadas pelas feministas radicais são o controle da reprodução e da educação das crianças, a violência doméstica, o estupro e o assédio sexual, normas sociais e culturais que se impõem através dos meios de comunicação, da moda e da publicidade. </a:t>
            </a:r>
          </a:p>
        </p:txBody>
      </p:sp>
      <p:sp>
        <p:nvSpPr>
          <p:cNvPr id="4" name="Retângulo: Cantos Arredondados 3">
            <a:extLst>
              <a:ext uri="{FF2B5EF4-FFF2-40B4-BE49-F238E27FC236}">
                <a16:creationId xmlns:a16="http://schemas.microsoft.com/office/drawing/2014/main" id="{040BBA7A-C16D-4050-B56C-3369B95EE2D5}"/>
              </a:ext>
            </a:extLst>
          </p:cNvPr>
          <p:cNvSpPr/>
          <p:nvPr/>
        </p:nvSpPr>
        <p:spPr>
          <a:xfrm>
            <a:off x="281354" y="4601029"/>
            <a:ext cx="3797160" cy="18723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dirty="0"/>
              <a:t>Para </a:t>
            </a:r>
            <a:r>
              <a:rPr lang="pt-BR" dirty="0" err="1"/>
              <a:t>Walby</a:t>
            </a:r>
            <a:r>
              <a:rPr lang="pt-BR" dirty="0"/>
              <a:t> (1990), o patriarcado é um sistema de estruturas e práticas sociais onde os homens dominam, oprimem e exploram as mulheres.</a:t>
            </a:r>
          </a:p>
        </p:txBody>
      </p:sp>
      <p:pic>
        <p:nvPicPr>
          <p:cNvPr id="9" name="Google Shape;73;p15">
            <a:extLst>
              <a:ext uri="{FF2B5EF4-FFF2-40B4-BE49-F238E27FC236}">
                <a16:creationId xmlns:a16="http://schemas.microsoft.com/office/drawing/2014/main" id="{0039AEE2-3229-55BA-A4D5-56EE12377A2A}"/>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10" name="Google Shape;72;p15">
            <a:extLst>
              <a:ext uri="{FF2B5EF4-FFF2-40B4-BE49-F238E27FC236}">
                <a16:creationId xmlns:a16="http://schemas.microsoft.com/office/drawing/2014/main" id="{9C733429-40EA-0365-99B8-EAC86AC277DC}"/>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3422031119"/>
      </p:ext>
    </p:extLst>
  </p:cSld>
  <p:clrMapOvr>
    <a:masterClrMapping/>
  </p:clrMapOvr>
  <mc:AlternateContent xmlns:mc="http://schemas.openxmlformats.org/markup-compatibility/2006" xmlns:p14="http://schemas.microsoft.com/office/powerpoint/2010/main">
    <mc:Choice Requires="p14">
      <p:transition spd="slow" p14:dur="2000" advTm="53793"/>
    </mc:Choice>
    <mc:Fallback xmlns="">
      <p:transition spd="slow" advTm="5379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15373" name="Rectangle 15368">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4" name="Freeform: Shape 15370">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1DD30BB-C286-4B09-B0F0-8155698E3969}"/>
              </a:ext>
            </a:extLst>
          </p:cNvPr>
          <p:cNvSpPr>
            <a:spLocks noGrp="1"/>
          </p:cNvSpPr>
          <p:nvPr>
            <p:ph type="title"/>
          </p:nvPr>
        </p:nvSpPr>
        <p:spPr>
          <a:xfrm>
            <a:off x="733427" y="609599"/>
            <a:ext cx="3686174" cy="1322888"/>
          </a:xfrm>
        </p:spPr>
        <p:txBody>
          <a:bodyPr>
            <a:normAutofit/>
          </a:bodyPr>
          <a:lstStyle/>
          <a:p>
            <a:pPr algn="ctr"/>
            <a:r>
              <a:rPr lang="pt-BR" sz="3200" dirty="0">
                <a:latin typeface="Arial" panose="020B0604020202020204" pitchFamily="34" charset="0"/>
                <a:cs typeface="Arial" panose="020B0604020202020204" pitchFamily="34" charset="0"/>
              </a:rPr>
              <a:t>Gênero e feminismos</a:t>
            </a:r>
          </a:p>
        </p:txBody>
      </p:sp>
      <p:sp>
        <p:nvSpPr>
          <p:cNvPr id="3" name="Espaço Reservado para Conteúdo 2">
            <a:extLst>
              <a:ext uri="{FF2B5EF4-FFF2-40B4-BE49-F238E27FC236}">
                <a16:creationId xmlns:a16="http://schemas.microsoft.com/office/drawing/2014/main" id="{D404353B-E188-430C-B6B1-5525B3E3543D}"/>
              </a:ext>
            </a:extLst>
          </p:cNvPr>
          <p:cNvSpPr>
            <a:spLocks noGrp="1"/>
          </p:cNvSpPr>
          <p:nvPr>
            <p:ph idx="1"/>
          </p:nvPr>
        </p:nvSpPr>
        <p:spPr>
          <a:xfrm>
            <a:off x="733427" y="2194101"/>
            <a:ext cx="3543298" cy="3973337"/>
          </a:xfrm>
        </p:spPr>
        <p:txBody>
          <a:bodyPr>
            <a:normAutofit/>
          </a:bodyPr>
          <a:lstStyle/>
          <a:p>
            <a:r>
              <a:rPr lang="pt-BR" sz="1400" dirty="0"/>
              <a:t>Feminismo negro</a:t>
            </a:r>
          </a:p>
          <a:p>
            <a:r>
              <a:rPr lang="pt-BR" sz="1400" dirty="0"/>
              <a:t>Mais recentemente, muitas feministas negras têm afirmado que as principais correntes de pensamento feministas não consideram em suas análises as diferenças étnicas e raciais entre as mulheres. Não é possível construir generalizações com base nas experiências de mulheres brancas de classe média das sociedades industrializadas. </a:t>
            </a:r>
          </a:p>
          <a:p>
            <a:r>
              <a:rPr lang="pt-BR" sz="1400" dirty="0"/>
              <a:t>Para bell </a:t>
            </a:r>
            <a:r>
              <a:rPr lang="pt-BR" sz="1400" dirty="0" err="1"/>
              <a:t>hooks</a:t>
            </a:r>
            <a:r>
              <a:rPr lang="pt-BR" sz="1400" dirty="0"/>
              <a:t>, por exemplo, teorias sobre desigualdade de gênero não podem explicar adequadamente a opressão das mulheres negras sem considerarem o racismo. </a:t>
            </a:r>
          </a:p>
        </p:txBody>
      </p:sp>
      <p:pic>
        <p:nvPicPr>
          <p:cNvPr id="15362" name="Picture 2" descr="Resultado de imagem para Bell hooks">
            <a:extLst>
              <a:ext uri="{FF2B5EF4-FFF2-40B4-BE49-F238E27FC236}">
                <a16:creationId xmlns:a16="http://schemas.microsoft.com/office/drawing/2014/main" id="{34643D4F-1227-4E7E-8EFD-FA584E4238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9138" y="1309955"/>
            <a:ext cx="2828925" cy="423808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573B009B-06B3-43CD-8FC1-A93CB884B8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73211" y="1401097"/>
            <a:ext cx="2828925" cy="4055806"/>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73;p15">
            <a:extLst>
              <a:ext uri="{FF2B5EF4-FFF2-40B4-BE49-F238E27FC236}">
                <a16:creationId xmlns:a16="http://schemas.microsoft.com/office/drawing/2014/main" id="{D6FCA880-5B7E-DE51-3B70-88CB9A341A55}"/>
              </a:ext>
            </a:extLst>
          </p:cNvPr>
          <p:cNvPicPr preferRelativeResize="0"/>
          <p:nvPr/>
        </p:nvPicPr>
        <p:blipFill>
          <a:blip r:embed="rId4">
            <a:alphaModFix/>
          </a:blip>
          <a:stretch>
            <a:fillRect/>
          </a:stretch>
        </p:blipFill>
        <p:spPr>
          <a:xfrm>
            <a:off x="-89533" y="1"/>
            <a:ext cx="1482300" cy="1482300"/>
          </a:xfrm>
          <a:prstGeom prst="rect">
            <a:avLst/>
          </a:prstGeom>
          <a:noFill/>
          <a:ln>
            <a:noFill/>
          </a:ln>
        </p:spPr>
      </p:pic>
      <p:pic>
        <p:nvPicPr>
          <p:cNvPr id="13" name="Google Shape;72;p15">
            <a:extLst>
              <a:ext uri="{FF2B5EF4-FFF2-40B4-BE49-F238E27FC236}">
                <a16:creationId xmlns:a16="http://schemas.microsoft.com/office/drawing/2014/main" id="{3DDB66DC-5A0A-8BB8-B768-E6F4893A4F8F}"/>
              </a:ext>
            </a:extLst>
          </p:cNvPr>
          <p:cNvPicPr preferRelativeResize="0"/>
          <p:nvPr/>
        </p:nvPicPr>
        <p:blipFill rotWithShape="1">
          <a:blip r:embed="rId5">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2333686288"/>
      </p:ext>
    </p:extLst>
  </p:cSld>
  <p:clrMapOvr>
    <a:masterClrMapping/>
  </p:clrMapOvr>
  <mc:AlternateContent xmlns:mc="http://schemas.openxmlformats.org/markup-compatibility/2006" xmlns:p14="http://schemas.microsoft.com/office/powerpoint/2010/main">
    <mc:Choice Requires="p14">
      <p:transition spd="slow" p14:dur="2000" advTm="43916"/>
    </mc:Choice>
    <mc:Fallback xmlns="">
      <p:transition spd="slow" advTm="439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576D081-3CA6-3DA3-B033-253E18B3525A}"/>
              </a:ext>
            </a:extLst>
          </p:cNvPr>
          <p:cNvSpPr>
            <a:spLocks noGrp="1"/>
          </p:cNvSpPr>
          <p:nvPr>
            <p:ph type="title"/>
          </p:nvPr>
        </p:nvSpPr>
        <p:spPr>
          <a:xfrm>
            <a:off x="971368" y="371719"/>
            <a:ext cx="6125964" cy="1906863"/>
          </a:xfrm>
        </p:spPr>
        <p:txBody>
          <a:bodyPr anchor="b">
            <a:normAutofit/>
          </a:bodyPr>
          <a:lstStyle/>
          <a:p>
            <a:r>
              <a:rPr lang="pt-BR" b="1" dirty="0">
                <a:latin typeface="Arial" panose="020B0604020202020204" pitchFamily="34" charset="0"/>
                <a:cs typeface="Arial" panose="020B0604020202020204" pitchFamily="34" charset="0"/>
              </a:rPr>
              <a:t>Violência como fenômeno social</a:t>
            </a:r>
          </a:p>
        </p:txBody>
      </p:sp>
      <p:sp>
        <p:nvSpPr>
          <p:cNvPr id="16" name="Content Placeholder 15">
            <a:extLst>
              <a:ext uri="{FF2B5EF4-FFF2-40B4-BE49-F238E27FC236}">
                <a16:creationId xmlns:a16="http://schemas.microsoft.com/office/drawing/2014/main" id="{6DD74188-F2D3-B353-AAB0-A68D4E8DA936}"/>
              </a:ext>
            </a:extLst>
          </p:cNvPr>
          <p:cNvSpPr>
            <a:spLocks noGrp="1"/>
          </p:cNvSpPr>
          <p:nvPr>
            <p:ph idx="1"/>
          </p:nvPr>
        </p:nvSpPr>
        <p:spPr>
          <a:xfrm>
            <a:off x="971368" y="2711395"/>
            <a:ext cx="4114801" cy="3465568"/>
          </a:xfrm>
        </p:spPr>
        <p:txBody>
          <a:bodyPr>
            <a:normAutofit/>
          </a:bodyPr>
          <a:lstStyle/>
          <a:p>
            <a:pPr algn="just">
              <a:lnSpc>
                <a:spcPct val="150000"/>
              </a:lnSpc>
              <a:spcBef>
                <a:spcPts val="0"/>
              </a:spcBef>
            </a:pPr>
            <a:r>
              <a:rPr lang="pt-BR" sz="1800" dirty="0">
                <a:latin typeface="Arial" panose="020B0604020202020204" pitchFamily="34" charset="0"/>
                <a:cs typeface="Arial" panose="020B0604020202020204" pitchFamily="34" charset="0"/>
              </a:rPr>
              <a:t>Nesta apresentação, trataremos do conceito sociológico de violência e de que formas podemos tratar a violência como fenômeno social, procurando entender suas dinâmicas e fatores sociais, culturais, históricos, econômicos e também políticos que a atravessam.</a:t>
            </a:r>
          </a:p>
          <a:p>
            <a:endParaRPr lang="en-US" sz="2000" dirty="0"/>
          </a:p>
        </p:txBody>
      </p:sp>
      <p:pic>
        <p:nvPicPr>
          <p:cNvPr id="11" name="Imagem 10" descr="Arma de fogo e fumaça&#10;&#10;Descrição gerada automaticamente com confiança baixa">
            <a:extLst>
              <a:ext uri="{FF2B5EF4-FFF2-40B4-BE49-F238E27FC236}">
                <a16:creationId xmlns:a16="http://schemas.microsoft.com/office/drawing/2014/main" id="{85ECBC34-FE4F-4051-17FD-2C41C11D1C0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067" r="1043" b="-4"/>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5" name="Espaço Reservado para Conteúdo 4" descr="Uma imagem contendo Ícone&#10;&#10;Descrição gerada automaticamente">
            <a:extLst>
              <a:ext uri="{FF2B5EF4-FFF2-40B4-BE49-F238E27FC236}">
                <a16:creationId xmlns:a16="http://schemas.microsoft.com/office/drawing/2014/main" id="{56A535A7-E2A5-2DB9-C3BC-FF2DED1EC6D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268" r="8669" b="2"/>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8" name="Imagem 7" descr="Mão segurando câmera fotográfica&#10;&#10;Descrição gerada automaticamente">
            <a:extLst>
              <a:ext uri="{FF2B5EF4-FFF2-40B4-BE49-F238E27FC236}">
                <a16:creationId xmlns:a16="http://schemas.microsoft.com/office/drawing/2014/main" id="{06F6BF56-0F1C-9415-143F-2397A5A2778A}"/>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27156" b="1"/>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6" name="CaixaDeTexto 5">
            <a:extLst>
              <a:ext uri="{FF2B5EF4-FFF2-40B4-BE49-F238E27FC236}">
                <a16:creationId xmlns:a16="http://schemas.microsoft.com/office/drawing/2014/main" id="{2DCEF0A5-5CBA-7B44-C055-9AB14DBBCD05}"/>
              </a:ext>
            </a:extLst>
          </p:cNvPr>
          <p:cNvSpPr txBox="1"/>
          <p:nvPr/>
        </p:nvSpPr>
        <p:spPr>
          <a:xfrm>
            <a:off x="9606036" y="6870700"/>
            <a:ext cx="2585964"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5" tooltip="https://observatory.tec.mx/edu-news/teachers-also-suffer-from-bullying">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pt-BR" sz="700">
              <a:solidFill>
                <a:srgbClr val="FFFFFF"/>
              </a:solidFill>
            </a:endParaRPr>
          </a:p>
        </p:txBody>
      </p:sp>
      <p:sp>
        <p:nvSpPr>
          <p:cNvPr id="9" name="CaixaDeTexto 8">
            <a:extLst>
              <a:ext uri="{FF2B5EF4-FFF2-40B4-BE49-F238E27FC236}">
                <a16:creationId xmlns:a16="http://schemas.microsoft.com/office/drawing/2014/main" id="{CA96CE66-7209-EB5D-C28D-033284CE4CBD}"/>
              </a:ext>
            </a:extLst>
          </p:cNvPr>
          <p:cNvSpPr txBox="1"/>
          <p:nvPr/>
        </p:nvSpPr>
        <p:spPr>
          <a:xfrm>
            <a:off x="7127597" y="6870700"/>
            <a:ext cx="2465739"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7" tooltip="https://santosbancarios.com.br/artigo/falha-na-seguranca-obriga-itau-a-indenizar-empregada-por-assalto-a-agencia">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9" tooltip="https://creativecommons.org/licenses/by-nc/3.0/">
                  <a:extLst>
                    <a:ext uri="{A12FA001-AC4F-418D-AE19-62706E023703}">
                      <ahyp:hlinkClr xmlns:ahyp="http://schemas.microsoft.com/office/drawing/2018/hyperlinkcolor" val="tx"/>
                    </a:ext>
                  </a:extLst>
                </a:hlinkClick>
              </a:rPr>
              <a:t>CC BY-NC</a:t>
            </a:r>
            <a:endParaRPr lang="pt-BR" sz="700">
              <a:solidFill>
                <a:srgbClr val="FFFFFF"/>
              </a:solidFill>
            </a:endParaRPr>
          </a:p>
        </p:txBody>
      </p:sp>
      <p:sp>
        <p:nvSpPr>
          <p:cNvPr id="12" name="CaixaDeTexto 11">
            <a:extLst>
              <a:ext uri="{FF2B5EF4-FFF2-40B4-BE49-F238E27FC236}">
                <a16:creationId xmlns:a16="http://schemas.microsoft.com/office/drawing/2014/main" id="{C181B876-2EAC-3380-E6A0-D1E83A3897CF}"/>
              </a:ext>
            </a:extLst>
          </p:cNvPr>
          <p:cNvSpPr txBox="1"/>
          <p:nvPr/>
        </p:nvSpPr>
        <p:spPr>
          <a:xfrm>
            <a:off x="4528933" y="6870700"/>
            <a:ext cx="2585964"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s://con2bemolesradio.com/noviembre-historico-guerra-moderna/">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pt-BR" sz="700">
              <a:solidFill>
                <a:srgbClr val="FFFFFF"/>
              </a:solidFill>
            </a:endParaRPr>
          </a:p>
        </p:txBody>
      </p:sp>
      <p:pic>
        <p:nvPicPr>
          <p:cNvPr id="15" name="Google Shape;73;p15">
            <a:extLst>
              <a:ext uri="{FF2B5EF4-FFF2-40B4-BE49-F238E27FC236}">
                <a16:creationId xmlns:a16="http://schemas.microsoft.com/office/drawing/2014/main" id="{69DA0183-84AE-E988-0AE5-9103534F9081}"/>
              </a:ext>
            </a:extLst>
          </p:cNvPr>
          <p:cNvPicPr preferRelativeResize="0"/>
          <p:nvPr/>
        </p:nvPicPr>
        <p:blipFill>
          <a:blip r:embed="rId10">
            <a:alphaModFix/>
          </a:blip>
          <a:stretch>
            <a:fillRect/>
          </a:stretch>
        </p:blipFill>
        <p:spPr>
          <a:xfrm>
            <a:off x="-67150" y="0"/>
            <a:ext cx="1111725" cy="1111725"/>
          </a:xfrm>
          <a:prstGeom prst="rect">
            <a:avLst/>
          </a:prstGeom>
          <a:noFill/>
          <a:ln>
            <a:noFill/>
          </a:ln>
        </p:spPr>
      </p:pic>
      <p:pic>
        <p:nvPicPr>
          <p:cNvPr id="17" name="Google Shape;64;p14">
            <a:extLst>
              <a:ext uri="{FF2B5EF4-FFF2-40B4-BE49-F238E27FC236}">
                <a16:creationId xmlns:a16="http://schemas.microsoft.com/office/drawing/2014/main" id="{579C6A01-C408-924C-E4F3-C308416DC7AB}"/>
              </a:ext>
            </a:extLst>
          </p:cNvPr>
          <p:cNvPicPr preferRelativeResize="0"/>
          <p:nvPr/>
        </p:nvPicPr>
        <p:blipFill rotWithShape="1">
          <a:blip r:embed="rId11">
            <a:alphaModFix/>
          </a:blip>
          <a:srcRect b="16317"/>
          <a:stretch/>
        </p:blipFill>
        <p:spPr>
          <a:xfrm>
            <a:off x="5340854" y="6196966"/>
            <a:ext cx="1804498" cy="426900"/>
          </a:xfrm>
          <a:prstGeom prst="rect">
            <a:avLst/>
          </a:prstGeom>
          <a:noFill/>
          <a:ln>
            <a:noFill/>
          </a:ln>
        </p:spPr>
      </p:pic>
    </p:spTree>
    <p:extLst>
      <p:ext uri="{BB962C8B-B14F-4D97-AF65-F5344CB8AC3E}">
        <p14:creationId xmlns:p14="http://schemas.microsoft.com/office/powerpoint/2010/main" val="2519241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5126" name="Rectangle 5128">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6D4288F-6253-96D1-0D8B-0ADE8B361942}"/>
              </a:ext>
            </a:extLst>
          </p:cNvPr>
          <p:cNvSpPr>
            <a:spLocks noGrp="1"/>
          </p:cNvSpPr>
          <p:nvPr>
            <p:ph type="title"/>
          </p:nvPr>
        </p:nvSpPr>
        <p:spPr>
          <a:xfrm>
            <a:off x="765051" y="1069144"/>
            <a:ext cx="6015897" cy="1085387"/>
          </a:xfrm>
        </p:spPr>
        <p:txBody>
          <a:bodyPr anchor="t">
            <a:normAutofit/>
          </a:bodyPr>
          <a:lstStyle/>
          <a:p>
            <a:pPr algn="ctr"/>
            <a:r>
              <a:rPr lang="pt-BR" sz="3200" dirty="0">
                <a:latin typeface="Arial" panose="020B0604020202020204" pitchFamily="34" charset="0"/>
                <a:cs typeface="Arial" panose="020B0604020202020204" pitchFamily="34" charset="0"/>
              </a:rPr>
              <a:t>Gênero de uma perspectiva relacional</a:t>
            </a:r>
          </a:p>
        </p:txBody>
      </p:sp>
      <p:sp>
        <p:nvSpPr>
          <p:cNvPr id="3" name="Espaço Reservado para Conteúdo 2">
            <a:extLst>
              <a:ext uri="{FF2B5EF4-FFF2-40B4-BE49-F238E27FC236}">
                <a16:creationId xmlns:a16="http://schemas.microsoft.com/office/drawing/2014/main" id="{9585FFEA-67FC-E635-542B-8A7B7D44AE7A}"/>
              </a:ext>
            </a:extLst>
          </p:cNvPr>
          <p:cNvSpPr>
            <a:spLocks noGrp="1"/>
          </p:cNvSpPr>
          <p:nvPr>
            <p:ph idx="1"/>
          </p:nvPr>
        </p:nvSpPr>
        <p:spPr>
          <a:xfrm>
            <a:off x="765051" y="2286000"/>
            <a:ext cx="6015897" cy="3844800"/>
          </a:xfrm>
        </p:spPr>
        <p:txBody>
          <a:bodyPr>
            <a:normAutofit/>
          </a:bodyPr>
          <a:lstStyle/>
          <a:p>
            <a:pPr algn="just"/>
            <a:r>
              <a:rPr lang="pt-BR" sz="2000" dirty="0">
                <a:solidFill>
                  <a:schemeClr val="tx1">
                    <a:alpha val="60000"/>
                  </a:schemeClr>
                </a:solidFill>
                <a:latin typeface="Arial" panose="020B0604020202020204" pitchFamily="34" charset="0"/>
                <a:cs typeface="Arial" panose="020B0604020202020204" pitchFamily="34" charset="0"/>
              </a:rPr>
              <a:t>Para Joan Scott (1989), o gênero é um elemento constitutivo das relações sociais fundadas sobre as diferenças percebidas entre os sexos, e o gênero é um primeiro modo de dar significado às relações de poder. </a:t>
            </a:r>
          </a:p>
          <a:p>
            <a:pPr algn="just"/>
            <a:r>
              <a:rPr lang="pt-BR" sz="2000" dirty="0">
                <a:solidFill>
                  <a:schemeClr val="tx1">
                    <a:alpha val="60000"/>
                  </a:schemeClr>
                </a:solidFill>
                <a:latin typeface="Arial" panose="020B0604020202020204" pitchFamily="34" charset="0"/>
                <a:cs typeface="Arial" panose="020B0604020202020204" pitchFamily="34" charset="0"/>
              </a:rPr>
              <a:t>Posteriormente, Judith Butler (1990) veio a problematizar o gênero enquanto um sistema que é produzido dentro de uma ideologia da heterossexualidade hegemônica e que acaba por reforçar essa hegemonia. De toda a forma, a discussão sobre o gênero busca superar o determinismo biológico da diferença entre os sexos. </a:t>
            </a:r>
          </a:p>
          <a:p>
            <a:endParaRPr lang="pt-BR" sz="2000" dirty="0">
              <a:solidFill>
                <a:schemeClr val="tx1">
                  <a:alpha val="60000"/>
                </a:schemeClr>
              </a:solidFill>
              <a:latin typeface="Arial" panose="020B0604020202020204" pitchFamily="34" charset="0"/>
              <a:cs typeface="Arial" panose="020B0604020202020204" pitchFamily="34" charset="0"/>
            </a:endParaRPr>
          </a:p>
          <a:p>
            <a:endParaRPr lang="pt-BR" sz="2000" dirty="0">
              <a:solidFill>
                <a:schemeClr val="tx1">
                  <a:alpha val="60000"/>
                </a:schemeClr>
              </a:solidFill>
            </a:endParaRPr>
          </a:p>
        </p:txBody>
      </p:sp>
      <p:pic>
        <p:nvPicPr>
          <p:cNvPr id="5124" name="Picture 4" descr="Problemas de gênero - Grupo Editorial Record">
            <a:extLst>
              <a:ext uri="{FF2B5EF4-FFF2-40B4-BE49-F238E27FC236}">
                <a16:creationId xmlns:a16="http://schemas.microsoft.com/office/drawing/2014/main" id="{2725B469-1B3E-C7CC-A3A4-6CC2604255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8" r="-1" b="6019"/>
          <a:stretch/>
        </p:blipFill>
        <p:spPr bwMode="auto">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2" name="Google Shape;73;p15">
            <a:extLst>
              <a:ext uri="{FF2B5EF4-FFF2-40B4-BE49-F238E27FC236}">
                <a16:creationId xmlns:a16="http://schemas.microsoft.com/office/drawing/2014/main" id="{DFA0239E-25D7-9A93-67DB-56F004541F05}"/>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13" name="Google Shape;72;p15">
            <a:extLst>
              <a:ext uri="{FF2B5EF4-FFF2-40B4-BE49-F238E27FC236}">
                <a16:creationId xmlns:a16="http://schemas.microsoft.com/office/drawing/2014/main" id="{F7D63C86-32AC-993D-7AFF-843A5EC8B002}"/>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285879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94E5313-4AD3-8F56-3448-06837D351D16}"/>
              </a:ext>
            </a:extLst>
          </p:cNvPr>
          <p:cNvSpPr>
            <a:spLocks noGrp="1"/>
          </p:cNvSpPr>
          <p:nvPr>
            <p:ph type="title"/>
          </p:nvPr>
        </p:nvSpPr>
        <p:spPr>
          <a:xfrm>
            <a:off x="640080" y="329184"/>
            <a:ext cx="6894576" cy="1783080"/>
          </a:xfrm>
        </p:spPr>
        <p:txBody>
          <a:bodyPr anchor="b">
            <a:normAutofit/>
          </a:bodyPr>
          <a:lstStyle/>
          <a:p>
            <a:pPr algn="ctr"/>
            <a:r>
              <a:rPr lang="pt-BR" sz="3600" dirty="0">
                <a:latin typeface="Arial" panose="020B0604020202020204" pitchFamily="34" charset="0"/>
                <a:cs typeface="Arial" panose="020B0604020202020204" pitchFamily="34" charset="0"/>
              </a:rPr>
              <a:t>Gênero de uma perspectiva relacional</a:t>
            </a:r>
          </a:p>
        </p:txBody>
      </p:sp>
      <p:sp>
        <p:nvSpPr>
          <p:cNvPr id="12"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85BE6A7C-162B-6824-524B-B52A0AF1D2BB}"/>
              </a:ext>
            </a:extLst>
          </p:cNvPr>
          <p:cNvSpPr>
            <a:spLocks noGrp="1"/>
          </p:cNvSpPr>
          <p:nvPr>
            <p:ph idx="1"/>
          </p:nvPr>
        </p:nvSpPr>
        <p:spPr>
          <a:xfrm>
            <a:off x="640080" y="2706624"/>
            <a:ext cx="6894576" cy="3483864"/>
          </a:xfrm>
        </p:spPr>
        <p:txBody>
          <a:bodyPr>
            <a:normAutofit/>
          </a:bodyPr>
          <a:lstStyle/>
          <a:p>
            <a:pPr algn="just"/>
            <a:r>
              <a:rPr lang="pt-BR" sz="2400" dirty="0"/>
              <a:t>Na visão de Butler, as construções de gênero são produtos de práticas, linguagens, instituições e relações de poder , através das quais se naturaliza o sexo ou a natureza dos sexos. Não há, portanto, uma coerência interna única ao gênero, pois ele está sempre em “construção” e, portanto, deve ser concebido como um processo constante de se fazer “homem” e se fazer “mulher”.</a:t>
            </a:r>
          </a:p>
          <a:p>
            <a:endParaRPr lang="pt-BR" sz="2200" dirty="0"/>
          </a:p>
        </p:txBody>
      </p:sp>
      <p:pic>
        <p:nvPicPr>
          <p:cNvPr id="5" name="Espaço Reservado para Conteúdo 6" descr="Mulher.jpg">
            <a:extLst>
              <a:ext uri="{FF2B5EF4-FFF2-40B4-BE49-F238E27FC236}">
                <a16:creationId xmlns:a16="http://schemas.microsoft.com/office/drawing/2014/main" id="{7339DC80-32D5-A6E7-38D2-FA957ECB0C98}"/>
              </a:ext>
            </a:extLst>
          </p:cNvPr>
          <p:cNvPicPr>
            <a:picLocks noChangeAspect="1"/>
          </p:cNvPicPr>
          <p:nvPr/>
        </p:nvPicPr>
        <p:blipFill rotWithShape="1">
          <a:blip r:embed="rId2" cstate="print"/>
          <a:srcRect l="2690" r="3031" b="2"/>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4" name="Imagem 3" descr="Homem.jpg">
            <a:extLst>
              <a:ext uri="{FF2B5EF4-FFF2-40B4-BE49-F238E27FC236}">
                <a16:creationId xmlns:a16="http://schemas.microsoft.com/office/drawing/2014/main" id="{CE2CB3D0-ED66-F31A-1D59-D40D6746D4AB}"/>
              </a:ext>
            </a:extLst>
          </p:cNvPr>
          <p:cNvPicPr>
            <a:picLocks noChangeAspect="1"/>
          </p:cNvPicPr>
          <p:nvPr/>
        </p:nvPicPr>
        <p:blipFill rotWithShape="1">
          <a:blip r:embed="rId3" cstate="print"/>
          <a:srcRect t="3648" r="-1" b="7451"/>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pic>
        <p:nvPicPr>
          <p:cNvPr id="8" name="Google Shape;73;p15">
            <a:extLst>
              <a:ext uri="{FF2B5EF4-FFF2-40B4-BE49-F238E27FC236}">
                <a16:creationId xmlns:a16="http://schemas.microsoft.com/office/drawing/2014/main" id="{D773E083-907F-D958-F459-4E76ED16000D}"/>
              </a:ext>
            </a:extLst>
          </p:cNvPr>
          <p:cNvPicPr preferRelativeResize="0"/>
          <p:nvPr/>
        </p:nvPicPr>
        <p:blipFill>
          <a:blip r:embed="rId4">
            <a:alphaModFix/>
          </a:blip>
          <a:stretch>
            <a:fillRect/>
          </a:stretch>
        </p:blipFill>
        <p:spPr>
          <a:xfrm>
            <a:off x="-89533" y="1"/>
            <a:ext cx="1482300" cy="1482300"/>
          </a:xfrm>
          <a:prstGeom prst="rect">
            <a:avLst/>
          </a:prstGeom>
          <a:noFill/>
          <a:ln>
            <a:noFill/>
          </a:ln>
        </p:spPr>
      </p:pic>
      <p:pic>
        <p:nvPicPr>
          <p:cNvPr id="9" name="Google Shape;72;p15">
            <a:extLst>
              <a:ext uri="{FF2B5EF4-FFF2-40B4-BE49-F238E27FC236}">
                <a16:creationId xmlns:a16="http://schemas.microsoft.com/office/drawing/2014/main" id="{04328D76-283A-419B-8363-3CF5CF9FB380}"/>
              </a:ext>
            </a:extLst>
          </p:cNvPr>
          <p:cNvPicPr preferRelativeResize="0"/>
          <p:nvPr/>
        </p:nvPicPr>
        <p:blipFill rotWithShape="1">
          <a:blip r:embed="rId5">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38772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523CC5-32CB-E466-3042-C417DF9433B9}"/>
              </a:ext>
            </a:extLst>
          </p:cNvPr>
          <p:cNvSpPr>
            <a:spLocks noGrp="1"/>
          </p:cNvSpPr>
          <p:nvPr>
            <p:ph type="title"/>
          </p:nvPr>
        </p:nvSpPr>
        <p:spPr>
          <a:xfrm>
            <a:off x="4654296" y="329184"/>
            <a:ext cx="6894576" cy="1783080"/>
          </a:xfrm>
        </p:spPr>
        <p:txBody>
          <a:bodyPr anchor="b">
            <a:normAutofit/>
          </a:bodyPr>
          <a:lstStyle/>
          <a:p>
            <a:r>
              <a:rPr lang="pt-BR" sz="5400"/>
              <a:t>Gênero e corpo</a:t>
            </a:r>
          </a:p>
        </p:txBody>
      </p:sp>
      <p:pic>
        <p:nvPicPr>
          <p:cNvPr id="4" name="Picture 2" descr="Resultado de imagem para seios de silicone">
            <a:extLst>
              <a:ext uri="{FF2B5EF4-FFF2-40B4-BE49-F238E27FC236}">
                <a16:creationId xmlns:a16="http://schemas.microsoft.com/office/drawing/2014/main" id="{CC3BC967-5603-402B-34F8-5740580BB1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34" b="-1"/>
          <a:stretch/>
        </p:blipFill>
        <p:spPr bwMode="auto">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sp>
        <p:nvSpPr>
          <p:cNvPr id="12"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sultado de imagem para sarado">
            <a:extLst>
              <a:ext uri="{FF2B5EF4-FFF2-40B4-BE49-F238E27FC236}">
                <a16:creationId xmlns:a16="http://schemas.microsoft.com/office/drawing/2014/main" id="{9F97740E-3A8B-B22B-76BC-13FAD01216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94" r="3" b="3697"/>
          <a:stretch/>
        </p:blipFill>
        <p:spPr bwMode="auto">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986D21E-DFD0-D9F4-BFAE-6FA7BDD47B2D}"/>
              </a:ext>
            </a:extLst>
          </p:cNvPr>
          <p:cNvSpPr>
            <a:spLocks noGrp="1"/>
          </p:cNvSpPr>
          <p:nvPr>
            <p:ph idx="1"/>
          </p:nvPr>
        </p:nvSpPr>
        <p:spPr>
          <a:xfrm>
            <a:off x="4654296" y="2706624"/>
            <a:ext cx="6894576" cy="3483864"/>
          </a:xfrm>
        </p:spPr>
        <p:txBody>
          <a:bodyPr>
            <a:normAutofit/>
          </a:bodyPr>
          <a:lstStyle/>
          <a:p>
            <a:r>
              <a:rPr lang="pt-BR" sz="2200"/>
              <a:t>Nos últimos anos, um número cada vez maior de sociólogas e sociólogos têm afirmado que nem o sexo, nem o gênero devem ser considerados fatos determinados biologicamente ou culturalmente aprendidos. Tanto o sexo, como o gênero são produtos constituídos socialmente, pois </a:t>
            </a:r>
            <a:r>
              <a:rPr lang="pt-BR" sz="2200" b="1"/>
              <a:t>o próprio corpo humano está sujeito às forças sociais que o moldam e alteram de várias maneiras. (Giddens, 2008, p. 114)</a:t>
            </a:r>
            <a:endParaRPr lang="pt-BR" sz="2200"/>
          </a:p>
          <a:p>
            <a:endParaRPr lang="pt-BR" sz="2200"/>
          </a:p>
        </p:txBody>
      </p:sp>
      <p:pic>
        <p:nvPicPr>
          <p:cNvPr id="8" name="Google Shape;73;p15">
            <a:extLst>
              <a:ext uri="{FF2B5EF4-FFF2-40B4-BE49-F238E27FC236}">
                <a16:creationId xmlns:a16="http://schemas.microsoft.com/office/drawing/2014/main" id="{0BDC068D-E533-A2D3-A2A5-A84608142332}"/>
              </a:ext>
            </a:extLst>
          </p:cNvPr>
          <p:cNvPicPr preferRelativeResize="0"/>
          <p:nvPr/>
        </p:nvPicPr>
        <p:blipFill>
          <a:blip r:embed="rId4">
            <a:alphaModFix/>
          </a:blip>
          <a:stretch>
            <a:fillRect/>
          </a:stretch>
        </p:blipFill>
        <p:spPr>
          <a:xfrm>
            <a:off x="-89533" y="1"/>
            <a:ext cx="1482300" cy="1482300"/>
          </a:xfrm>
          <a:prstGeom prst="rect">
            <a:avLst/>
          </a:prstGeom>
          <a:noFill/>
          <a:ln>
            <a:noFill/>
          </a:ln>
        </p:spPr>
      </p:pic>
      <p:pic>
        <p:nvPicPr>
          <p:cNvPr id="9" name="Google Shape;72;p15">
            <a:extLst>
              <a:ext uri="{FF2B5EF4-FFF2-40B4-BE49-F238E27FC236}">
                <a16:creationId xmlns:a16="http://schemas.microsoft.com/office/drawing/2014/main" id="{9C2C0382-8388-5393-8FA9-C40C18427005}"/>
              </a:ext>
            </a:extLst>
          </p:cNvPr>
          <p:cNvPicPr preferRelativeResize="0"/>
          <p:nvPr/>
        </p:nvPicPr>
        <p:blipFill rotWithShape="1">
          <a:blip r:embed="rId5">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160107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D0B6729-1974-B93F-4A0C-92C7CB4090BD}"/>
              </a:ext>
            </a:extLst>
          </p:cNvPr>
          <p:cNvSpPr>
            <a:spLocks noGrp="1"/>
          </p:cNvSpPr>
          <p:nvPr>
            <p:ph type="title"/>
          </p:nvPr>
        </p:nvSpPr>
        <p:spPr>
          <a:xfrm>
            <a:off x="1271588" y="662400"/>
            <a:ext cx="10055721" cy="1325563"/>
          </a:xfrm>
        </p:spPr>
        <p:txBody>
          <a:bodyPr anchor="t">
            <a:normAutofit/>
          </a:bodyPr>
          <a:lstStyle/>
          <a:p>
            <a:r>
              <a:rPr lang="pt-BR" b="1" dirty="0">
                <a:latin typeface="Arial" panose="020B0604020202020204" pitchFamily="34" charset="0"/>
                <a:cs typeface="Arial" panose="020B0604020202020204" pitchFamily="34" charset="0"/>
              </a:rPr>
              <a:t>Gênero de uma perspectiva relacional</a:t>
            </a:r>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Espaço Reservado para Conteúdo 2">
            <a:extLst>
              <a:ext uri="{FF2B5EF4-FFF2-40B4-BE49-F238E27FC236}">
                <a16:creationId xmlns:a16="http://schemas.microsoft.com/office/drawing/2014/main" id="{1AA7E2F8-1DA4-9905-C556-2FC91F1B7B4D}"/>
              </a:ext>
            </a:extLst>
          </p:cNvPr>
          <p:cNvSpPr>
            <a:spLocks noGrp="1"/>
          </p:cNvSpPr>
          <p:nvPr>
            <p:ph idx="1"/>
          </p:nvPr>
        </p:nvSpPr>
        <p:spPr>
          <a:xfrm>
            <a:off x="1251678" y="2286001"/>
            <a:ext cx="10089112" cy="3909599"/>
          </a:xfrm>
        </p:spPr>
        <p:txBody>
          <a:bodyPr>
            <a:normAutofit/>
          </a:bodyPr>
          <a:lstStyle/>
          <a:p>
            <a:pPr algn="just"/>
            <a:r>
              <a:rPr lang="pt-BR" sz="2000" dirty="0" err="1">
                <a:solidFill>
                  <a:schemeClr val="tx1">
                    <a:lumMod val="95000"/>
                    <a:lumOff val="5000"/>
                  </a:schemeClr>
                </a:solidFill>
                <a:latin typeface="Arial" panose="020B0604020202020204" pitchFamily="34" charset="0"/>
                <a:cs typeface="Arial" panose="020B0604020202020204" pitchFamily="34" charset="0"/>
              </a:rPr>
              <a:t>Connell</a:t>
            </a:r>
            <a:r>
              <a:rPr lang="pt-BR" sz="2000" dirty="0">
                <a:solidFill>
                  <a:schemeClr val="tx1">
                    <a:lumMod val="95000"/>
                    <a:lumOff val="5000"/>
                  </a:schemeClr>
                </a:solidFill>
                <a:latin typeface="Arial" panose="020B0604020202020204" pitchFamily="34" charset="0"/>
                <a:cs typeface="Arial" panose="020B0604020202020204" pitchFamily="34" charset="0"/>
              </a:rPr>
              <a:t> (2015) por sua vez, entende que embora não haja uma base biológica fixa para o gênero, as sociedades humanas procuram dar conta dos corpos, suas diferenças e processos reprodutivos. </a:t>
            </a:r>
          </a:p>
          <a:p>
            <a:pPr algn="just"/>
            <a:r>
              <a:rPr lang="pt-BR" sz="2000" dirty="0">
                <a:solidFill>
                  <a:schemeClr val="tx1">
                    <a:lumMod val="95000"/>
                    <a:lumOff val="5000"/>
                  </a:schemeClr>
                </a:solidFill>
                <a:latin typeface="Arial" panose="020B0604020202020204" pitchFamily="34" charset="0"/>
                <a:cs typeface="Arial" panose="020B0604020202020204" pitchFamily="34" charset="0"/>
              </a:rPr>
              <a:t>Por essa razão, compreende o processo social do gênero como uma “arena reprodutiva”, na qual os corpos são trazidos para o centro dos processos sociais</a:t>
            </a:r>
          </a:p>
          <a:p>
            <a:pPr algn="just"/>
            <a:r>
              <a:rPr lang="pt-BR" sz="2000" dirty="0">
                <a:solidFill>
                  <a:schemeClr val="tx1">
                    <a:lumMod val="95000"/>
                    <a:lumOff val="5000"/>
                  </a:schemeClr>
                </a:solidFill>
                <a:latin typeface="Arial" panose="020B0604020202020204" pitchFamily="34" charset="0"/>
                <a:cs typeface="Arial" panose="020B0604020202020204" pitchFamily="34" charset="0"/>
              </a:rPr>
              <a:t>Para </a:t>
            </a:r>
            <a:r>
              <a:rPr lang="pt-BR" sz="2000" dirty="0" err="1">
                <a:solidFill>
                  <a:schemeClr val="tx1">
                    <a:lumMod val="95000"/>
                    <a:lumOff val="5000"/>
                  </a:schemeClr>
                </a:solidFill>
                <a:latin typeface="Arial" panose="020B0604020202020204" pitchFamily="34" charset="0"/>
                <a:cs typeface="Arial" panose="020B0604020202020204" pitchFamily="34" charset="0"/>
              </a:rPr>
              <a:t>Connell</a:t>
            </a:r>
            <a:r>
              <a:rPr lang="pt-BR" sz="2000" dirty="0">
                <a:solidFill>
                  <a:schemeClr val="tx1">
                    <a:lumMod val="95000"/>
                    <a:lumOff val="5000"/>
                  </a:schemeClr>
                </a:solidFill>
                <a:latin typeface="Arial" panose="020B0604020202020204" pitchFamily="34" charset="0"/>
                <a:cs typeface="Arial" panose="020B0604020202020204" pitchFamily="34" charset="0"/>
              </a:rPr>
              <a:t> (1995) gênero é uma forma por meio da qual as práticas sociais são organizadas. As práticas sociais organizadas em torno do gênero se situam no campo da reprodução humana, que inclui a atração sexual, as relações sexuais, a gestação, o parto e a puericultura, diferenças e semelhanças sexuais corpóreas.</a:t>
            </a:r>
          </a:p>
          <a:p>
            <a:pPr algn="just"/>
            <a:r>
              <a:rPr lang="pt-BR" sz="2000" dirty="0">
                <a:solidFill>
                  <a:schemeClr val="tx1">
                    <a:lumMod val="95000"/>
                    <a:lumOff val="5000"/>
                  </a:schemeClr>
                </a:solidFill>
                <a:latin typeface="Arial" panose="020B0604020202020204" pitchFamily="34" charset="0"/>
                <a:cs typeface="Arial" panose="020B0604020202020204" pitchFamily="34" charset="0"/>
              </a:rPr>
              <a:t>Porém, a “arena reprodutiva” não engloba tudo o que o gênero significa. Situadas em uma “ordem de gênero”, as relações sociais humanas estão sempre se modificando e se reestruturando, em processos que vão além da corporeidade e da reprodução.</a:t>
            </a:r>
          </a:p>
        </p:txBody>
      </p:sp>
      <p:pic>
        <p:nvPicPr>
          <p:cNvPr id="9" name="Google Shape;73;p15">
            <a:extLst>
              <a:ext uri="{FF2B5EF4-FFF2-40B4-BE49-F238E27FC236}">
                <a16:creationId xmlns:a16="http://schemas.microsoft.com/office/drawing/2014/main" id="{BB4C5FD9-C568-3FBD-E58D-4691AE7C09AC}"/>
              </a:ext>
            </a:extLst>
          </p:cNvPr>
          <p:cNvPicPr preferRelativeResize="0"/>
          <p:nvPr/>
        </p:nvPicPr>
        <p:blipFill>
          <a:blip r:embed="rId2">
            <a:alphaModFix/>
          </a:blip>
          <a:stretch>
            <a:fillRect/>
          </a:stretch>
        </p:blipFill>
        <p:spPr>
          <a:xfrm>
            <a:off x="-89533" y="1"/>
            <a:ext cx="1482300" cy="1482300"/>
          </a:xfrm>
          <a:prstGeom prst="rect">
            <a:avLst/>
          </a:prstGeom>
          <a:noFill/>
          <a:ln>
            <a:noFill/>
          </a:ln>
        </p:spPr>
      </p:pic>
      <p:pic>
        <p:nvPicPr>
          <p:cNvPr id="13" name="Google Shape;72;p15">
            <a:extLst>
              <a:ext uri="{FF2B5EF4-FFF2-40B4-BE49-F238E27FC236}">
                <a16:creationId xmlns:a16="http://schemas.microsoft.com/office/drawing/2014/main" id="{896AA17E-8C15-6474-6FB5-15D22249B500}"/>
              </a:ext>
            </a:extLst>
          </p:cNvPr>
          <p:cNvPicPr preferRelativeResize="0"/>
          <p:nvPr/>
        </p:nvPicPr>
        <p:blipFill rotWithShape="1">
          <a:blip r:embed="rId3">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5427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Cartilha sobre Masculinidade(s): Definição e Desdobramentos - LALIDIS">
            <a:extLst>
              <a:ext uri="{FF2B5EF4-FFF2-40B4-BE49-F238E27FC236}">
                <a16:creationId xmlns:a16="http://schemas.microsoft.com/office/drawing/2014/main" id="{F09C1ED5-DF11-09EC-C77C-52E33780126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9055" r="2522"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B37A3E9-69FE-2974-105E-F6B0C37CE873}"/>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Masculinidades</a:t>
            </a:r>
          </a:p>
        </p:txBody>
      </p:sp>
      <p:sp>
        <p:nvSpPr>
          <p:cNvPr id="3" name="Espaço Reservado para Texto 2">
            <a:extLst>
              <a:ext uri="{FF2B5EF4-FFF2-40B4-BE49-F238E27FC236}">
                <a16:creationId xmlns:a16="http://schemas.microsoft.com/office/drawing/2014/main" id="{687D2BBD-59FD-667F-D794-D2D593703748}"/>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endParaRPr lang="en-US">
              <a:solidFill>
                <a:srgbClr val="FFFFFF"/>
              </a:solidFill>
            </a:endParaRPr>
          </a:p>
        </p:txBody>
      </p:sp>
      <p:sp>
        <p:nvSpPr>
          <p:cNvPr id="2151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76335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3581F-DF38-4A6F-86F6-F39C7DAECFC2}"/>
              </a:ext>
            </a:extLst>
          </p:cNvPr>
          <p:cNvSpPr>
            <a:spLocks noGrp="1"/>
          </p:cNvSpPr>
          <p:nvPr>
            <p:ph type="title"/>
          </p:nvPr>
        </p:nvSpPr>
        <p:spPr>
          <a:xfrm>
            <a:off x="6109498" y="908344"/>
            <a:ext cx="5244301" cy="1538130"/>
          </a:xfrm>
        </p:spPr>
        <p:txBody>
          <a:bodyPr>
            <a:normAutofit/>
          </a:bodyPr>
          <a:lstStyle/>
          <a:p>
            <a:r>
              <a:rPr lang="pt-BR" sz="3600" b="1" dirty="0">
                <a:latin typeface="Arial" panose="020B0604020202020204" pitchFamily="34" charset="0"/>
                <a:cs typeface="Arial" panose="020B0604020202020204" pitchFamily="34" charset="0"/>
              </a:rPr>
              <a:t>Masculinidades: uma contextualização</a:t>
            </a:r>
          </a:p>
        </p:txBody>
      </p:sp>
      <p:pic>
        <p:nvPicPr>
          <p:cNvPr id="1026" name="Picture 2" descr="Resultado de imagem para men's studies">
            <a:extLst>
              <a:ext uri="{FF2B5EF4-FFF2-40B4-BE49-F238E27FC236}">
                <a16:creationId xmlns:a16="http://schemas.microsoft.com/office/drawing/2014/main" id="{1BA66F97-A490-4759-AA81-3C76CE1486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7974" y="1450448"/>
            <a:ext cx="2632340" cy="394851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D3D4DA2A-58DF-4428-8329-983821AAFE17}"/>
              </a:ext>
            </a:extLst>
          </p:cNvPr>
          <p:cNvSpPr>
            <a:spLocks noGrp="1"/>
          </p:cNvSpPr>
          <p:nvPr>
            <p:ph idx="1"/>
          </p:nvPr>
        </p:nvSpPr>
        <p:spPr>
          <a:xfrm>
            <a:off x="5911158" y="2706865"/>
            <a:ext cx="5383652" cy="3470097"/>
          </a:xfrm>
        </p:spPr>
        <p:txBody>
          <a:bodyPr>
            <a:normAutofit/>
          </a:bodyPr>
          <a:lstStyle/>
          <a:p>
            <a:r>
              <a:rPr lang="pt-BR" sz="1900" dirty="0"/>
              <a:t>Os estudos de gênero ganharam relevância no campo das Ciências Sociais nos anos 1970, mas foi nos anos 1980 que um conjunto de estudos sobre a construção social da masculinidade emergiu, tanto de forma independente, quanto com um vínculo explícito com o movimento feminista. </a:t>
            </a:r>
          </a:p>
          <a:p>
            <a:r>
              <a:rPr lang="pt-BR" sz="1900" dirty="0"/>
              <a:t>Os novos estudos contribuíram para a construção do campo dos “</a:t>
            </a:r>
            <a:r>
              <a:rPr lang="pt-BR" sz="1900" dirty="0" err="1"/>
              <a:t>men’s</a:t>
            </a:r>
            <a:r>
              <a:rPr lang="pt-BR" sz="1900" dirty="0"/>
              <a:t> </a:t>
            </a:r>
            <a:r>
              <a:rPr lang="pt-BR" sz="1900" dirty="0" err="1"/>
              <a:t>studies</a:t>
            </a:r>
            <a:r>
              <a:rPr lang="pt-BR" sz="1900" dirty="0"/>
              <a:t>”, que toma como ponto de partida a perspectiva relacional do gênero, “em que a masculinidade, assim como a feminilidade, é construída socialmente; é histórica, mutável e relacional” (</a:t>
            </a:r>
            <a:r>
              <a:rPr lang="pt-BR" sz="1900" dirty="0" err="1"/>
              <a:t>Cecchetto</a:t>
            </a:r>
            <a:r>
              <a:rPr lang="pt-BR" sz="1900" dirty="0"/>
              <a:t>, 2004, p. 57)</a:t>
            </a:r>
          </a:p>
        </p:txBody>
      </p:sp>
      <p:pic>
        <p:nvPicPr>
          <p:cNvPr id="7" name="Google Shape;73;p15">
            <a:extLst>
              <a:ext uri="{FF2B5EF4-FFF2-40B4-BE49-F238E27FC236}">
                <a16:creationId xmlns:a16="http://schemas.microsoft.com/office/drawing/2014/main" id="{9D5A94AC-0E1F-F1AC-C5FF-2BF84C2F79D8}"/>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8" name="Google Shape;72;p15">
            <a:extLst>
              <a:ext uri="{FF2B5EF4-FFF2-40B4-BE49-F238E27FC236}">
                <a16:creationId xmlns:a16="http://schemas.microsoft.com/office/drawing/2014/main" id="{8BF8F94E-6C27-F5B9-2AE3-9FA5F1672D43}"/>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791702778"/>
      </p:ext>
    </p:extLst>
  </p:cSld>
  <p:clrMapOvr>
    <a:masterClrMapping/>
  </p:clrMapOvr>
  <mc:AlternateContent xmlns:mc="http://schemas.openxmlformats.org/markup-compatibility/2006" xmlns:p14="http://schemas.microsoft.com/office/powerpoint/2010/main">
    <mc:Choice Requires="p14">
      <p:transition spd="slow" p14:dur="2000" advTm="51854"/>
    </mc:Choice>
    <mc:Fallback xmlns="">
      <p:transition spd="slow" advTm="51854"/>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1629F-6D31-4700-9FD2-89FF8DA383F9}"/>
              </a:ext>
            </a:extLst>
          </p:cNvPr>
          <p:cNvSpPr>
            <a:spLocks noGrp="1"/>
          </p:cNvSpPr>
          <p:nvPr>
            <p:ph type="title"/>
          </p:nvPr>
        </p:nvSpPr>
        <p:spPr>
          <a:xfrm>
            <a:off x="762001" y="803325"/>
            <a:ext cx="5314536" cy="1325563"/>
          </a:xfrm>
        </p:spPr>
        <p:txBody>
          <a:bodyPr>
            <a:normAutofit/>
          </a:bodyPr>
          <a:lstStyle/>
          <a:p>
            <a:pPr algn="ctr"/>
            <a:r>
              <a:rPr lang="pt-BR" sz="3200" b="1" dirty="0"/>
              <a:t>Masculinidades: uma contextualização</a:t>
            </a:r>
          </a:p>
        </p:txBody>
      </p:sp>
      <p:sp>
        <p:nvSpPr>
          <p:cNvPr id="3" name="Espaço Reservado para Conteúdo 2">
            <a:extLst>
              <a:ext uri="{FF2B5EF4-FFF2-40B4-BE49-F238E27FC236}">
                <a16:creationId xmlns:a16="http://schemas.microsoft.com/office/drawing/2014/main" id="{CA29080D-052D-48D8-968A-D5350D8F6BDE}"/>
              </a:ext>
            </a:extLst>
          </p:cNvPr>
          <p:cNvSpPr>
            <a:spLocks noGrp="1"/>
          </p:cNvSpPr>
          <p:nvPr>
            <p:ph idx="1"/>
          </p:nvPr>
        </p:nvSpPr>
        <p:spPr>
          <a:xfrm>
            <a:off x="762000" y="2279018"/>
            <a:ext cx="5314543" cy="3375920"/>
          </a:xfrm>
        </p:spPr>
        <p:txBody>
          <a:bodyPr anchor="t">
            <a:normAutofit/>
          </a:bodyPr>
          <a:lstStyle/>
          <a:p>
            <a:r>
              <a:rPr lang="pt-BR" sz="1800" dirty="0"/>
              <a:t>Entre as principais contribuições desse campo de estudos é a ruptura com a polaridade dicotômica entre papeis sexuais, incorporando ao gênero elementos relacionados às estruturas de classe, diferenças de poder, etnicidade, entre outras variáveis que estruturam as relações sociais. </a:t>
            </a:r>
          </a:p>
          <a:p>
            <a:r>
              <a:rPr lang="pt-BR" sz="1800" dirty="0"/>
              <a:t>Mais importante ainda é o reconhecimento de que “há uma diversidade de estilos ou tipos de masculinidades, cada um deles correspondendo a diferentes intersecções dos homens nas áreas da política, da economia e da cultura, entre outras” (</a:t>
            </a:r>
            <a:r>
              <a:rPr lang="pt-BR" sz="1800" dirty="0" err="1"/>
              <a:t>Cecchetto</a:t>
            </a:r>
            <a:r>
              <a:rPr lang="pt-BR" sz="1800" dirty="0"/>
              <a:t>, 2004, p. 57)</a:t>
            </a:r>
          </a:p>
        </p:txBody>
      </p:sp>
      <p:pic>
        <p:nvPicPr>
          <p:cNvPr id="2050" name="Picture 2" descr="Resultado de imagem para different men">
            <a:extLst>
              <a:ext uri="{FF2B5EF4-FFF2-40B4-BE49-F238E27FC236}">
                <a16:creationId xmlns:a16="http://schemas.microsoft.com/office/drawing/2014/main" id="{B5C1C068-CA2C-4F1F-BE73-E2E4B6D44B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87" r="13450"/>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6" name="Google Shape;73;p15">
            <a:extLst>
              <a:ext uri="{FF2B5EF4-FFF2-40B4-BE49-F238E27FC236}">
                <a16:creationId xmlns:a16="http://schemas.microsoft.com/office/drawing/2014/main" id="{F6CB3B80-AE2E-AB81-3171-44E3ECFC31EC}"/>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7" name="Google Shape;72;p15">
            <a:extLst>
              <a:ext uri="{FF2B5EF4-FFF2-40B4-BE49-F238E27FC236}">
                <a16:creationId xmlns:a16="http://schemas.microsoft.com/office/drawing/2014/main" id="{480B3DF5-1F26-F9C9-BBAF-2E3303BF3F09}"/>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2853905554"/>
      </p:ext>
    </p:extLst>
  </p:cSld>
  <p:clrMapOvr>
    <a:masterClrMapping/>
  </p:clrMapOvr>
  <mc:AlternateContent xmlns:mc="http://schemas.openxmlformats.org/markup-compatibility/2006" xmlns:p14="http://schemas.microsoft.com/office/powerpoint/2010/main">
    <mc:Choice Requires="p14">
      <p:transition spd="slow" p14:dur="2000" advTm="48798"/>
    </mc:Choice>
    <mc:Fallback xmlns="">
      <p:transition spd="slow" advTm="4879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F43613-1705-4C64-9D1B-3799B7634E2C}"/>
              </a:ext>
            </a:extLst>
          </p:cNvPr>
          <p:cNvSpPr>
            <a:spLocks noGrp="1"/>
          </p:cNvSpPr>
          <p:nvPr>
            <p:ph type="title"/>
          </p:nvPr>
        </p:nvSpPr>
        <p:spPr>
          <a:xfrm>
            <a:off x="838200" y="1482301"/>
            <a:ext cx="4595071" cy="886778"/>
          </a:xfrm>
        </p:spPr>
        <p:txBody>
          <a:bodyPr>
            <a:normAutofit fontScale="90000"/>
          </a:bodyPr>
          <a:lstStyle/>
          <a:p>
            <a:pPr algn="ctr"/>
            <a:r>
              <a:rPr lang="pt-BR" sz="3200" dirty="0">
                <a:latin typeface="Arial" panose="020B0604020202020204" pitchFamily="34" charset="0"/>
                <a:cs typeface="Arial" panose="020B0604020202020204" pitchFamily="34" charset="0"/>
              </a:rPr>
              <a:t>A organização social da masculinidade</a:t>
            </a:r>
          </a:p>
        </p:txBody>
      </p:sp>
      <p:sp>
        <p:nvSpPr>
          <p:cNvPr id="3" name="Espaço Reservado para Conteúdo 2">
            <a:extLst>
              <a:ext uri="{FF2B5EF4-FFF2-40B4-BE49-F238E27FC236}">
                <a16:creationId xmlns:a16="http://schemas.microsoft.com/office/drawing/2014/main" id="{7D835959-9E3B-4715-B6B4-50950AA04CA6}"/>
              </a:ext>
            </a:extLst>
          </p:cNvPr>
          <p:cNvSpPr>
            <a:spLocks noGrp="1"/>
          </p:cNvSpPr>
          <p:nvPr>
            <p:ph idx="1"/>
          </p:nvPr>
        </p:nvSpPr>
        <p:spPr>
          <a:xfrm>
            <a:off x="838200" y="2548467"/>
            <a:ext cx="4595071" cy="3628495"/>
          </a:xfrm>
        </p:spPr>
        <p:txBody>
          <a:bodyPr>
            <a:normAutofit lnSpcReduction="10000"/>
          </a:bodyPr>
          <a:lstStyle/>
          <a:p>
            <a:pPr algn="just"/>
            <a:r>
              <a:rPr lang="pt-BR" sz="2000" dirty="0" err="1">
                <a:cs typeface="Arial" panose="020B0604020202020204" pitchFamily="34" charset="0"/>
              </a:rPr>
              <a:t>Raewyn</a:t>
            </a:r>
            <a:r>
              <a:rPr lang="pt-BR" sz="2000" dirty="0">
                <a:cs typeface="Arial" panose="020B0604020202020204" pitchFamily="34" charset="0"/>
              </a:rPr>
              <a:t> </a:t>
            </a:r>
            <a:r>
              <a:rPr lang="pt-BR" sz="2000" dirty="0" err="1">
                <a:cs typeface="Arial" panose="020B0604020202020204" pitchFamily="34" charset="0"/>
              </a:rPr>
              <a:t>Connell</a:t>
            </a:r>
            <a:r>
              <a:rPr lang="pt-BR" sz="2000" dirty="0">
                <a:cs typeface="Arial" panose="020B0604020202020204" pitchFamily="34" charset="0"/>
              </a:rPr>
              <a:t> (1944- ) é uma socióloga australiana que popularizou o termo “</a:t>
            </a:r>
            <a:r>
              <a:rPr lang="pt-BR" sz="2000" dirty="0" err="1">
                <a:cs typeface="Arial" panose="020B0604020202020204" pitchFamily="34" charset="0"/>
              </a:rPr>
              <a:t>maculinidade</a:t>
            </a:r>
            <a:r>
              <a:rPr lang="pt-BR" sz="2000" dirty="0">
                <a:cs typeface="Arial" panose="020B0604020202020204" pitchFamily="34" charset="0"/>
              </a:rPr>
              <a:t> hegemônica”. Suas contribuições para os estudos das relações de gênero têm se tornado referências importantes no processo de desconstrução do conceito de masculinidade como universal e essencialista. </a:t>
            </a:r>
          </a:p>
          <a:p>
            <a:pPr algn="just"/>
            <a:r>
              <a:rPr lang="pt-BR" sz="2000" dirty="0"/>
              <a:t>Para definir masculinidade, é preciso focar nos </a:t>
            </a:r>
            <a:r>
              <a:rPr lang="pt-BR" sz="2000" b="1" dirty="0"/>
              <a:t>processos e relações </a:t>
            </a:r>
            <a:r>
              <a:rPr lang="pt-BR" sz="2000" dirty="0"/>
              <a:t>por meio das quais homens e mulheres desenvolvem vivências de gênero. </a:t>
            </a:r>
          </a:p>
          <a:p>
            <a:pPr algn="just"/>
            <a:endParaRPr lang="pt-BR" sz="2000" dirty="0">
              <a:latin typeface="Arial" panose="020B0604020202020204" pitchFamily="34" charset="0"/>
              <a:cs typeface="Arial" panose="020B0604020202020204" pitchFamily="34" charset="0"/>
            </a:endParaRPr>
          </a:p>
        </p:txBody>
      </p:sp>
      <p:pic>
        <p:nvPicPr>
          <p:cNvPr id="4100" name="Picture 4" descr="Resultado de imagem para r. w. connell masculinities">
            <a:extLst>
              <a:ext uri="{FF2B5EF4-FFF2-40B4-BE49-F238E27FC236}">
                <a16:creationId xmlns:a16="http://schemas.microsoft.com/office/drawing/2014/main" id="{43451CA0-77BE-434E-93AC-F83AF53B5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74" r="1" b="12826"/>
          <a:stretch/>
        </p:blipFill>
        <p:spPr bwMode="auto">
          <a:xfrm>
            <a:off x="6430274" y="321734"/>
            <a:ext cx="2345584" cy="27398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m relacionada">
            <a:extLst>
              <a:ext uri="{FF2B5EF4-FFF2-40B4-BE49-F238E27FC236}">
                <a16:creationId xmlns:a16="http://schemas.microsoft.com/office/drawing/2014/main" id="{837D8D00-D0FB-4D9D-8202-078423E23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64" b="16844"/>
          <a:stretch/>
        </p:blipFill>
        <p:spPr bwMode="auto">
          <a:xfrm>
            <a:off x="9512129" y="321734"/>
            <a:ext cx="2345609" cy="273981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m relacionada">
            <a:extLst>
              <a:ext uri="{FF2B5EF4-FFF2-40B4-BE49-F238E27FC236}">
                <a16:creationId xmlns:a16="http://schemas.microsoft.com/office/drawing/2014/main" id="{3A39A0D6-7BB3-4594-8F4F-62126331B7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182" b="41932"/>
          <a:stretch/>
        </p:blipFill>
        <p:spPr bwMode="auto">
          <a:xfrm>
            <a:off x="6888908" y="3796452"/>
            <a:ext cx="4510184" cy="2559898"/>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73;p15">
            <a:extLst>
              <a:ext uri="{FF2B5EF4-FFF2-40B4-BE49-F238E27FC236}">
                <a16:creationId xmlns:a16="http://schemas.microsoft.com/office/drawing/2014/main" id="{4388FBF5-80A7-97DF-F875-BF51A8B7E6ED}"/>
              </a:ext>
            </a:extLst>
          </p:cNvPr>
          <p:cNvPicPr preferRelativeResize="0"/>
          <p:nvPr/>
        </p:nvPicPr>
        <p:blipFill>
          <a:blip r:embed="rId5">
            <a:alphaModFix/>
          </a:blip>
          <a:stretch>
            <a:fillRect/>
          </a:stretch>
        </p:blipFill>
        <p:spPr>
          <a:xfrm>
            <a:off x="-89533" y="1"/>
            <a:ext cx="1482300" cy="1482300"/>
          </a:xfrm>
          <a:prstGeom prst="rect">
            <a:avLst/>
          </a:prstGeom>
          <a:noFill/>
          <a:ln>
            <a:noFill/>
          </a:ln>
        </p:spPr>
      </p:pic>
      <p:pic>
        <p:nvPicPr>
          <p:cNvPr id="12" name="Google Shape;72;p15">
            <a:extLst>
              <a:ext uri="{FF2B5EF4-FFF2-40B4-BE49-F238E27FC236}">
                <a16:creationId xmlns:a16="http://schemas.microsoft.com/office/drawing/2014/main" id="{3FFD0061-C515-3B80-3304-50D4110EC190}"/>
              </a:ext>
            </a:extLst>
          </p:cNvPr>
          <p:cNvPicPr preferRelativeResize="0"/>
          <p:nvPr/>
        </p:nvPicPr>
        <p:blipFill rotWithShape="1">
          <a:blip r:embed="rId6">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4144044591"/>
      </p:ext>
    </p:extLst>
  </p:cSld>
  <p:clrMapOvr>
    <a:masterClrMapping/>
  </p:clrMapOvr>
  <mc:AlternateContent xmlns:mc="http://schemas.openxmlformats.org/markup-compatibility/2006" xmlns:p14="http://schemas.microsoft.com/office/powerpoint/2010/main">
    <mc:Choice Requires="p14">
      <p:transition spd="slow" p14:dur="2000" advTm="29811"/>
    </mc:Choice>
    <mc:Fallback xmlns="">
      <p:transition spd="slow" advTm="2981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7179"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2BCCB9-8749-4AF2-987E-0CE0B619EB98}"/>
              </a:ext>
            </a:extLst>
          </p:cNvPr>
          <p:cNvSpPr>
            <a:spLocks noGrp="1"/>
          </p:cNvSpPr>
          <p:nvPr>
            <p:ph type="title"/>
          </p:nvPr>
        </p:nvSpPr>
        <p:spPr>
          <a:xfrm>
            <a:off x="572493" y="238539"/>
            <a:ext cx="11018520" cy="1434415"/>
          </a:xfrm>
        </p:spPr>
        <p:txBody>
          <a:bodyPr anchor="b">
            <a:normAutofit/>
          </a:bodyPr>
          <a:lstStyle/>
          <a:p>
            <a:pPr algn="ctr"/>
            <a:r>
              <a:rPr lang="pt-BR" sz="3600" b="1" dirty="0">
                <a:latin typeface="Arial" panose="020B0604020202020204" pitchFamily="34" charset="0"/>
                <a:cs typeface="Arial" panose="020B0604020202020204" pitchFamily="34" charset="0"/>
              </a:rPr>
              <a:t>Gênero como estrutura</a:t>
            </a:r>
          </a:p>
        </p:txBody>
      </p:sp>
      <p:sp>
        <p:nvSpPr>
          <p:cNvPr id="718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4A8CBF07-BEEF-4A93-A542-CC533337ADA3}"/>
              </a:ext>
            </a:extLst>
          </p:cNvPr>
          <p:cNvSpPr>
            <a:spLocks noGrp="1"/>
          </p:cNvSpPr>
          <p:nvPr>
            <p:ph idx="1"/>
          </p:nvPr>
        </p:nvSpPr>
        <p:spPr>
          <a:xfrm>
            <a:off x="572493" y="2071316"/>
            <a:ext cx="6713552" cy="4119172"/>
          </a:xfrm>
        </p:spPr>
        <p:txBody>
          <a:bodyPr anchor="t">
            <a:normAutofit/>
          </a:bodyPr>
          <a:lstStyle/>
          <a:p>
            <a:pPr algn="just"/>
            <a:r>
              <a:rPr lang="pt-BR" sz="2200" dirty="0">
                <a:latin typeface="Arial" panose="020B0604020202020204" pitchFamily="34" charset="0"/>
                <a:cs typeface="Arial" panose="020B0604020202020204" pitchFamily="34" charset="0"/>
              </a:rPr>
              <a:t>No modelo teórico apresentado por </a:t>
            </a:r>
            <a:r>
              <a:rPr lang="pt-BR" sz="2200" dirty="0" err="1">
                <a:latin typeface="Arial" panose="020B0604020202020204" pitchFamily="34" charset="0"/>
                <a:cs typeface="Arial" panose="020B0604020202020204" pitchFamily="34" charset="0"/>
              </a:rPr>
              <a:t>Connell</a:t>
            </a:r>
            <a:r>
              <a:rPr lang="pt-BR" sz="2200" dirty="0">
                <a:latin typeface="Arial" panose="020B0604020202020204" pitchFamily="34" charset="0"/>
                <a:cs typeface="Arial" panose="020B0604020202020204" pitchFamily="34" charset="0"/>
              </a:rPr>
              <a:t>, o gênero é estruturado em três eixos principais:</a:t>
            </a:r>
          </a:p>
          <a:p>
            <a:pPr algn="just"/>
            <a:r>
              <a:rPr lang="pt-BR" sz="2200" dirty="0">
                <a:latin typeface="Arial" panose="020B0604020202020204" pitchFamily="34" charset="0"/>
                <a:cs typeface="Arial" panose="020B0604020202020204" pitchFamily="34" charset="0"/>
              </a:rPr>
              <a:t>a) Relações de poder</a:t>
            </a:r>
          </a:p>
          <a:p>
            <a:pPr algn="just"/>
            <a:r>
              <a:rPr lang="pt-BR" sz="2200" dirty="0">
                <a:latin typeface="Arial" panose="020B0604020202020204" pitchFamily="34" charset="0"/>
                <a:cs typeface="Arial" panose="020B0604020202020204" pitchFamily="34" charset="0"/>
              </a:rPr>
              <a:t>b) Relações de produção</a:t>
            </a:r>
          </a:p>
          <a:p>
            <a:pPr algn="just"/>
            <a:r>
              <a:rPr lang="pt-BR" sz="2200" dirty="0">
                <a:latin typeface="Arial" panose="020B0604020202020204" pitchFamily="34" charset="0"/>
                <a:cs typeface="Arial" panose="020B0604020202020204" pitchFamily="34" charset="0"/>
              </a:rPr>
              <a:t>c) Libido</a:t>
            </a:r>
          </a:p>
          <a:p>
            <a:pPr algn="just"/>
            <a:r>
              <a:rPr lang="pt-BR" sz="2200" dirty="0">
                <a:latin typeface="Arial" panose="020B0604020202020204" pitchFamily="34" charset="0"/>
                <a:cs typeface="Arial" panose="020B0604020202020204" pitchFamily="34" charset="0"/>
              </a:rPr>
              <a:t>O gênero invariavelmente está interseccionado por estruturas de classe e raça. Por exemplo, as masculinidades de homens brancos são construídas não apenas em relação a mulheres brancas, mas também a homens negros. </a:t>
            </a:r>
          </a:p>
        </p:txBody>
      </p:sp>
      <p:pic>
        <p:nvPicPr>
          <p:cNvPr id="7170" name="Picture 2" descr="Resultado de imagem para sex appeal">
            <a:extLst>
              <a:ext uri="{FF2B5EF4-FFF2-40B4-BE49-F238E27FC236}">
                <a16:creationId xmlns:a16="http://schemas.microsoft.com/office/drawing/2014/main" id="{079F58DA-3543-4046-B674-0E50DD4EAF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36" r="2024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73;p15">
            <a:extLst>
              <a:ext uri="{FF2B5EF4-FFF2-40B4-BE49-F238E27FC236}">
                <a16:creationId xmlns:a16="http://schemas.microsoft.com/office/drawing/2014/main" id="{D9FFF445-6D49-2D22-8E27-6DE61A69F78D}"/>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11" name="Google Shape;72;p15">
            <a:extLst>
              <a:ext uri="{FF2B5EF4-FFF2-40B4-BE49-F238E27FC236}">
                <a16:creationId xmlns:a16="http://schemas.microsoft.com/office/drawing/2014/main" id="{AA182DD3-333C-470E-CC7A-6240DBE6AD28}"/>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3522319080"/>
      </p:ext>
    </p:extLst>
  </p:cSld>
  <p:clrMapOvr>
    <a:masterClrMapping/>
  </p:clrMapOvr>
  <mc:AlternateContent xmlns:mc="http://schemas.openxmlformats.org/markup-compatibility/2006" xmlns:p14="http://schemas.microsoft.com/office/powerpoint/2010/main">
    <mc:Choice Requires="p14">
      <p:transition spd="slow" p14:dur="2000" advTm="36623"/>
    </mc:Choice>
    <mc:Fallback xmlns="">
      <p:transition spd="slow" advTm="3662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6D4D0CA-487C-1B72-FCCE-C2CBC3F0AF93}"/>
              </a:ext>
            </a:extLst>
          </p:cNvPr>
          <p:cNvSpPr>
            <a:spLocks noGrp="1"/>
          </p:cNvSpPr>
          <p:nvPr>
            <p:ph type="title"/>
          </p:nvPr>
        </p:nvSpPr>
        <p:spPr>
          <a:xfrm>
            <a:off x="594360" y="640263"/>
            <a:ext cx="5239512" cy="1344975"/>
          </a:xfrm>
        </p:spPr>
        <p:txBody>
          <a:bodyPr>
            <a:normAutofit/>
          </a:bodyPr>
          <a:lstStyle/>
          <a:p>
            <a:pPr algn="ctr"/>
            <a:r>
              <a:rPr lang="pt-BR" sz="4000"/>
              <a:t>Definindo masculinidades</a:t>
            </a:r>
          </a:p>
        </p:txBody>
      </p:sp>
      <p:sp>
        <p:nvSpPr>
          <p:cNvPr id="3" name="Espaço Reservado para Conteúdo 2">
            <a:extLst>
              <a:ext uri="{FF2B5EF4-FFF2-40B4-BE49-F238E27FC236}">
                <a16:creationId xmlns:a16="http://schemas.microsoft.com/office/drawing/2014/main" id="{7DA720C5-AF78-0326-FCDF-54B6067EC006}"/>
              </a:ext>
            </a:extLst>
          </p:cNvPr>
          <p:cNvSpPr>
            <a:spLocks noGrp="1"/>
          </p:cNvSpPr>
          <p:nvPr>
            <p:ph idx="1"/>
          </p:nvPr>
        </p:nvSpPr>
        <p:spPr>
          <a:xfrm>
            <a:off x="593610" y="2121763"/>
            <a:ext cx="5235490" cy="3773010"/>
          </a:xfrm>
        </p:spPr>
        <p:txBody>
          <a:bodyPr>
            <a:normAutofit/>
          </a:bodyPr>
          <a:lstStyle/>
          <a:p>
            <a:r>
              <a:rPr lang="pt-BR" sz="1900"/>
              <a:t>Segundo Connell (1995), nem todas as sociedades têm um conceito de “masculinidade”. Trata-se de um conceito eminentemente relacional, que só existe em contraste com a “feminilidade”. </a:t>
            </a:r>
          </a:p>
          <a:p>
            <a:r>
              <a:rPr lang="pt-BR" sz="1900"/>
              <a:t>Tanto a masculinidade, como a feminilidade, se referem a configurações de práticas de gênero. </a:t>
            </a:r>
          </a:p>
          <a:p>
            <a:r>
              <a:rPr lang="pt-BR" sz="1900"/>
              <a:t>A masculinidade é ao mesmo tempo o lugar nas relações de gênero, as práticas por meio das quais homens e mulheres ocupam esse lugar e os efeitos que essas práticas têm sobre o corpo, a personalidade e a cultura. (Connell, 1995, p. 71)</a:t>
            </a:r>
          </a:p>
          <a:p>
            <a:endParaRPr lang="pt-BR" sz="1900"/>
          </a:p>
        </p:txBody>
      </p:sp>
      <p:pic>
        <p:nvPicPr>
          <p:cNvPr id="4" name="Picture 2" descr="Resultado de imagem para traditional gender roles">
            <a:extLst>
              <a:ext uri="{FF2B5EF4-FFF2-40B4-BE49-F238E27FC236}">
                <a16:creationId xmlns:a16="http://schemas.microsoft.com/office/drawing/2014/main" id="{6DE70FEE-2B10-E226-D1B6-9F62CDE0EE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213" b="2"/>
          <a:stretch/>
        </p:blipFill>
        <p:spPr bwMode="auto">
          <a:xfrm>
            <a:off x="6580632" y="1859597"/>
            <a:ext cx="5126736" cy="2983356"/>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72;p15">
            <a:extLst>
              <a:ext uri="{FF2B5EF4-FFF2-40B4-BE49-F238E27FC236}">
                <a16:creationId xmlns:a16="http://schemas.microsoft.com/office/drawing/2014/main" id="{E86B389A-D73E-3D28-F708-41F9E9484A8C}"/>
              </a:ext>
            </a:extLst>
          </p:cNvPr>
          <p:cNvPicPr preferRelativeResize="0"/>
          <p:nvPr/>
        </p:nvPicPr>
        <p:blipFill rotWithShape="1">
          <a:blip r:embed="rId3">
            <a:alphaModFix/>
          </a:blip>
          <a:srcRect b="16317"/>
          <a:stretch/>
        </p:blipFill>
        <p:spPr>
          <a:xfrm>
            <a:off x="5022028" y="6103540"/>
            <a:ext cx="2405997" cy="569200"/>
          </a:xfrm>
          <a:prstGeom prst="rect">
            <a:avLst/>
          </a:prstGeom>
          <a:noFill/>
          <a:ln>
            <a:noFill/>
          </a:ln>
        </p:spPr>
      </p:pic>
      <p:pic>
        <p:nvPicPr>
          <p:cNvPr id="7" name="Google Shape;73;p15">
            <a:extLst>
              <a:ext uri="{FF2B5EF4-FFF2-40B4-BE49-F238E27FC236}">
                <a16:creationId xmlns:a16="http://schemas.microsoft.com/office/drawing/2014/main" id="{D32F61EA-FA9A-43B5-5AE8-043B093EE747}"/>
              </a:ext>
            </a:extLst>
          </p:cNvPr>
          <p:cNvPicPr preferRelativeResize="0"/>
          <p:nvPr/>
        </p:nvPicPr>
        <p:blipFill>
          <a:blip r:embed="rId4">
            <a:alphaModFix/>
          </a:blip>
          <a:stretch>
            <a:fillRect/>
          </a:stretch>
        </p:blipFill>
        <p:spPr>
          <a:xfrm>
            <a:off x="-89533" y="1"/>
            <a:ext cx="1482300" cy="1482300"/>
          </a:xfrm>
          <a:prstGeom prst="rect">
            <a:avLst/>
          </a:prstGeom>
          <a:noFill/>
          <a:ln>
            <a:noFill/>
          </a:ln>
        </p:spPr>
      </p:pic>
    </p:spTree>
    <p:extLst>
      <p:ext uri="{BB962C8B-B14F-4D97-AF65-F5344CB8AC3E}">
        <p14:creationId xmlns:p14="http://schemas.microsoft.com/office/powerpoint/2010/main" val="407432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34400" y="359351"/>
            <a:ext cx="5923200" cy="763600"/>
          </a:xfrm>
          <a:prstGeom prst="rect">
            <a:avLst/>
          </a:prstGeom>
        </p:spPr>
        <p:txBody>
          <a:bodyPr spcFirstLastPara="1" vert="horz" wrap="square" lIns="121900" tIns="121900" rIns="121900" bIns="121900" rtlCol="0" anchor="t" anchorCtr="0">
            <a:normAutofit/>
          </a:bodyPr>
          <a:lstStyle/>
          <a:p>
            <a:pPr algn="ctr"/>
            <a:r>
              <a:rPr lang="pt-BR" sz="3600" b="1" dirty="0">
                <a:latin typeface="Arial" panose="020B0604020202020204" pitchFamily="34" charset="0"/>
                <a:cs typeface="Arial" panose="020B0604020202020204" pitchFamily="34" charset="0"/>
              </a:rPr>
              <a:t>Conceituando violência</a:t>
            </a:r>
            <a:endParaRPr sz="3600" b="1" dirty="0">
              <a:latin typeface="Arial" panose="020B0604020202020204" pitchFamily="34" charset="0"/>
              <a:cs typeface="Arial" panose="020B0604020202020204" pitchFamily="34" charset="0"/>
            </a:endParaRPr>
          </a:p>
        </p:txBody>
      </p:sp>
      <p:sp>
        <p:nvSpPr>
          <p:cNvPr id="71" name="Google Shape;71;p15"/>
          <p:cNvSpPr txBox="1">
            <a:spLocks noGrp="1"/>
          </p:cNvSpPr>
          <p:nvPr>
            <p:ph type="body" idx="1"/>
          </p:nvPr>
        </p:nvSpPr>
        <p:spPr>
          <a:xfrm>
            <a:off x="415600" y="1482300"/>
            <a:ext cx="11360800" cy="4789200"/>
          </a:xfrm>
          <a:prstGeom prst="rect">
            <a:avLst/>
          </a:prstGeom>
        </p:spPr>
        <p:txBody>
          <a:bodyPr spcFirstLastPara="1" vert="horz" wrap="square" lIns="121900" tIns="121900" rIns="121900" bIns="121900" rtlCol="0" anchor="t" anchorCtr="0">
            <a:normAutofit/>
          </a:bodyPr>
          <a:lstStyle/>
          <a:p>
            <a:pPr marL="457200" indent="-457200" algn="just">
              <a:spcAft>
                <a:spcPts val="1600"/>
              </a:spcAft>
              <a:buFont typeface="Wingdings" panose="05000000000000000000" pitchFamily="2" charset="2"/>
              <a:buChar char="§"/>
            </a:pPr>
            <a:r>
              <a:rPr lang="pt-BR" sz="1800" dirty="0">
                <a:latin typeface="Arial" panose="020B0604020202020204" pitchFamily="34" charset="0"/>
                <a:cs typeface="Arial" panose="020B0604020202020204" pitchFamily="34" charset="0"/>
              </a:rPr>
              <a:t>Violência x crime e criminalidade</a:t>
            </a:r>
          </a:p>
          <a:p>
            <a:pPr marL="457200" indent="-457200" algn="just">
              <a:spcAft>
                <a:spcPts val="1600"/>
              </a:spcAft>
              <a:buFont typeface="Wingdings" panose="05000000000000000000" pitchFamily="2" charset="2"/>
              <a:buChar char="§"/>
            </a:pPr>
            <a:r>
              <a:rPr lang="pt-BR" sz="1800" dirty="0">
                <a:latin typeface="Arial" panose="020B0604020202020204" pitchFamily="34" charset="0"/>
                <a:cs typeface="Arial" panose="020B0604020202020204" pitchFamily="34" charset="0"/>
              </a:rPr>
              <a:t>Historicidade da violência</a:t>
            </a:r>
          </a:p>
          <a:p>
            <a:pPr marL="457200" indent="-457200" algn="just">
              <a:spcAft>
                <a:spcPts val="1600"/>
              </a:spcAft>
              <a:buFont typeface="Wingdings" panose="05000000000000000000" pitchFamily="2" charset="2"/>
              <a:buChar char="§"/>
            </a:pPr>
            <a:r>
              <a:rPr lang="pt-BR" sz="1800" dirty="0">
                <a:latin typeface="Arial" panose="020B0604020202020204" pitchFamily="34" charset="0"/>
                <a:cs typeface="Arial" panose="020B0604020202020204" pitchFamily="34" charset="0"/>
              </a:rPr>
              <a:t>Percepção social do que é violência</a:t>
            </a:r>
          </a:p>
          <a:p>
            <a:pPr marL="457200" indent="-457200" algn="just">
              <a:spcAft>
                <a:spcPts val="1600"/>
              </a:spcAft>
              <a:buFont typeface="Wingdings" panose="05000000000000000000" pitchFamily="2" charset="2"/>
              <a:buChar char="§"/>
            </a:pPr>
            <a:r>
              <a:rPr lang="pt-BR" sz="1800" dirty="0">
                <a:latin typeface="Arial" panose="020B0604020202020204" pitchFamily="34" charset="0"/>
                <a:cs typeface="Arial" panose="020B0604020202020204" pitchFamily="34" charset="0"/>
              </a:rPr>
              <a:t>Legislação</a:t>
            </a:r>
          </a:p>
          <a:p>
            <a:pPr marL="457200" indent="-457200" algn="just">
              <a:spcAft>
                <a:spcPts val="1600"/>
              </a:spcAft>
              <a:buFont typeface="Wingdings" panose="05000000000000000000" pitchFamily="2" charset="2"/>
              <a:buChar char="§"/>
            </a:pPr>
            <a:r>
              <a:rPr lang="pt-BR" sz="1800" dirty="0">
                <a:latin typeface="Arial" panose="020B0604020202020204" pitchFamily="34" charset="0"/>
                <a:cs typeface="Arial" panose="020B0604020202020204" pitchFamily="34" charset="0"/>
              </a:rPr>
              <a:t>Reconhecimento de novos tipos de violência</a:t>
            </a:r>
          </a:p>
          <a:p>
            <a:pPr marL="0" indent="0" algn="just">
              <a:spcAft>
                <a:spcPts val="1600"/>
              </a:spcAft>
              <a:buNone/>
            </a:pPr>
            <a:endParaRPr lang="pt-BR" dirty="0">
              <a:latin typeface="Arial" panose="020B0604020202020204" pitchFamily="34" charset="0"/>
              <a:cs typeface="Arial" panose="020B0604020202020204" pitchFamily="34" charset="0"/>
            </a:endParaRPr>
          </a:p>
          <a:p>
            <a:pPr marL="457200" indent="-457200" algn="just">
              <a:spcAft>
                <a:spcPts val="1600"/>
              </a:spcAft>
              <a:buFont typeface="Wingdings" panose="05000000000000000000" pitchFamily="2" charset="2"/>
              <a:buChar char="§"/>
            </a:pPr>
            <a:endParaRPr dirty="0">
              <a:latin typeface="Arial" panose="020B0604020202020204" pitchFamily="34" charset="0"/>
              <a:cs typeface="Arial" panose="020B0604020202020204" pitchFamily="34" charset="0"/>
            </a:endParaRPr>
          </a:p>
        </p:txBody>
      </p:sp>
      <p:pic>
        <p:nvPicPr>
          <p:cNvPr id="72" name="Google Shape;72;p15"/>
          <p:cNvPicPr preferRelativeResize="0"/>
          <p:nvPr/>
        </p:nvPicPr>
        <p:blipFill rotWithShape="1">
          <a:blip r:embed="rId3">
            <a:alphaModFix/>
          </a:blip>
          <a:srcRect b="16317"/>
          <a:stretch/>
        </p:blipFill>
        <p:spPr>
          <a:xfrm>
            <a:off x="4893000" y="6271500"/>
            <a:ext cx="2405997" cy="569200"/>
          </a:xfrm>
          <a:prstGeom prst="rect">
            <a:avLst/>
          </a:prstGeom>
          <a:noFill/>
          <a:ln>
            <a:noFill/>
          </a:ln>
        </p:spPr>
      </p:pic>
      <p:pic>
        <p:nvPicPr>
          <p:cNvPr id="73" name="Google Shape;73;p15"/>
          <p:cNvPicPr preferRelativeResize="0"/>
          <p:nvPr/>
        </p:nvPicPr>
        <p:blipFill>
          <a:blip r:embed="rId4">
            <a:alphaModFix/>
          </a:blip>
          <a:stretch>
            <a:fillRect/>
          </a:stretch>
        </p:blipFill>
        <p:spPr>
          <a:xfrm>
            <a:off x="-89533" y="1"/>
            <a:ext cx="1482300" cy="1482300"/>
          </a:xfrm>
          <a:prstGeom prst="rect">
            <a:avLst/>
          </a:prstGeom>
          <a:noFill/>
          <a:ln>
            <a:noFill/>
          </a:ln>
        </p:spPr>
      </p:pic>
      <p:pic>
        <p:nvPicPr>
          <p:cNvPr id="3" name="Imagem 2" descr="Pessoa segurando uma placa ao meio de um multidão&#10;&#10;Descrição gerada automaticamente com confiança média">
            <a:extLst>
              <a:ext uri="{FF2B5EF4-FFF2-40B4-BE49-F238E27FC236}">
                <a16:creationId xmlns:a16="http://schemas.microsoft.com/office/drawing/2014/main" id="{505F952F-8890-A8EB-9270-9F9E7A94248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80400" y="1409700"/>
            <a:ext cx="6096000" cy="4038600"/>
          </a:xfrm>
          <a:prstGeom prst="rect">
            <a:avLst/>
          </a:prstGeom>
        </p:spPr>
      </p:pic>
      <p:sp>
        <p:nvSpPr>
          <p:cNvPr id="4" name="CaixaDeTexto 3">
            <a:extLst>
              <a:ext uri="{FF2B5EF4-FFF2-40B4-BE49-F238E27FC236}">
                <a16:creationId xmlns:a16="http://schemas.microsoft.com/office/drawing/2014/main" id="{6A9273E7-679B-9D99-23FB-252EEFE5D8D3}"/>
              </a:ext>
            </a:extLst>
          </p:cNvPr>
          <p:cNvSpPr txBox="1"/>
          <p:nvPr/>
        </p:nvSpPr>
        <p:spPr>
          <a:xfrm>
            <a:off x="5680400" y="5448300"/>
            <a:ext cx="6096000" cy="230832"/>
          </a:xfrm>
          <a:prstGeom prst="rect">
            <a:avLst/>
          </a:prstGeom>
          <a:noFill/>
        </p:spPr>
        <p:txBody>
          <a:bodyPr wrap="square" rtlCol="0">
            <a:spAutoFit/>
          </a:bodyPr>
          <a:lstStyle/>
          <a:p>
            <a:r>
              <a:rPr lang="pt-BR" sz="900">
                <a:hlinkClick r:id="rId6" tooltip="https://www.brasildefato.com.br/2016/11/23/mulheres-marcham-contra-o-feminicidio-nesta-sexta-feira-25-em-sao-paulo-sp/"/>
              </a:rPr>
              <a:t>Esta Foto</a:t>
            </a:r>
            <a:r>
              <a:rPr lang="pt-BR" sz="900"/>
              <a:t> de Autor Desconhecido está licenciado em </a:t>
            </a:r>
            <a:r>
              <a:rPr lang="pt-BR" sz="900">
                <a:hlinkClick r:id="rId7" tooltip="https://creativecommons.org/licenses/by-nd/3.0/"/>
              </a:rPr>
              <a:t>CC BY-ND</a:t>
            </a:r>
            <a:endParaRPr lang="pt-BR" sz="900"/>
          </a:p>
        </p:txBody>
      </p:sp>
      <p:sp>
        <p:nvSpPr>
          <p:cNvPr id="5" name="Retângulo: Cantos Arredondados 4">
            <a:extLst>
              <a:ext uri="{FF2B5EF4-FFF2-40B4-BE49-F238E27FC236}">
                <a16:creationId xmlns:a16="http://schemas.microsoft.com/office/drawing/2014/main" id="{D328BA0D-793B-73E1-AE93-1B873EE2F7AD}"/>
              </a:ext>
            </a:extLst>
          </p:cNvPr>
          <p:cNvSpPr/>
          <p:nvPr/>
        </p:nvSpPr>
        <p:spPr>
          <a:xfrm>
            <a:off x="609600" y="3977640"/>
            <a:ext cx="4785360" cy="1934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Segundo Porto (2010), muitas situações anteriormente não nomeadas como violência hoje são. Um exemplo é a violência praticada contra mulheres na esfera privada e o feminicídio, tipo penal reconhecido apenas recentemente.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26FD6-3FE1-FCCF-A7CF-5DAA06354B6F}"/>
              </a:ext>
            </a:extLst>
          </p:cNvPr>
          <p:cNvSpPr>
            <a:spLocks noGrp="1"/>
          </p:cNvSpPr>
          <p:nvPr>
            <p:ph type="title"/>
          </p:nvPr>
        </p:nvSpPr>
        <p:spPr/>
        <p:txBody>
          <a:bodyPr>
            <a:normAutofit/>
          </a:bodyPr>
          <a:lstStyle/>
          <a:p>
            <a:pPr algn="ctr"/>
            <a:r>
              <a:rPr lang="pt-BR" sz="3600" b="1" dirty="0">
                <a:latin typeface="Arial" panose="020B0604020202020204" pitchFamily="34" charset="0"/>
                <a:cs typeface="Arial" panose="020B0604020202020204" pitchFamily="34" charset="0"/>
              </a:rPr>
              <a:t>Masculinidades e hegemonia</a:t>
            </a:r>
          </a:p>
        </p:txBody>
      </p:sp>
      <p:sp>
        <p:nvSpPr>
          <p:cNvPr id="3" name="Espaço Reservado para Conteúdo 2">
            <a:extLst>
              <a:ext uri="{FF2B5EF4-FFF2-40B4-BE49-F238E27FC236}">
                <a16:creationId xmlns:a16="http://schemas.microsoft.com/office/drawing/2014/main" id="{D2FB2A0B-BE4E-7B73-8E75-5A50BC810A0F}"/>
              </a:ext>
            </a:extLst>
          </p:cNvPr>
          <p:cNvSpPr>
            <a:spLocks noGrp="1"/>
          </p:cNvSpPr>
          <p:nvPr>
            <p:ph idx="1"/>
          </p:nvPr>
        </p:nvSpPr>
        <p:spPr/>
        <p:txBody>
          <a:bodyPr/>
          <a:lstStyle/>
          <a:p>
            <a:pPr algn="just"/>
            <a:r>
              <a:rPr lang="pt-BR" sz="2000" dirty="0">
                <a:solidFill>
                  <a:schemeClr val="tx1">
                    <a:lumMod val="95000"/>
                    <a:lumOff val="5000"/>
                  </a:schemeClr>
                </a:solidFill>
                <a:latin typeface="Arial" panose="020B0604020202020204" pitchFamily="34" charset="0"/>
                <a:cs typeface="Arial" panose="020B0604020202020204" pitchFamily="34" charset="0"/>
              </a:rPr>
              <a:t>A intersecção entre gênero, raça e classe produz múltiplas masculinidades, que só podem ser compreendidas quando colocadas umas em relação com as outras. </a:t>
            </a:r>
          </a:p>
          <a:p>
            <a:pPr algn="just"/>
            <a:r>
              <a:rPr lang="pt-BR" sz="2000" dirty="0">
                <a:solidFill>
                  <a:schemeClr val="tx1">
                    <a:lumMod val="95000"/>
                    <a:lumOff val="5000"/>
                  </a:schemeClr>
                </a:solidFill>
                <a:latin typeface="Arial" panose="020B0604020202020204" pitchFamily="34" charset="0"/>
                <a:cs typeface="Arial" panose="020B0604020202020204" pitchFamily="34" charset="0"/>
              </a:rPr>
              <a:t>A relação entre diferentes masculinidades é hierárquica e desigual. </a:t>
            </a:r>
          </a:p>
          <a:p>
            <a:pPr algn="just"/>
            <a:r>
              <a:rPr lang="pt-BR" sz="2000" dirty="0">
                <a:solidFill>
                  <a:schemeClr val="tx1">
                    <a:lumMod val="95000"/>
                    <a:lumOff val="5000"/>
                  </a:schemeClr>
                </a:solidFill>
                <a:latin typeface="Arial" panose="020B0604020202020204" pitchFamily="34" charset="0"/>
                <a:cs typeface="Arial" panose="020B0604020202020204" pitchFamily="34" charset="0"/>
              </a:rPr>
              <a:t>O conceito de masculinidade moderna hegemônica atualmente é um produto histórico relativamente recente, que teria se expandido a partir do século XVIII, com a ascensão dos impérios colonialistas. </a:t>
            </a:r>
          </a:p>
          <a:p>
            <a:endParaRPr lang="pt-BR" dirty="0"/>
          </a:p>
        </p:txBody>
      </p:sp>
      <p:sp>
        <p:nvSpPr>
          <p:cNvPr id="4" name="Retângulo: Cantos Arredondados 3">
            <a:extLst>
              <a:ext uri="{FF2B5EF4-FFF2-40B4-BE49-F238E27FC236}">
                <a16:creationId xmlns:a16="http://schemas.microsoft.com/office/drawing/2014/main" id="{98140282-133B-D593-3258-662581619F64}"/>
              </a:ext>
            </a:extLst>
          </p:cNvPr>
          <p:cNvSpPr/>
          <p:nvPr/>
        </p:nvSpPr>
        <p:spPr>
          <a:xfrm>
            <a:off x="1512349" y="4001294"/>
            <a:ext cx="9425354" cy="1828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pt-BR" dirty="0"/>
              <a:t>A masculinidade hegemônica é aquela que ocupa a posição hegemônica em um dado padrão de relações de gênero, posição sempre contestada. </a:t>
            </a:r>
          </a:p>
          <a:p>
            <a:pPr algn="ctr"/>
            <a:r>
              <a:rPr lang="pt-BR" dirty="0"/>
              <a:t>Em todas as épocas uma forma de masculinidade pode ser exaltada. </a:t>
            </a:r>
          </a:p>
          <a:p>
            <a:pPr algn="ctr"/>
            <a:r>
              <a:rPr lang="pt-BR" dirty="0"/>
              <a:t>A marca da hegemonia é afirmação de autoridade bem sucedida. </a:t>
            </a:r>
          </a:p>
        </p:txBody>
      </p:sp>
      <p:pic>
        <p:nvPicPr>
          <p:cNvPr id="5" name="Google Shape;73;p15">
            <a:extLst>
              <a:ext uri="{FF2B5EF4-FFF2-40B4-BE49-F238E27FC236}">
                <a16:creationId xmlns:a16="http://schemas.microsoft.com/office/drawing/2014/main" id="{937FF4D2-8480-BB7C-9802-07A6AF16EF38}"/>
              </a:ext>
            </a:extLst>
          </p:cNvPr>
          <p:cNvPicPr preferRelativeResize="0"/>
          <p:nvPr/>
        </p:nvPicPr>
        <p:blipFill>
          <a:blip r:embed="rId2">
            <a:alphaModFix/>
          </a:blip>
          <a:stretch>
            <a:fillRect/>
          </a:stretch>
        </p:blipFill>
        <p:spPr>
          <a:xfrm>
            <a:off x="-89533" y="1"/>
            <a:ext cx="1482300" cy="1482300"/>
          </a:xfrm>
          <a:prstGeom prst="rect">
            <a:avLst/>
          </a:prstGeom>
          <a:noFill/>
          <a:ln>
            <a:noFill/>
          </a:ln>
        </p:spPr>
      </p:pic>
      <p:pic>
        <p:nvPicPr>
          <p:cNvPr id="6" name="Google Shape;72;p15">
            <a:extLst>
              <a:ext uri="{FF2B5EF4-FFF2-40B4-BE49-F238E27FC236}">
                <a16:creationId xmlns:a16="http://schemas.microsoft.com/office/drawing/2014/main" id="{01101976-AA9A-7B79-4E5B-9F66A346B8FC}"/>
              </a:ext>
            </a:extLst>
          </p:cNvPr>
          <p:cNvPicPr preferRelativeResize="0"/>
          <p:nvPr/>
        </p:nvPicPr>
        <p:blipFill rotWithShape="1">
          <a:blip r:embed="rId3">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1568523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0E4A9-2120-4766-9CCC-280EBE0E6CF8}"/>
              </a:ext>
            </a:extLst>
          </p:cNvPr>
          <p:cNvSpPr>
            <a:spLocks noGrp="1"/>
          </p:cNvSpPr>
          <p:nvPr>
            <p:ph type="title"/>
          </p:nvPr>
        </p:nvSpPr>
        <p:spPr>
          <a:xfrm>
            <a:off x="762001" y="803325"/>
            <a:ext cx="5314536" cy="1325563"/>
          </a:xfrm>
        </p:spPr>
        <p:txBody>
          <a:bodyPr>
            <a:normAutofit/>
          </a:bodyPr>
          <a:lstStyle/>
          <a:p>
            <a:pPr algn="ctr"/>
            <a:r>
              <a:rPr lang="pt-BR" b="1" dirty="0"/>
              <a:t>Subordinação e cumplicidade</a:t>
            </a:r>
          </a:p>
        </p:txBody>
      </p:sp>
      <p:sp>
        <p:nvSpPr>
          <p:cNvPr id="3" name="Espaço Reservado para Conteúdo 2">
            <a:extLst>
              <a:ext uri="{FF2B5EF4-FFF2-40B4-BE49-F238E27FC236}">
                <a16:creationId xmlns:a16="http://schemas.microsoft.com/office/drawing/2014/main" id="{CCEC93A5-20DC-4886-A38C-0B1A8B411DC0}"/>
              </a:ext>
            </a:extLst>
          </p:cNvPr>
          <p:cNvSpPr>
            <a:spLocks noGrp="1"/>
          </p:cNvSpPr>
          <p:nvPr>
            <p:ph idx="1"/>
          </p:nvPr>
        </p:nvSpPr>
        <p:spPr>
          <a:xfrm>
            <a:off x="762000" y="2279018"/>
            <a:ext cx="5314543" cy="3375920"/>
          </a:xfrm>
        </p:spPr>
        <p:txBody>
          <a:bodyPr anchor="t">
            <a:normAutofit/>
          </a:bodyPr>
          <a:lstStyle/>
          <a:p>
            <a:r>
              <a:rPr lang="pt-BR" sz="1700"/>
              <a:t>Connell (1995) chama a atenção para o fato de que existem relações de dominação e subordinação entre grupos de homens. Um exemplo na contemporaneidade é dominação de homens heterossexuais sobre homens homossexuais. </a:t>
            </a:r>
          </a:p>
          <a:p>
            <a:r>
              <a:rPr lang="pt-BR" sz="1700"/>
              <a:t>Nem todos os homens atingem os padrões normativos da masculinidade hegemônica. Mesmo assim, um número expressivo de homens se beneficiam dos dividendos da masculinidade hegemônica na subordinação de outros, especialmente das mulheres. Masculinidades que dão sustentação à estrutura patriarcal, sem estar na linha de frente da hegemonia, são cúmplices. </a:t>
            </a:r>
          </a:p>
        </p:txBody>
      </p:sp>
      <p:pic>
        <p:nvPicPr>
          <p:cNvPr id="8194" name="Picture 2" descr="Resultado de imagem para de volta para o futuro pai do marty">
            <a:extLst>
              <a:ext uri="{FF2B5EF4-FFF2-40B4-BE49-F238E27FC236}">
                <a16:creationId xmlns:a16="http://schemas.microsoft.com/office/drawing/2014/main" id="{F1037019-972B-4393-B4C6-C9CC9DEEAC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87" r="28186"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6" name="Google Shape;73;p15">
            <a:extLst>
              <a:ext uri="{FF2B5EF4-FFF2-40B4-BE49-F238E27FC236}">
                <a16:creationId xmlns:a16="http://schemas.microsoft.com/office/drawing/2014/main" id="{C59C3B4A-7A1E-2209-1A5C-7118191369BF}"/>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7" name="Google Shape;72;p15">
            <a:extLst>
              <a:ext uri="{FF2B5EF4-FFF2-40B4-BE49-F238E27FC236}">
                <a16:creationId xmlns:a16="http://schemas.microsoft.com/office/drawing/2014/main" id="{20307655-4263-8A98-1F43-D5F1113900E8}"/>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627111406"/>
      </p:ext>
    </p:extLst>
  </p:cSld>
  <p:clrMapOvr>
    <a:masterClrMapping/>
  </p:clrMapOvr>
  <mc:AlternateContent xmlns:mc="http://schemas.openxmlformats.org/markup-compatibility/2006" xmlns:p14="http://schemas.microsoft.com/office/powerpoint/2010/main">
    <mc:Choice Requires="p14">
      <p:transition spd="slow" p14:dur="2000" advTm="54518"/>
    </mc:Choice>
    <mc:Fallback xmlns="">
      <p:transition spd="slow" advTm="54518"/>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4BA40F49-6490-49E1-AB89-4B5946083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30" y="1"/>
            <a:ext cx="12191695" cy="6847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9AC02F-5F65-45BA-AB5E-28DBB26DAD46}"/>
              </a:ext>
            </a:extLst>
          </p:cNvPr>
          <p:cNvSpPr>
            <a:spLocks noGrp="1"/>
          </p:cNvSpPr>
          <p:nvPr>
            <p:ph type="title"/>
          </p:nvPr>
        </p:nvSpPr>
        <p:spPr>
          <a:xfrm>
            <a:off x="804672" y="798445"/>
            <a:ext cx="4803636" cy="1311664"/>
          </a:xfrm>
        </p:spPr>
        <p:txBody>
          <a:bodyPr anchor="b">
            <a:normAutofit/>
          </a:bodyPr>
          <a:lstStyle/>
          <a:p>
            <a:pPr algn="ctr"/>
            <a:r>
              <a:rPr lang="pt-BR" sz="3600" b="1" dirty="0">
                <a:solidFill>
                  <a:schemeClr val="tx1">
                    <a:lumMod val="95000"/>
                    <a:lumOff val="5000"/>
                  </a:schemeClr>
                </a:solidFill>
              </a:rPr>
              <a:t>Masculinidades marginalizadas</a:t>
            </a:r>
          </a:p>
        </p:txBody>
      </p:sp>
      <p:sp>
        <p:nvSpPr>
          <p:cNvPr id="3" name="Espaço Reservado para Conteúdo 2">
            <a:extLst>
              <a:ext uri="{FF2B5EF4-FFF2-40B4-BE49-F238E27FC236}">
                <a16:creationId xmlns:a16="http://schemas.microsoft.com/office/drawing/2014/main" id="{B98AA650-1DFF-4B71-A033-297385A879BB}"/>
              </a:ext>
            </a:extLst>
          </p:cNvPr>
          <p:cNvSpPr>
            <a:spLocks noGrp="1"/>
          </p:cNvSpPr>
          <p:nvPr>
            <p:ph idx="1"/>
          </p:nvPr>
        </p:nvSpPr>
        <p:spPr>
          <a:xfrm>
            <a:off x="804672" y="2272143"/>
            <a:ext cx="4803637" cy="3788830"/>
          </a:xfrm>
        </p:spPr>
        <p:txBody>
          <a:bodyPr anchor="ctr">
            <a:normAutofit/>
          </a:bodyPr>
          <a:lstStyle/>
          <a:p>
            <a:pPr algn="just"/>
            <a:r>
              <a:rPr lang="pt-BR" sz="1800" dirty="0">
                <a:solidFill>
                  <a:schemeClr val="tx1">
                    <a:lumMod val="95000"/>
                    <a:lumOff val="5000"/>
                  </a:schemeClr>
                </a:solidFill>
              </a:rPr>
              <a:t>Refere-se às relações entre masculinidades entre classes ou grupos étnicos dominantes e subordinados. Nesse sentido, para </a:t>
            </a:r>
            <a:r>
              <a:rPr lang="pt-BR" sz="1800" dirty="0" err="1">
                <a:solidFill>
                  <a:schemeClr val="tx1">
                    <a:lumMod val="95000"/>
                    <a:lumOff val="5000"/>
                  </a:schemeClr>
                </a:solidFill>
              </a:rPr>
              <a:t>Connell</a:t>
            </a:r>
            <a:r>
              <a:rPr lang="pt-BR" sz="1800" dirty="0">
                <a:solidFill>
                  <a:schemeClr val="tx1">
                    <a:lumMod val="95000"/>
                    <a:lumOff val="5000"/>
                  </a:schemeClr>
                </a:solidFill>
              </a:rPr>
              <a:t> (1995), a marginalização é sempre relativa à autorização da masculinidade hegemônica do grupo dominante. </a:t>
            </a:r>
          </a:p>
          <a:p>
            <a:pPr algn="just"/>
            <a:r>
              <a:rPr lang="pt-BR" sz="1800" dirty="0">
                <a:solidFill>
                  <a:schemeClr val="tx1">
                    <a:lumMod val="95000"/>
                    <a:lumOff val="5000"/>
                  </a:schemeClr>
                </a:solidFill>
              </a:rPr>
              <a:t>Um exemplo seriam os atletas negros norte-americanos que se tornam simbolicamente exemplares para a masculinidade hegemônica sem, contudo, que sua fama e enriquecimento individuais confiram autoridade social para homens negros em geral. </a:t>
            </a:r>
          </a:p>
        </p:txBody>
      </p:sp>
      <p:pic>
        <p:nvPicPr>
          <p:cNvPr id="9218" name="Picture 2" descr="Resultado de imagem para famous basketball players">
            <a:extLst>
              <a:ext uri="{FF2B5EF4-FFF2-40B4-BE49-F238E27FC236}">
                <a16:creationId xmlns:a16="http://schemas.microsoft.com/office/drawing/2014/main" id="{79188305-93BD-4F22-8CF8-E9922FEAC6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637"/>
          <a:stretch/>
        </p:blipFill>
        <p:spPr bwMode="auto">
          <a:xfrm>
            <a:off x="6181744" y="136525"/>
            <a:ext cx="6010069" cy="33590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famous basketball players">
            <a:extLst>
              <a:ext uri="{FF2B5EF4-FFF2-40B4-BE49-F238E27FC236}">
                <a16:creationId xmlns:a16="http://schemas.microsoft.com/office/drawing/2014/main" id="{FBF2AF99-041B-6485-4BC6-6C500D1B8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637"/>
          <a:stretch/>
        </p:blipFill>
        <p:spPr bwMode="auto">
          <a:xfrm>
            <a:off x="6181744" y="3495618"/>
            <a:ext cx="6010069" cy="3359093"/>
          </a:xfrm>
          <a:prstGeom prst="rect">
            <a:avLst/>
          </a:prstGeom>
          <a:noFill/>
          <a:extLst>
            <a:ext uri="{909E8E84-426E-40DD-AFC4-6F175D3DCCD1}">
              <a14:hiddenFill xmlns:a14="http://schemas.microsoft.com/office/drawing/2010/main">
                <a:solidFill>
                  <a:srgbClr val="FFFFFF"/>
                </a:solidFill>
              </a14:hiddenFill>
            </a:ext>
          </a:extLst>
        </p:spPr>
      </p:pic>
      <p:grpSp>
        <p:nvGrpSpPr>
          <p:cNvPr id="9225" name="Group 9224">
            <a:extLst>
              <a:ext uri="{FF2B5EF4-FFF2-40B4-BE49-F238E27FC236}">
                <a16:creationId xmlns:a16="http://schemas.microsoft.com/office/drawing/2014/main" id="{DC406F5B-6AB1-4F59-BBBB-3488A390D7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68760" y="15796"/>
            <a:ext cx="6423053" cy="6838915"/>
            <a:chOff x="5742280" y="15796"/>
            <a:chExt cx="6423053" cy="6838915"/>
          </a:xfrm>
        </p:grpSpPr>
        <p:sp>
          <p:nvSpPr>
            <p:cNvPr id="9226" name="Freeform: Shape 9225">
              <a:extLst>
                <a:ext uri="{FF2B5EF4-FFF2-40B4-BE49-F238E27FC236}">
                  <a16:creationId xmlns:a16="http://schemas.microsoft.com/office/drawing/2014/main" id="{C3E373B8-6DB0-44E7-9D9A-501B6FDFC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57719" y="75800"/>
              <a:ext cx="6007612" cy="6778911"/>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227" name="Freeform: Shape 9226">
              <a:extLst>
                <a:ext uri="{FF2B5EF4-FFF2-40B4-BE49-F238E27FC236}">
                  <a16:creationId xmlns:a16="http://schemas.microsoft.com/office/drawing/2014/main" id="{32B7F0B0-E102-4757-9055-800A572A4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9360" y="75800"/>
              <a:ext cx="6025971" cy="6778911"/>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228" name="Freeform: Shape 9227">
              <a:extLst>
                <a:ext uri="{FF2B5EF4-FFF2-40B4-BE49-F238E27FC236}">
                  <a16:creationId xmlns:a16="http://schemas.microsoft.com/office/drawing/2014/main" id="{5AB4BAB0-028A-4315-907B-73C93ECCB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6634" y="56513"/>
              <a:ext cx="6028697" cy="679819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useBgFill="1">
          <p:nvSpPr>
            <p:cNvPr id="9229" name="Freeform: Shape 9228">
              <a:extLst>
                <a:ext uri="{FF2B5EF4-FFF2-40B4-BE49-F238E27FC236}">
                  <a16:creationId xmlns:a16="http://schemas.microsoft.com/office/drawing/2014/main" id="{D9C0146C-E4E0-4055-8429-E93F25CA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0215" y="15796"/>
              <a:ext cx="6165116" cy="6838915"/>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useBgFill="1">
          <p:nvSpPr>
            <p:cNvPr id="9230" name="Freeform: Shape 9229">
              <a:extLst>
                <a:ext uri="{FF2B5EF4-FFF2-40B4-BE49-F238E27FC236}">
                  <a16:creationId xmlns:a16="http://schemas.microsoft.com/office/drawing/2014/main" id="{4D7E2836-120A-433B-84C1-FA3AC0D65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2280" y="15796"/>
              <a:ext cx="6423053" cy="6838915"/>
            </a:xfrm>
            <a:custGeom>
              <a:avLst/>
              <a:gdLst>
                <a:gd name="connsiteX0" fmla="*/ 5953481 w 6423053"/>
                <a:gd name="connsiteY0" fmla="*/ 0 h 6858000"/>
                <a:gd name="connsiteX1" fmla="*/ 6423053 w 6423053"/>
                <a:gd name="connsiteY1" fmla="*/ 0 h 6858000"/>
                <a:gd name="connsiteX2" fmla="*/ 6423053 w 6423053"/>
                <a:gd name="connsiteY2" fmla="*/ 198945 h 6858000"/>
                <a:gd name="connsiteX3" fmla="*/ 6376812 w 6423053"/>
                <a:gd name="connsiteY3" fmla="*/ 175262 h 6858000"/>
                <a:gd name="connsiteX4" fmla="*/ 5997696 w 6423053"/>
                <a:gd name="connsiteY4" fmla="*/ 14961 h 6858000"/>
                <a:gd name="connsiteX5" fmla="*/ 0 w 6423053"/>
                <a:gd name="connsiteY5" fmla="*/ 0 h 6858000"/>
                <a:gd name="connsiteX6" fmla="*/ 3135749 w 6423053"/>
                <a:gd name="connsiteY6" fmla="*/ 0 h 6858000"/>
                <a:gd name="connsiteX7" fmla="*/ 3091534 w 6423053"/>
                <a:gd name="connsiteY7" fmla="*/ 14961 h 6858000"/>
                <a:gd name="connsiteX8" fmla="*/ 318496 w 6423053"/>
                <a:gd name="connsiteY8" fmla="*/ 3984640 h 6858000"/>
                <a:gd name="connsiteX9" fmla="*/ 1283537 w 6423053"/>
                <a:gd name="connsiteY9" fmla="*/ 6672844 h 6858000"/>
                <a:gd name="connsiteX10" fmla="*/ 1451818 w 6423053"/>
                <a:gd name="connsiteY10" fmla="*/ 6858000 h 6858000"/>
                <a:gd name="connsiteX11" fmla="*/ 0 w 6423053"/>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53" h="6858000">
                  <a:moveTo>
                    <a:pt x="5953481" y="0"/>
                  </a:moveTo>
                  <a:lnTo>
                    <a:pt x="6423053" y="0"/>
                  </a:lnTo>
                  <a:lnTo>
                    <a:pt x="6423053" y="198945"/>
                  </a:lnTo>
                  <a:lnTo>
                    <a:pt x="6376812" y="175262"/>
                  </a:lnTo>
                  <a:cubicBezTo>
                    <a:pt x="6253642" y="115913"/>
                    <a:pt x="6127152" y="62361"/>
                    <a:pt x="5997696" y="14961"/>
                  </a:cubicBezTo>
                  <a:close/>
                  <a:moveTo>
                    <a:pt x="0" y="0"/>
                  </a:moveTo>
                  <a:lnTo>
                    <a:pt x="3135749" y="0"/>
                  </a:lnTo>
                  <a:lnTo>
                    <a:pt x="3091534" y="14961"/>
                  </a:lnTo>
                  <a:cubicBezTo>
                    <a:pt x="1473341" y="607461"/>
                    <a:pt x="318496" y="2161186"/>
                    <a:pt x="318496" y="3984640"/>
                  </a:cubicBezTo>
                  <a:cubicBezTo>
                    <a:pt x="318496" y="5005774"/>
                    <a:pt x="680656" y="5942322"/>
                    <a:pt x="1283537" y="6672844"/>
                  </a:cubicBezTo>
                  <a:lnTo>
                    <a:pt x="145181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grpSp>
      <p:pic>
        <p:nvPicPr>
          <p:cNvPr id="16" name="Google Shape;73;p15">
            <a:extLst>
              <a:ext uri="{FF2B5EF4-FFF2-40B4-BE49-F238E27FC236}">
                <a16:creationId xmlns:a16="http://schemas.microsoft.com/office/drawing/2014/main" id="{96980192-115B-59A5-57F0-A569D262B410}"/>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17" name="Google Shape;72;p15">
            <a:extLst>
              <a:ext uri="{FF2B5EF4-FFF2-40B4-BE49-F238E27FC236}">
                <a16:creationId xmlns:a16="http://schemas.microsoft.com/office/drawing/2014/main" id="{91C3F922-E553-884A-0052-219F5B890150}"/>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4209185918"/>
      </p:ext>
    </p:extLst>
  </p:cSld>
  <p:clrMapOvr>
    <a:masterClrMapping/>
  </p:clrMapOvr>
  <mc:AlternateContent xmlns:mc="http://schemas.openxmlformats.org/markup-compatibility/2006" xmlns:p14="http://schemas.microsoft.com/office/powerpoint/2010/main">
    <mc:Choice Requires="p14">
      <p:transition spd="slow" p14:dur="2000" advTm="47154"/>
    </mc:Choice>
    <mc:Fallback xmlns="">
      <p:transition spd="slow" advTm="4715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13D38-D68F-464E-9953-08E2FDC33B3A}"/>
              </a:ext>
            </a:extLst>
          </p:cNvPr>
          <p:cNvSpPr>
            <a:spLocks noGrp="1"/>
          </p:cNvSpPr>
          <p:nvPr>
            <p:ph type="title"/>
          </p:nvPr>
        </p:nvSpPr>
        <p:spPr>
          <a:xfrm>
            <a:off x="6094105" y="802955"/>
            <a:ext cx="4977976" cy="1454051"/>
          </a:xfrm>
        </p:spPr>
        <p:txBody>
          <a:bodyPr>
            <a:normAutofit/>
          </a:bodyPr>
          <a:lstStyle/>
          <a:p>
            <a:r>
              <a:rPr lang="pt-BR">
                <a:solidFill>
                  <a:srgbClr val="000000"/>
                </a:solidFill>
              </a:rPr>
              <a:t>Crescer como masculino</a:t>
            </a:r>
          </a:p>
        </p:txBody>
      </p:sp>
      <p:pic>
        <p:nvPicPr>
          <p:cNvPr id="1026" name="Picture 2" descr="Imagem relacionada">
            <a:extLst>
              <a:ext uri="{FF2B5EF4-FFF2-40B4-BE49-F238E27FC236}">
                <a16:creationId xmlns:a16="http://schemas.microsoft.com/office/drawing/2014/main" id="{3CFA35B3-760F-4D97-9714-F58B1D6105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349" y="2216963"/>
            <a:ext cx="3661831" cy="2444272"/>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45A60231-FCFC-470C-9FC5-B8701A83A1BA}"/>
              </a:ext>
            </a:extLst>
          </p:cNvPr>
          <p:cNvSpPr>
            <a:spLocks noGrp="1"/>
          </p:cNvSpPr>
          <p:nvPr>
            <p:ph idx="1"/>
          </p:nvPr>
        </p:nvSpPr>
        <p:spPr>
          <a:xfrm>
            <a:off x="6090574" y="2421682"/>
            <a:ext cx="4977578" cy="3639289"/>
          </a:xfrm>
        </p:spPr>
        <p:txBody>
          <a:bodyPr anchor="ctr">
            <a:normAutofit/>
          </a:bodyPr>
          <a:lstStyle/>
          <a:p>
            <a:r>
              <a:rPr lang="pt-BR" sz="1700">
                <a:solidFill>
                  <a:srgbClr val="000000"/>
                </a:solidFill>
              </a:rPr>
              <a:t>A vivência da ordem de gênero é um componente muito importante no processo de socialização e desenvolvimento/crescimento dos jovens, tanto do sexo masculino, quanto do sexo feminino.</a:t>
            </a:r>
          </a:p>
          <a:p>
            <a:r>
              <a:rPr lang="pt-BR" sz="1700">
                <a:solidFill>
                  <a:srgbClr val="000000"/>
                </a:solidFill>
              </a:rPr>
              <a:t>Durante a adolescência e ao longo da juventude, meninos e jovens desenvolverão práticas sociais associadas à posição social ocupada pelos homens, e construirão diferentes masculinidades.</a:t>
            </a:r>
          </a:p>
          <a:p>
            <a:r>
              <a:rPr lang="pt-BR" sz="1700">
                <a:solidFill>
                  <a:srgbClr val="000000"/>
                </a:solidFill>
              </a:rPr>
              <a:t>Para Connell (2016), quando as diferenças entre masculinidade e feminilidade são muito fortemente marcadas em uma sociedade, cria-se um dilema de desenvolvimento e exige-se práticas sociais que marcam fortemente essas diferenças. </a:t>
            </a:r>
          </a:p>
        </p:txBody>
      </p:sp>
      <p:pic>
        <p:nvPicPr>
          <p:cNvPr id="8" name="Google Shape;73;p15">
            <a:extLst>
              <a:ext uri="{FF2B5EF4-FFF2-40B4-BE49-F238E27FC236}">
                <a16:creationId xmlns:a16="http://schemas.microsoft.com/office/drawing/2014/main" id="{85A6BD06-7D4D-7EF3-8F73-3A35625F3DC7}"/>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9" name="Google Shape;72;p15">
            <a:extLst>
              <a:ext uri="{FF2B5EF4-FFF2-40B4-BE49-F238E27FC236}">
                <a16:creationId xmlns:a16="http://schemas.microsoft.com/office/drawing/2014/main" id="{2CF84CE1-1C59-7D88-4843-07275655C5F4}"/>
              </a:ext>
            </a:extLst>
          </p:cNvPr>
          <p:cNvPicPr preferRelativeResize="0"/>
          <p:nvPr/>
        </p:nvPicPr>
        <p:blipFill rotWithShape="1">
          <a:blip r:embed="rId4">
            <a:alphaModFix/>
          </a:blip>
          <a:srcRect b="16317"/>
          <a:stretch/>
        </p:blipFill>
        <p:spPr>
          <a:xfrm>
            <a:off x="5022028" y="6103540"/>
            <a:ext cx="2405997" cy="569200"/>
          </a:xfrm>
          <a:prstGeom prst="rect">
            <a:avLst/>
          </a:prstGeom>
          <a:noFill/>
          <a:ln>
            <a:noFill/>
          </a:ln>
        </p:spPr>
      </p:pic>
    </p:spTree>
    <p:extLst>
      <p:ext uri="{BB962C8B-B14F-4D97-AF65-F5344CB8AC3E}">
        <p14:creationId xmlns:p14="http://schemas.microsoft.com/office/powerpoint/2010/main" val="3390376486"/>
      </p:ext>
    </p:extLst>
  </p:cSld>
  <p:clrMapOvr>
    <a:masterClrMapping/>
  </p:clrMapOvr>
  <mc:AlternateContent xmlns:mc="http://schemas.openxmlformats.org/markup-compatibility/2006" xmlns:p14="http://schemas.microsoft.com/office/powerpoint/2010/main">
    <mc:Choice Requires="p14">
      <p:transition spd="slow" p14:dur="2000" advTm="58654"/>
    </mc:Choice>
    <mc:Fallback xmlns="">
      <p:transition spd="slow" advTm="58654"/>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951A1-B16B-41F1-B924-C8D8B84B65B3}"/>
              </a:ext>
            </a:extLst>
          </p:cNvPr>
          <p:cNvSpPr>
            <a:spLocks noGrp="1"/>
          </p:cNvSpPr>
          <p:nvPr>
            <p:ph type="title"/>
          </p:nvPr>
        </p:nvSpPr>
        <p:spPr>
          <a:xfrm>
            <a:off x="655320" y="1219199"/>
            <a:ext cx="5120114" cy="838719"/>
          </a:xfrm>
        </p:spPr>
        <p:txBody>
          <a:bodyPr>
            <a:normAutofit fontScale="90000"/>
          </a:bodyPr>
          <a:lstStyle/>
          <a:p>
            <a:pPr algn="ctr"/>
            <a:r>
              <a:rPr lang="pt-BR" b="1" dirty="0"/>
              <a:t>Crescer como masculino</a:t>
            </a:r>
          </a:p>
        </p:txBody>
      </p:sp>
      <p:sp>
        <p:nvSpPr>
          <p:cNvPr id="3" name="Espaço Reservado para Conteúdo 2">
            <a:extLst>
              <a:ext uri="{FF2B5EF4-FFF2-40B4-BE49-F238E27FC236}">
                <a16:creationId xmlns:a16="http://schemas.microsoft.com/office/drawing/2014/main" id="{8512E1AF-A58A-4CD2-8C1D-8AEF28583E4A}"/>
              </a:ext>
            </a:extLst>
          </p:cNvPr>
          <p:cNvSpPr>
            <a:spLocks noGrp="1"/>
          </p:cNvSpPr>
          <p:nvPr>
            <p:ph idx="1"/>
          </p:nvPr>
        </p:nvSpPr>
        <p:spPr>
          <a:xfrm>
            <a:off x="655321" y="2575034"/>
            <a:ext cx="5120113" cy="3462228"/>
          </a:xfrm>
        </p:spPr>
        <p:txBody>
          <a:bodyPr>
            <a:normAutofit/>
          </a:bodyPr>
          <a:lstStyle/>
          <a:p>
            <a:r>
              <a:rPr lang="pt-BR" sz="1800"/>
              <a:t>O processo de transição da juventude para a vida adulta envolve também outros espaços de produção da masculinidade:</a:t>
            </a:r>
          </a:p>
          <a:p>
            <a:r>
              <a:rPr lang="pt-BR" sz="1800"/>
              <a:t>Orientação sexual (heterossexualidade/homo afetividade)</a:t>
            </a:r>
          </a:p>
          <a:p>
            <a:r>
              <a:rPr lang="pt-BR" sz="1800"/>
              <a:t>Práticas corporais (sexualidade, esportes, uso de álcool, violência)</a:t>
            </a:r>
          </a:p>
        </p:txBody>
      </p:sp>
      <p:pic>
        <p:nvPicPr>
          <p:cNvPr id="2050" name="Picture 2" descr="Resultado de imagem para boys playing soccer">
            <a:extLst>
              <a:ext uri="{FF2B5EF4-FFF2-40B4-BE49-F238E27FC236}">
                <a16:creationId xmlns:a16="http://schemas.microsoft.com/office/drawing/2014/main" id="{7C0693B9-131B-4806-A357-C6E8C6AB11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6" r="24044"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 name="Retângulo: Cantos Arredondados 3">
            <a:extLst>
              <a:ext uri="{FF2B5EF4-FFF2-40B4-BE49-F238E27FC236}">
                <a16:creationId xmlns:a16="http://schemas.microsoft.com/office/drawing/2014/main" id="{67EEDAE1-E6D4-4EA1-858D-462C4BD53965}"/>
              </a:ext>
            </a:extLst>
          </p:cNvPr>
          <p:cNvSpPr/>
          <p:nvPr/>
        </p:nvSpPr>
        <p:spPr>
          <a:xfrm>
            <a:off x="522514" y="4688114"/>
            <a:ext cx="6313150" cy="1804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Na adolescência, a corporificação da masculinidade toma novas formas e se aproxima de modelos adultos. (...) práticas corporais como o encontro sexual e o esporte organizado, se tornam importantes meios de diferenciação entre meninos e jovens, e espaços de produção de masculinidades hegemônicas e subordinadas. (</a:t>
            </a:r>
            <a:r>
              <a:rPr lang="pt-BR" dirty="0" err="1"/>
              <a:t>Connell</a:t>
            </a:r>
            <a:r>
              <a:rPr lang="pt-BR" dirty="0"/>
              <a:t>, 2016, p. 33)</a:t>
            </a:r>
          </a:p>
        </p:txBody>
      </p:sp>
      <p:pic>
        <p:nvPicPr>
          <p:cNvPr id="7" name="Google Shape;73;p15">
            <a:extLst>
              <a:ext uri="{FF2B5EF4-FFF2-40B4-BE49-F238E27FC236}">
                <a16:creationId xmlns:a16="http://schemas.microsoft.com/office/drawing/2014/main" id="{7F16C420-E6DE-571D-890B-99BFA7EB382E}"/>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8" name="Google Shape;72;p15">
            <a:extLst>
              <a:ext uri="{FF2B5EF4-FFF2-40B4-BE49-F238E27FC236}">
                <a16:creationId xmlns:a16="http://schemas.microsoft.com/office/drawing/2014/main" id="{B61537A0-D417-D268-B2CC-4C1EA7A23AE2}"/>
              </a:ext>
            </a:extLst>
          </p:cNvPr>
          <p:cNvPicPr preferRelativeResize="0"/>
          <p:nvPr/>
        </p:nvPicPr>
        <p:blipFill rotWithShape="1">
          <a:blip r:embed="rId4">
            <a:alphaModFix/>
          </a:blip>
          <a:srcRect b="16317"/>
          <a:stretch/>
        </p:blipFill>
        <p:spPr>
          <a:xfrm>
            <a:off x="5612365" y="6103570"/>
            <a:ext cx="2405997" cy="569200"/>
          </a:xfrm>
          <a:prstGeom prst="rect">
            <a:avLst/>
          </a:prstGeom>
          <a:noFill/>
          <a:ln>
            <a:noFill/>
          </a:ln>
        </p:spPr>
      </p:pic>
    </p:spTree>
    <p:extLst>
      <p:ext uri="{BB962C8B-B14F-4D97-AF65-F5344CB8AC3E}">
        <p14:creationId xmlns:p14="http://schemas.microsoft.com/office/powerpoint/2010/main" val="2632562884"/>
      </p:ext>
    </p:extLst>
  </p:cSld>
  <p:clrMapOvr>
    <a:masterClrMapping/>
  </p:clrMapOvr>
  <mc:AlternateContent xmlns:mc="http://schemas.openxmlformats.org/markup-compatibility/2006" xmlns:p14="http://schemas.microsoft.com/office/powerpoint/2010/main">
    <mc:Choice Requires="p14">
      <p:transition spd="slow" p14:dur="2000" advTm="58230"/>
    </mc:Choice>
    <mc:Fallback xmlns="">
      <p:transition spd="slow" advTm="5823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4C46F-9241-4E7D-AC43-BBD3E5997C97}"/>
              </a:ext>
            </a:extLst>
          </p:cNvPr>
          <p:cNvSpPr>
            <a:spLocks noGrp="1"/>
          </p:cNvSpPr>
          <p:nvPr>
            <p:ph type="title"/>
          </p:nvPr>
        </p:nvSpPr>
        <p:spPr>
          <a:xfrm>
            <a:off x="481013" y="1482300"/>
            <a:ext cx="3290887" cy="1132313"/>
          </a:xfrm>
        </p:spPr>
        <p:txBody>
          <a:bodyPr anchor="ctr">
            <a:normAutofit/>
          </a:bodyPr>
          <a:lstStyle/>
          <a:p>
            <a:pPr algn="ctr"/>
            <a:r>
              <a:rPr lang="pt-BR" sz="3600" dirty="0"/>
              <a:t>Masculinidades e violência</a:t>
            </a:r>
          </a:p>
        </p:txBody>
      </p:sp>
      <p:sp>
        <p:nvSpPr>
          <p:cNvPr id="3" name="Espaço Reservado para Conteúdo 2">
            <a:extLst>
              <a:ext uri="{FF2B5EF4-FFF2-40B4-BE49-F238E27FC236}">
                <a16:creationId xmlns:a16="http://schemas.microsoft.com/office/drawing/2014/main" id="{873F623E-BE77-4BFF-B776-83BC949CF81A}"/>
              </a:ext>
            </a:extLst>
          </p:cNvPr>
          <p:cNvSpPr>
            <a:spLocks noGrp="1"/>
          </p:cNvSpPr>
          <p:nvPr>
            <p:ph idx="1"/>
          </p:nvPr>
        </p:nvSpPr>
        <p:spPr>
          <a:xfrm>
            <a:off x="4122382" y="327027"/>
            <a:ext cx="7485413" cy="2766558"/>
          </a:xfrm>
        </p:spPr>
        <p:txBody>
          <a:bodyPr anchor="ctr">
            <a:normAutofit/>
          </a:bodyPr>
          <a:lstStyle/>
          <a:p>
            <a:r>
              <a:rPr lang="pt-BR" sz="1600" dirty="0"/>
              <a:t>Dividendos ou vantagens históricas obtidas pelos homens na estrutura patriarcal: honra, prestígio, autoridade e capital econômico</a:t>
            </a:r>
          </a:p>
          <a:p>
            <a:r>
              <a:rPr lang="pt-BR" sz="1600" dirty="0"/>
              <a:t>Um do mecanismos ou recursos utilizados pelos membros do grupo dominante é a violência.</a:t>
            </a:r>
          </a:p>
          <a:p>
            <a:r>
              <a:rPr lang="pt-BR" sz="1600" dirty="0"/>
              <a:t>A violência é um recurso mobilizado pelos homens nas relações de dominação e subordinação.</a:t>
            </a:r>
          </a:p>
          <a:p>
            <a:r>
              <a:rPr lang="pt-BR" sz="1600" dirty="0"/>
              <a:t>Segundo </a:t>
            </a:r>
            <a:r>
              <a:rPr lang="pt-BR" sz="1600" dirty="0" err="1"/>
              <a:t>Connell</a:t>
            </a:r>
            <a:r>
              <a:rPr lang="pt-BR" sz="1600" dirty="0"/>
              <a:t> (1995), a violência é uma forma de afirmação nas disputas entre masculinidades hierarquicamente superiores e inferiores, inclusive entre aquelas marginalizadas. </a:t>
            </a:r>
          </a:p>
          <a:p>
            <a:pPr marL="0" indent="0">
              <a:buNone/>
            </a:pPr>
            <a:endParaRPr lang="pt-BR" sz="1400" dirty="0"/>
          </a:p>
        </p:txBody>
      </p:sp>
      <p:pic>
        <p:nvPicPr>
          <p:cNvPr id="4" name="Imagem 3">
            <a:extLst>
              <a:ext uri="{FF2B5EF4-FFF2-40B4-BE49-F238E27FC236}">
                <a16:creationId xmlns:a16="http://schemas.microsoft.com/office/drawing/2014/main" id="{3119CD76-62C5-4082-8615-437504430221}"/>
              </a:ext>
            </a:extLst>
          </p:cNvPr>
          <p:cNvPicPr>
            <a:picLocks noChangeAspect="1"/>
          </p:cNvPicPr>
          <p:nvPr/>
        </p:nvPicPr>
        <p:blipFill rotWithShape="1">
          <a:blip r:embed="rId2"/>
          <a:srcRect b="11131"/>
          <a:stretch/>
        </p:blipFill>
        <p:spPr>
          <a:xfrm>
            <a:off x="-9168" y="2763151"/>
            <a:ext cx="12201168" cy="4093262"/>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pic>
        <p:nvPicPr>
          <p:cNvPr id="5" name="Google Shape;72;p15">
            <a:extLst>
              <a:ext uri="{FF2B5EF4-FFF2-40B4-BE49-F238E27FC236}">
                <a16:creationId xmlns:a16="http://schemas.microsoft.com/office/drawing/2014/main" id="{6BF8BFD9-B0C7-24C8-8316-9AE7C595762B}"/>
              </a:ext>
            </a:extLst>
          </p:cNvPr>
          <p:cNvPicPr preferRelativeResize="0"/>
          <p:nvPr/>
        </p:nvPicPr>
        <p:blipFill rotWithShape="1">
          <a:blip r:embed="rId3">
            <a:alphaModFix/>
          </a:blip>
          <a:srcRect b="16317"/>
          <a:stretch/>
        </p:blipFill>
        <p:spPr>
          <a:xfrm>
            <a:off x="5022028" y="6103540"/>
            <a:ext cx="2405997" cy="569200"/>
          </a:xfrm>
          <a:prstGeom prst="rect">
            <a:avLst/>
          </a:prstGeom>
          <a:noFill/>
          <a:ln>
            <a:noFill/>
          </a:ln>
        </p:spPr>
      </p:pic>
      <p:pic>
        <p:nvPicPr>
          <p:cNvPr id="6" name="Google Shape;73;p15">
            <a:extLst>
              <a:ext uri="{FF2B5EF4-FFF2-40B4-BE49-F238E27FC236}">
                <a16:creationId xmlns:a16="http://schemas.microsoft.com/office/drawing/2014/main" id="{B949CDFA-0B91-5B4E-ED29-2B8A487CED30}"/>
              </a:ext>
            </a:extLst>
          </p:cNvPr>
          <p:cNvPicPr preferRelativeResize="0"/>
          <p:nvPr/>
        </p:nvPicPr>
        <p:blipFill>
          <a:blip r:embed="rId4">
            <a:alphaModFix/>
          </a:blip>
          <a:stretch>
            <a:fillRect/>
          </a:stretch>
        </p:blipFill>
        <p:spPr>
          <a:xfrm>
            <a:off x="-89533" y="1"/>
            <a:ext cx="1482300" cy="1482300"/>
          </a:xfrm>
          <a:prstGeom prst="rect">
            <a:avLst/>
          </a:prstGeom>
          <a:noFill/>
          <a:ln>
            <a:noFill/>
          </a:ln>
        </p:spPr>
      </p:pic>
    </p:spTree>
    <p:extLst>
      <p:ext uri="{BB962C8B-B14F-4D97-AF65-F5344CB8AC3E}">
        <p14:creationId xmlns:p14="http://schemas.microsoft.com/office/powerpoint/2010/main" val="1733734953"/>
      </p:ext>
    </p:extLst>
  </p:cSld>
  <p:clrMapOvr>
    <a:masterClrMapping/>
  </p:clrMapOvr>
  <mc:AlternateContent xmlns:mc="http://schemas.openxmlformats.org/markup-compatibility/2006" xmlns:p14="http://schemas.microsoft.com/office/powerpoint/2010/main">
    <mc:Choice Requires="p14">
      <p:transition spd="slow" p14:dur="2000" advTm="47084"/>
    </mc:Choice>
    <mc:Fallback xmlns="">
      <p:transition spd="slow" advTm="4708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D171AB-D7E5-431C-8950-0A23A6FE0FDC}"/>
              </a:ext>
            </a:extLst>
          </p:cNvPr>
          <p:cNvSpPr>
            <a:spLocks noGrp="1"/>
          </p:cNvSpPr>
          <p:nvPr>
            <p:ph type="title"/>
          </p:nvPr>
        </p:nvSpPr>
        <p:spPr>
          <a:xfrm>
            <a:off x="6094105" y="802955"/>
            <a:ext cx="4977976" cy="1454051"/>
          </a:xfrm>
        </p:spPr>
        <p:txBody>
          <a:bodyPr>
            <a:normAutofit/>
          </a:bodyPr>
          <a:lstStyle/>
          <a:p>
            <a:r>
              <a:rPr lang="pt-BR" b="1" dirty="0">
                <a:solidFill>
                  <a:srgbClr val="000000"/>
                </a:solidFill>
              </a:rPr>
              <a:t>Masculinidades violentas</a:t>
            </a:r>
          </a:p>
        </p:txBody>
      </p:sp>
      <p:pic>
        <p:nvPicPr>
          <p:cNvPr id="4" name="Imagem 3" descr="Uma imagem contendo estrada, edifício, rua, carro&#10;&#10;Descrição gerada com muito alta confiança">
            <a:extLst>
              <a:ext uri="{FF2B5EF4-FFF2-40B4-BE49-F238E27FC236}">
                <a16:creationId xmlns:a16="http://schemas.microsoft.com/office/drawing/2014/main" id="{2DEF40DF-99E4-4A28-A5AA-DE1C4647EE6B}"/>
              </a:ext>
            </a:extLst>
          </p:cNvPr>
          <p:cNvPicPr>
            <a:picLocks noChangeAspect="1"/>
          </p:cNvPicPr>
          <p:nvPr/>
        </p:nvPicPr>
        <p:blipFill rotWithShape="1">
          <a:blip r:embed="rId2">
            <a:alphaModFix/>
          </a:blip>
          <a:srcRect l="21288" r="30941"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Espaço Reservado para Conteúdo 2">
            <a:extLst>
              <a:ext uri="{FF2B5EF4-FFF2-40B4-BE49-F238E27FC236}">
                <a16:creationId xmlns:a16="http://schemas.microsoft.com/office/drawing/2014/main" id="{B1485BD8-BCC7-4AC8-ADC7-DEC964C336F1}"/>
              </a:ext>
            </a:extLst>
          </p:cNvPr>
          <p:cNvSpPr>
            <a:spLocks noGrp="1"/>
          </p:cNvSpPr>
          <p:nvPr>
            <p:ph idx="1"/>
          </p:nvPr>
        </p:nvSpPr>
        <p:spPr>
          <a:xfrm>
            <a:off x="6090574" y="2421682"/>
            <a:ext cx="4977578" cy="3639289"/>
          </a:xfrm>
        </p:spPr>
        <p:txBody>
          <a:bodyPr anchor="ctr">
            <a:normAutofit/>
          </a:bodyPr>
          <a:lstStyle/>
          <a:p>
            <a:r>
              <a:rPr lang="pt-BR" sz="1700" dirty="0">
                <a:solidFill>
                  <a:srgbClr val="000000"/>
                </a:solidFill>
              </a:rPr>
              <a:t>A pressão para experimentar drogas ou tomar parte em atos violentos/delituosos, por exemplo, é exercida com mais frequência e de forma mais contundente entre adolescentes e jovens do sexo masculino, podendo se deteriorar em violência letal entre jovens. O que está subjacente às práticas de provocação são dinâmicas de construção e afirmação de identidades “masculinas”, que colocam em questão representações do que significa “ser homem/macho” e suscita comportamentos e/ou engajamentos no sentido de afirmação da masculinidade. Essas formas de afirmação podem se dar por meio de comportamentos transgressores e/ou violentos. </a:t>
            </a:r>
          </a:p>
        </p:txBody>
      </p:sp>
      <p:pic>
        <p:nvPicPr>
          <p:cNvPr id="8" name="Google Shape;73;p15">
            <a:extLst>
              <a:ext uri="{FF2B5EF4-FFF2-40B4-BE49-F238E27FC236}">
                <a16:creationId xmlns:a16="http://schemas.microsoft.com/office/drawing/2014/main" id="{9C31F788-CDF3-C7AF-DE2B-B57423BA2BF9}"/>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10" name="Google Shape;72;p15">
            <a:extLst>
              <a:ext uri="{FF2B5EF4-FFF2-40B4-BE49-F238E27FC236}">
                <a16:creationId xmlns:a16="http://schemas.microsoft.com/office/drawing/2014/main" id="{8D494043-E604-C3CD-8745-F2D8CBFBC31D}"/>
              </a:ext>
            </a:extLst>
          </p:cNvPr>
          <p:cNvPicPr preferRelativeResize="0"/>
          <p:nvPr/>
        </p:nvPicPr>
        <p:blipFill rotWithShape="1">
          <a:blip r:embed="rId4">
            <a:alphaModFix/>
          </a:blip>
          <a:srcRect b="16317"/>
          <a:stretch/>
        </p:blipFill>
        <p:spPr>
          <a:xfrm>
            <a:off x="5139925" y="5970969"/>
            <a:ext cx="2405997" cy="569200"/>
          </a:xfrm>
          <a:prstGeom prst="rect">
            <a:avLst/>
          </a:prstGeom>
          <a:noFill/>
          <a:ln>
            <a:noFill/>
          </a:ln>
        </p:spPr>
      </p:pic>
    </p:spTree>
    <p:extLst>
      <p:ext uri="{BB962C8B-B14F-4D97-AF65-F5344CB8AC3E}">
        <p14:creationId xmlns:p14="http://schemas.microsoft.com/office/powerpoint/2010/main" val="3437708958"/>
      </p:ext>
    </p:extLst>
  </p:cSld>
  <p:clrMapOvr>
    <a:masterClrMapping/>
  </p:clrMapOvr>
  <mc:AlternateContent xmlns:mc="http://schemas.openxmlformats.org/markup-compatibility/2006" xmlns:p14="http://schemas.microsoft.com/office/powerpoint/2010/main">
    <mc:Choice Requires="p14">
      <p:transition spd="slow" p14:dur="2000" advTm="52399"/>
    </mc:Choice>
    <mc:Fallback xmlns="">
      <p:transition spd="slow" advTm="52399"/>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1" name="Rectangle 1639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F507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184DFFEC-1D46-4004-8C00-B5961D627B6C}"/>
              </a:ext>
            </a:extLst>
          </p:cNvPr>
          <p:cNvSpPr>
            <a:spLocks noGrp="1"/>
          </p:cNvSpPr>
          <p:nvPr>
            <p:ph type="title"/>
          </p:nvPr>
        </p:nvSpPr>
        <p:spPr>
          <a:xfrm>
            <a:off x="524256" y="4767072"/>
            <a:ext cx="6594189" cy="1625210"/>
          </a:xfrm>
        </p:spPr>
        <p:txBody>
          <a:bodyPr>
            <a:normAutofit/>
          </a:bodyPr>
          <a:lstStyle/>
          <a:p>
            <a:pPr algn="r"/>
            <a:r>
              <a:rPr lang="pt-BR">
                <a:solidFill>
                  <a:srgbClr val="FFFFFF"/>
                </a:solidFill>
              </a:rPr>
              <a:t>Masculinidades violentas</a:t>
            </a:r>
          </a:p>
        </p:txBody>
      </p:sp>
      <p:pic>
        <p:nvPicPr>
          <p:cNvPr id="16386" name="Picture 2" descr="Resultado de imagem para duelo século XIX">
            <a:extLst>
              <a:ext uri="{FF2B5EF4-FFF2-40B4-BE49-F238E27FC236}">
                <a16:creationId xmlns:a16="http://schemas.microsoft.com/office/drawing/2014/main" id="{8E80176A-8295-4BAA-9C6F-AF56C1166B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6393" name="Rectangle 163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Conteúdo 2">
            <a:extLst>
              <a:ext uri="{FF2B5EF4-FFF2-40B4-BE49-F238E27FC236}">
                <a16:creationId xmlns:a16="http://schemas.microsoft.com/office/drawing/2014/main" id="{8DA4143B-FE38-4266-984C-024215A3F6A4}"/>
              </a:ext>
            </a:extLst>
          </p:cNvPr>
          <p:cNvSpPr>
            <a:spLocks noGrp="1"/>
          </p:cNvSpPr>
          <p:nvPr>
            <p:ph idx="1"/>
          </p:nvPr>
        </p:nvSpPr>
        <p:spPr>
          <a:xfrm>
            <a:off x="8029319" y="917725"/>
            <a:ext cx="3424739" cy="4852362"/>
          </a:xfrm>
        </p:spPr>
        <p:txBody>
          <a:bodyPr anchor="ctr">
            <a:normAutofit/>
          </a:bodyPr>
          <a:lstStyle/>
          <a:p>
            <a:r>
              <a:rPr lang="pt-BR" sz="1600" dirty="0">
                <a:solidFill>
                  <a:srgbClr val="FFFFFF"/>
                </a:solidFill>
              </a:rPr>
              <a:t>As dinâmicas de sociabilidade entre homens não se configuram apenas em episódios de violência gratuita: as práticas por meio das quais masculinidades são afirmadas operam segundo regras de conduta específicas, que determinam e regulam o resultado das interações sociais entre pares. Essas condutas são orientadas por códigos de honra ou “moral” não explícitos, mas subentendidos e compartilhados. Nessa perspectiva, é como se houvesse um “jogo de espelhos”, no qual a autoimagem é construída a partir da relação: ao se desafiarem, o que está em jogo é a “honra” masculina, que é reafirmada quando um se sobrepõe ao outro demonstrando força (Pimenta, 2014, p. 716-7)</a:t>
            </a:r>
          </a:p>
          <a:p>
            <a:endParaRPr lang="pt-BR" sz="1600" dirty="0">
              <a:solidFill>
                <a:srgbClr val="FFFFFF"/>
              </a:solidFill>
            </a:endParaRPr>
          </a:p>
        </p:txBody>
      </p:sp>
    </p:spTree>
    <p:extLst>
      <p:ext uri="{BB962C8B-B14F-4D97-AF65-F5344CB8AC3E}">
        <p14:creationId xmlns:p14="http://schemas.microsoft.com/office/powerpoint/2010/main" val="1408796925"/>
      </p:ext>
    </p:extLst>
  </p:cSld>
  <p:clrMapOvr>
    <a:masterClrMapping/>
  </p:clrMapOvr>
  <mc:AlternateContent xmlns:mc="http://schemas.openxmlformats.org/markup-compatibility/2006" xmlns:p14="http://schemas.microsoft.com/office/powerpoint/2010/main">
    <mc:Choice Requires="p14">
      <p:transition spd="slow" p14:dur="2000" advTm="54770"/>
    </mc:Choice>
    <mc:Fallback xmlns="">
      <p:transition spd="slow" advTm="5477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title"/>
          </p:nvPr>
        </p:nvSpPr>
        <p:spPr>
          <a:xfrm>
            <a:off x="841248" y="548640"/>
            <a:ext cx="3600860" cy="5431536"/>
          </a:xfrm>
        </p:spPr>
        <p:txBody>
          <a:bodyPr>
            <a:normAutofit/>
          </a:bodyPr>
          <a:lstStyle/>
          <a:p>
            <a:r>
              <a:rPr lang="pt-BR" sz="4600" dirty="0"/>
              <a:t>Considerações finais</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ço Reservado para Conteúdo 5"/>
          <p:cNvSpPr>
            <a:spLocks noGrp="1"/>
          </p:cNvSpPr>
          <p:nvPr>
            <p:ph idx="1"/>
          </p:nvPr>
        </p:nvSpPr>
        <p:spPr>
          <a:xfrm>
            <a:off x="5126418" y="552091"/>
            <a:ext cx="6224335" cy="5431536"/>
          </a:xfrm>
        </p:spPr>
        <p:txBody>
          <a:bodyPr anchor="ctr">
            <a:normAutofit/>
          </a:bodyPr>
          <a:lstStyle/>
          <a:p>
            <a:r>
              <a:rPr lang="pt-BR" sz="2200" dirty="0"/>
              <a:t>Embora as evidências empíricas indiquem uma ligação considerável entre ser homem e violência, não é possível afirmar que “ser homem é ser violento.” A violência também é uma construção sociocultural, ou seja, um comportamento possível e valorizado em determinadas épocas e sociedades, mas não em todas. Nesse sentido, é preciso examinar todos os aspectos que interferem nas atitudes diferenciadas por ser homem ou ser mulher, diante de referências coletivas que coexistem em nossa sociedade contemporânea. </a:t>
            </a:r>
          </a:p>
          <a:p>
            <a:r>
              <a:rPr lang="pt-BR" sz="2200" dirty="0"/>
              <a:t>É importante também considerar as manifestações específicas de masculinidade em diferentes contextos socioculturais, como no Brasil e na América Latina.</a:t>
            </a:r>
          </a:p>
        </p:txBody>
      </p:sp>
      <p:pic>
        <p:nvPicPr>
          <p:cNvPr id="7" name="Google Shape;73;p15">
            <a:extLst>
              <a:ext uri="{FF2B5EF4-FFF2-40B4-BE49-F238E27FC236}">
                <a16:creationId xmlns:a16="http://schemas.microsoft.com/office/drawing/2014/main" id="{F7F56AA1-335D-D098-4208-82DCBC961C01}"/>
              </a:ext>
            </a:extLst>
          </p:cNvPr>
          <p:cNvPicPr preferRelativeResize="0"/>
          <p:nvPr/>
        </p:nvPicPr>
        <p:blipFill>
          <a:blip r:embed="rId2">
            <a:alphaModFix/>
          </a:blip>
          <a:stretch>
            <a:fillRect/>
          </a:stretch>
        </p:blipFill>
        <p:spPr>
          <a:xfrm>
            <a:off x="-89533" y="1"/>
            <a:ext cx="1482300" cy="1482300"/>
          </a:xfrm>
          <a:prstGeom prst="rect">
            <a:avLst/>
          </a:prstGeom>
          <a:noFill/>
          <a:ln>
            <a:noFill/>
          </a:ln>
        </p:spPr>
      </p:pic>
      <p:pic>
        <p:nvPicPr>
          <p:cNvPr id="8" name="Google Shape;72;p15">
            <a:extLst>
              <a:ext uri="{FF2B5EF4-FFF2-40B4-BE49-F238E27FC236}">
                <a16:creationId xmlns:a16="http://schemas.microsoft.com/office/drawing/2014/main" id="{D17C8599-255F-B0D2-5055-3E98A611A1BA}"/>
              </a:ext>
            </a:extLst>
          </p:cNvPr>
          <p:cNvPicPr preferRelativeResize="0"/>
          <p:nvPr/>
        </p:nvPicPr>
        <p:blipFill rotWithShape="1">
          <a:blip r:embed="rId3">
            <a:alphaModFix/>
          </a:blip>
          <a:srcRect b="16317"/>
          <a:stretch/>
        </p:blipFill>
        <p:spPr>
          <a:xfrm>
            <a:off x="5139925" y="5970969"/>
            <a:ext cx="2405997" cy="569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sultado de imagem para different cultures">
            <a:extLst>
              <a:ext uri="{FF2B5EF4-FFF2-40B4-BE49-F238E27FC236}">
                <a16:creationId xmlns:a16="http://schemas.microsoft.com/office/drawing/2014/main" id="{EDFB6279-EE83-46E5-B336-E9E2B7C1ADD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721" r="3389"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9A79043-E17B-40D4-ADC0-4E016A256371}"/>
              </a:ext>
            </a:extLst>
          </p:cNvPr>
          <p:cNvSpPr>
            <a:spLocks noGrp="1"/>
          </p:cNvSpPr>
          <p:nvPr>
            <p:ph type="title"/>
          </p:nvPr>
        </p:nvSpPr>
        <p:spPr>
          <a:xfrm>
            <a:off x="838201" y="1065862"/>
            <a:ext cx="3313164" cy="4726276"/>
          </a:xfrm>
        </p:spPr>
        <p:txBody>
          <a:bodyPr>
            <a:normAutofit/>
          </a:bodyPr>
          <a:lstStyle/>
          <a:p>
            <a:pPr algn="r"/>
            <a:r>
              <a:rPr lang="pt-BR" sz="4000">
                <a:solidFill>
                  <a:srgbClr val="FFFFFF"/>
                </a:solidFill>
              </a:rPr>
              <a:t>Considerações finais</a:t>
            </a:r>
          </a:p>
        </p:txBody>
      </p:sp>
      <p:cxnSp>
        <p:nvCxnSpPr>
          <p:cNvPr id="3081" name="Straight Connector 308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15DDFB0C-77A9-4A81-AEEE-1E5B21D98034}"/>
              </a:ext>
            </a:extLst>
          </p:cNvPr>
          <p:cNvSpPr>
            <a:spLocks noGrp="1"/>
          </p:cNvSpPr>
          <p:nvPr>
            <p:ph idx="1"/>
          </p:nvPr>
        </p:nvSpPr>
        <p:spPr>
          <a:xfrm>
            <a:off x="5155379" y="1065862"/>
            <a:ext cx="5744685" cy="4726276"/>
          </a:xfrm>
        </p:spPr>
        <p:txBody>
          <a:bodyPr anchor="ctr">
            <a:normAutofit/>
          </a:bodyPr>
          <a:lstStyle/>
          <a:p>
            <a:r>
              <a:rPr lang="pt-BR" sz="2000">
                <a:solidFill>
                  <a:srgbClr val="FFFFFF"/>
                </a:solidFill>
              </a:rPr>
              <a:t>A passagem da infância para a adolescência, da adolescência para a juventude e desta para a vida adulta consiste de experiências biográficas atravessadas pela ordem de gênero.</a:t>
            </a:r>
          </a:p>
          <a:p>
            <a:r>
              <a:rPr lang="pt-BR" sz="2000">
                <a:solidFill>
                  <a:srgbClr val="FFFFFF"/>
                </a:solidFill>
              </a:rPr>
              <a:t>Nesse sentido, adolescentes e jovens construirão para si e para os outros identidades diversas, que compreendem também elementos de gênero dentro do espectro masculino/feminino e suas diferentes variações. </a:t>
            </a:r>
          </a:p>
          <a:p>
            <a:r>
              <a:rPr lang="pt-BR" sz="2000">
                <a:solidFill>
                  <a:srgbClr val="FFFFFF"/>
                </a:solidFill>
              </a:rPr>
              <a:t>Os estudos sobre juventude e gênero devem incorporar as intersecções entre masculinidades, feminilidades, classe, raça/etnia e outros marcadores sociais no processo de compreensão das formas de transição para a vida adulta. </a:t>
            </a:r>
          </a:p>
        </p:txBody>
      </p:sp>
    </p:spTree>
    <p:extLst>
      <p:ext uri="{BB962C8B-B14F-4D97-AF65-F5344CB8AC3E}">
        <p14:creationId xmlns:p14="http://schemas.microsoft.com/office/powerpoint/2010/main" val="7344381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016"/>
    </mc:Choice>
    <mc:Fallback xmlns="">
      <p:transition spd="slow" advTm="570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Shape 69"/>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Google Shape;70;p15"/>
          <p:cNvSpPr txBox="1">
            <a:spLocks noGrp="1"/>
          </p:cNvSpPr>
          <p:nvPr>
            <p:ph type="title"/>
          </p:nvPr>
        </p:nvSpPr>
        <p:spPr>
          <a:xfrm>
            <a:off x="572493" y="238539"/>
            <a:ext cx="11018520" cy="1187925"/>
          </a:xfrm>
          <a:prstGeom prst="rect">
            <a:avLst/>
          </a:prstGeom>
        </p:spPr>
        <p:txBody>
          <a:bodyPr spcFirstLastPara="1" vert="horz" lIns="91440" tIns="45720" rIns="91440" bIns="45720" rtlCol="0" anchor="b" anchorCtr="0">
            <a:normAutofit/>
          </a:bodyPr>
          <a:lstStyle/>
          <a:p>
            <a:pPr algn="ctr">
              <a:spcBef>
                <a:spcPct val="0"/>
              </a:spcBef>
            </a:pPr>
            <a:r>
              <a:rPr lang="pt-BR" sz="4000" b="1" dirty="0">
                <a:latin typeface="Arial" panose="020B0604020202020204" pitchFamily="34" charset="0"/>
                <a:cs typeface="Arial" panose="020B0604020202020204" pitchFamily="34" charset="0"/>
              </a:rPr>
              <a:t>Violência: um conceito</a:t>
            </a:r>
          </a:p>
        </p:txBody>
      </p:sp>
      <p:sp>
        <p:nvSpPr>
          <p:cNvPr id="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Google Shape;71;p15"/>
          <p:cNvSpPr txBox="1">
            <a:spLocks noGrp="1"/>
          </p:cNvSpPr>
          <p:nvPr>
            <p:ph type="body" idx="1"/>
          </p:nvPr>
        </p:nvSpPr>
        <p:spPr>
          <a:xfrm>
            <a:off x="572493" y="2071316"/>
            <a:ext cx="6713552" cy="4119172"/>
          </a:xfrm>
          <a:prstGeom prst="rect">
            <a:avLst/>
          </a:prstGeom>
        </p:spPr>
        <p:txBody>
          <a:bodyPr spcFirstLastPara="1" vert="horz" lIns="91440" tIns="45720" rIns="91440" bIns="45720" rtlCol="0" anchor="t" anchorCtr="0">
            <a:normAutofit/>
          </a:bodyPr>
          <a:lstStyle/>
          <a:p>
            <a:pPr marL="342900" indent="-228600" algn="just">
              <a:lnSpc>
                <a:spcPct val="150000"/>
              </a:lnSpc>
              <a:buFont typeface="Arial" panose="020B0604020202020204" pitchFamily="34" charset="0"/>
              <a:buChar char="•"/>
            </a:pPr>
            <a:r>
              <a:rPr lang="pt-BR" sz="1800" dirty="0">
                <a:effectLst/>
                <a:latin typeface="Arial" panose="020B0604020202020204" pitchFamily="34" charset="0"/>
                <a:cs typeface="Arial" panose="020B0604020202020204" pitchFamily="34" charset="0"/>
              </a:rPr>
              <a:t>De modo geral, entendemos a violência como ação ou ações, individuais e/ou coletivas, perpetradas contra uma pessoa ou grupo a fim de causar danos a elas. </a:t>
            </a:r>
          </a:p>
          <a:p>
            <a:pPr marL="342900" indent="-228600" algn="just">
              <a:lnSpc>
                <a:spcPct val="150000"/>
              </a:lnSpc>
              <a:buFont typeface="Arial" panose="020B0604020202020204" pitchFamily="34" charset="0"/>
              <a:buChar char="•"/>
            </a:pPr>
            <a:r>
              <a:rPr lang="pt-BR" sz="1800" dirty="0">
                <a:effectLst/>
                <a:latin typeface="Arial" panose="020B0604020202020204" pitchFamily="34" charset="0"/>
                <a:cs typeface="Arial" panose="020B0604020202020204" pitchFamily="34" charset="0"/>
              </a:rPr>
              <a:t>As ações violentas podem ser diretas e atingir imediatamente a(s) vítimas(s), ou indiretas, quando suas consequências impõem prejuízos à integridade física, psíquica e material da(s) vítima(s), colocando sua sobrevivência em risco e, no limite, levando-a(s) à morte. </a:t>
            </a:r>
          </a:p>
          <a:p>
            <a:pPr marL="0" indent="-228600">
              <a:spcAft>
                <a:spcPts val="1600"/>
              </a:spcAft>
              <a:buFont typeface="Arial" panose="020B0604020202020204" pitchFamily="34" charset="0"/>
              <a:buChar char="•"/>
            </a:pPr>
            <a:endParaRPr lang="en-US" sz="1500" dirty="0"/>
          </a:p>
        </p:txBody>
      </p:sp>
      <p:pic>
        <p:nvPicPr>
          <p:cNvPr id="3" name="Imagem 2" descr="Grupo de pessoas em fardas militares&#10;&#10;Descrição gerada automaticamente com confiança média">
            <a:extLst>
              <a:ext uri="{FF2B5EF4-FFF2-40B4-BE49-F238E27FC236}">
                <a16:creationId xmlns:a16="http://schemas.microsoft.com/office/drawing/2014/main" id="{5E8381C9-7217-C567-C51A-3882A980505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205" r="14579" b="2"/>
          <a:stretch/>
        </p:blipFill>
        <p:spPr>
          <a:xfrm>
            <a:off x="7675658" y="2093976"/>
            <a:ext cx="3941064" cy="4096512"/>
          </a:xfrm>
          <a:prstGeom prst="rect">
            <a:avLst/>
          </a:prstGeom>
        </p:spPr>
      </p:pic>
      <p:sp>
        <p:nvSpPr>
          <p:cNvPr id="4" name="CaixaDeTexto 3">
            <a:extLst>
              <a:ext uri="{FF2B5EF4-FFF2-40B4-BE49-F238E27FC236}">
                <a16:creationId xmlns:a16="http://schemas.microsoft.com/office/drawing/2014/main" id="{F93262AF-EAD1-EA3A-DAB9-C35A9B4D6D64}"/>
              </a:ext>
            </a:extLst>
          </p:cNvPr>
          <p:cNvSpPr txBox="1"/>
          <p:nvPr/>
        </p:nvSpPr>
        <p:spPr>
          <a:xfrm>
            <a:off x="9163807" y="5990433"/>
            <a:ext cx="2452915"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4" tooltip="https://www.horitzo.eu/en/petition-to-the-eu-to-condemn-the-violence-deployed-by-the-spanish-police-in-catalonia/">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pt-BR" sz="700">
              <a:solidFill>
                <a:srgbClr val="FFFFFF"/>
              </a:solidFill>
            </a:endParaRPr>
          </a:p>
        </p:txBody>
      </p:sp>
      <p:pic>
        <p:nvPicPr>
          <p:cNvPr id="21" name="Google Shape;73;p15">
            <a:extLst>
              <a:ext uri="{FF2B5EF4-FFF2-40B4-BE49-F238E27FC236}">
                <a16:creationId xmlns:a16="http://schemas.microsoft.com/office/drawing/2014/main" id="{BEBACB73-E2E3-6420-22DC-4D361844BD36}"/>
              </a:ext>
            </a:extLst>
          </p:cNvPr>
          <p:cNvPicPr preferRelativeResize="0"/>
          <p:nvPr/>
        </p:nvPicPr>
        <p:blipFill>
          <a:blip r:embed="rId6">
            <a:alphaModFix/>
          </a:blip>
          <a:stretch>
            <a:fillRect/>
          </a:stretch>
        </p:blipFill>
        <p:spPr>
          <a:xfrm>
            <a:off x="0" y="78641"/>
            <a:ext cx="1373435" cy="1325163"/>
          </a:xfrm>
          <a:prstGeom prst="rect">
            <a:avLst/>
          </a:prstGeom>
          <a:noFill/>
          <a:ln>
            <a:noFill/>
          </a:ln>
        </p:spPr>
      </p:pic>
      <p:pic>
        <p:nvPicPr>
          <p:cNvPr id="22" name="Google Shape;72;p15">
            <a:extLst>
              <a:ext uri="{FF2B5EF4-FFF2-40B4-BE49-F238E27FC236}">
                <a16:creationId xmlns:a16="http://schemas.microsoft.com/office/drawing/2014/main" id="{CE83967B-C7A3-C4D7-220B-8DE2AFE620A7}"/>
              </a:ext>
            </a:extLst>
          </p:cNvPr>
          <p:cNvPicPr preferRelativeResize="0"/>
          <p:nvPr/>
        </p:nvPicPr>
        <p:blipFill rotWithShape="1">
          <a:blip r:embed="rId7">
            <a:alphaModFix/>
          </a:blip>
          <a:srcRect b="16317"/>
          <a:stretch/>
        </p:blipFill>
        <p:spPr>
          <a:xfrm>
            <a:off x="4893000" y="6271500"/>
            <a:ext cx="2405997" cy="569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48719-E946-59C2-262B-DA92A525F66B}"/>
              </a:ext>
            </a:extLst>
          </p:cNvPr>
          <p:cNvSpPr>
            <a:spLocks noGrp="1"/>
          </p:cNvSpPr>
          <p:nvPr>
            <p:ph type="title"/>
          </p:nvPr>
        </p:nvSpPr>
        <p:spPr/>
        <p:txBody>
          <a:bodyPr/>
          <a:lstStyle/>
          <a:p>
            <a:pPr algn="ctr"/>
            <a:r>
              <a:rPr lang="pt-BR" dirty="0"/>
              <a:t>Referências</a:t>
            </a:r>
          </a:p>
        </p:txBody>
      </p:sp>
      <p:sp>
        <p:nvSpPr>
          <p:cNvPr id="3" name="Espaço Reservado para Conteúdo 2">
            <a:extLst>
              <a:ext uri="{FF2B5EF4-FFF2-40B4-BE49-F238E27FC236}">
                <a16:creationId xmlns:a16="http://schemas.microsoft.com/office/drawing/2014/main" id="{6E5D6E72-41B4-6B5D-6CF2-683991A3BC7C}"/>
              </a:ext>
            </a:extLst>
          </p:cNvPr>
          <p:cNvSpPr>
            <a:spLocks noGrp="1"/>
          </p:cNvSpPr>
          <p:nvPr>
            <p:ph idx="1"/>
          </p:nvPr>
        </p:nvSpPr>
        <p:spPr/>
        <p:txBody>
          <a:bodyPr>
            <a:normAutofit fontScale="77500" lnSpcReduction="20000"/>
          </a:bodyPr>
          <a:lstStyle/>
          <a:p>
            <a:pPr marL="228600" algn="just">
              <a:lnSpc>
                <a:spcPct val="107000"/>
              </a:lnSpc>
              <a:spcAft>
                <a:spcPts val="800"/>
              </a:spcAft>
            </a:pP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PIMENTA, Melissa de Mattos (2020) Sociologia da Violência e da Conflitualidade: temas, pressupostos e situação atual do campo" In: FAZZI, Rita de Cássia e LIMA, Jair Araújo de. (</a:t>
            </a:r>
            <a:r>
              <a:rPr lang="pt-BR"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orgs</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Campos das Ciências Sociais: figuras do mosaico das pesquisas no Brasil e em Portugal. Petrópolis, RJ: Editora Vozes, pp. 459-480.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CECCHETTO, Fátima. </a:t>
            </a:r>
            <a:r>
              <a:rPr lang="pt-BR" sz="18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Violência e Estilos de Masculinidade</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Rio de Janeiro: FGV, 2014, p. 51-72 e pp. 73-87</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CONNELL, Raewyn e PEARSE, Rebecca. </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Questão do Gênero”, </a:t>
            </a:r>
            <a:r>
              <a:rPr lang="pt-BR" sz="18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Gênero em uma Perspectiva Global</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São Paulo: </a:t>
            </a:r>
            <a:r>
              <a:rPr lang="pt-BR"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nVersos</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2015, pp. 29-50.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CONNELL, </a:t>
            </a:r>
            <a:r>
              <a:rPr lang="pt-BR"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Raewyn</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r>
              <a:rPr lang="pt-BR" sz="18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Gênero em Termos Reais</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São Paulo: </a:t>
            </a:r>
            <a:r>
              <a:rPr lang="pt-BR"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nVersos</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2016, pp. 90-113 e pp. 137-158.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OSTERNE, Maria do Socorro Ferreira. </a:t>
            </a:r>
            <a:r>
              <a:rPr lang="pt-BR" sz="18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Violência nas Relações de Gênero e Cidadania Feminina</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Fortaleza, CE: Editora UECE, 2008, pp. 25-73.</a:t>
            </a:r>
          </a:p>
          <a:p>
            <a:pPr marL="228600" algn="just">
              <a:lnSpc>
                <a:spcPct val="107000"/>
              </a:lnSpc>
              <a:spcAft>
                <a:spcPts val="800"/>
              </a:spcAft>
            </a:pP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MACHADO, Lia </a:t>
            </a:r>
            <a:r>
              <a:rPr lang="pt-BR"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Zanotta</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“Masculinidades e violências: Gênero e mal-estar na sociedade contemporânea” In: SCHPUN, Monica </a:t>
            </a:r>
            <a:r>
              <a:rPr lang="pt-BR"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Raisa</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(org.) </a:t>
            </a:r>
            <a:r>
              <a:rPr lang="pt-BR" sz="18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Masculinidades</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São Paulo: </a:t>
            </a:r>
            <a:r>
              <a:rPr lang="pt-BR"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Boitempo</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editorial, 2004, pp. 35-78.</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SCHRAIBER, Lilia </a:t>
            </a:r>
            <a:r>
              <a:rPr lang="pt-BR"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Blima</a:t>
            </a: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r>
              <a:rPr lang="pt-BR" sz="18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et. al.</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a:effectLst/>
                <a:latin typeface="Calibri" panose="020F0502020204030204" pitchFamily="34" charset="0"/>
                <a:ea typeface="Calibri" panose="020F0502020204030204" pitchFamily="34" charset="0"/>
                <a:cs typeface="Times New Roman" panose="02020603050405020304" pitchFamily="18" charset="0"/>
              </a:rPr>
              <a:t>Violência Dói e Não é Direito</a:t>
            </a:r>
            <a:r>
              <a:rPr lang="pt-BR" sz="1800" dirty="0">
                <a:effectLst/>
                <a:latin typeface="Calibri" panose="020F0502020204030204" pitchFamily="34" charset="0"/>
                <a:ea typeface="Calibri" panose="020F0502020204030204" pitchFamily="34" charset="0"/>
                <a:cs typeface="Times New Roman" panose="02020603050405020304" pitchFamily="18" charset="0"/>
              </a:rPr>
              <a:t> – </a:t>
            </a:r>
            <a:r>
              <a:rPr lang="pt-BR" sz="1800" i="1" dirty="0">
                <a:effectLst/>
                <a:latin typeface="Calibri" panose="020F0502020204030204" pitchFamily="34" charset="0"/>
                <a:ea typeface="Calibri" panose="020F0502020204030204" pitchFamily="34" charset="0"/>
                <a:cs typeface="Times New Roman" panose="02020603050405020304" pitchFamily="18" charset="0"/>
              </a:rPr>
              <a:t>a violência contra a mulher, a saúde e os direitos humanos</a:t>
            </a:r>
            <a:r>
              <a:rPr lang="pt-BR" sz="1800" dirty="0">
                <a:effectLst/>
                <a:latin typeface="Calibri" panose="020F0502020204030204" pitchFamily="34" charset="0"/>
                <a:ea typeface="Calibri" panose="020F0502020204030204" pitchFamily="34" charset="0"/>
                <a:cs typeface="Times New Roman" panose="02020603050405020304" pitchFamily="18" charset="0"/>
              </a:rPr>
              <a:t>. São Paulo: editora UNESP, 2005, pp. 23-50</a:t>
            </a:r>
          </a:p>
          <a:p>
            <a:pPr marL="228600" algn="just">
              <a:lnSpc>
                <a:spcPct val="107000"/>
              </a:lnSpc>
              <a:spcAft>
                <a:spcPts val="800"/>
              </a:spcAft>
            </a:pPr>
            <a:r>
              <a:rPr lang="pt-BR"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PIMENTA, Melissa M. “Masculinidades e sociabilidades: compreendendo o envolvimento de jovens com violência e criminalidade” DILEMAS: Revista de Estudos de Conflito e Controle Social - Vol. 7 - no 3 - JUL/AGO/SET 2014 - pp. 701-730.</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pic>
        <p:nvPicPr>
          <p:cNvPr id="4" name="Google Shape;73;p15">
            <a:extLst>
              <a:ext uri="{FF2B5EF4-FFF2-40B4-BE49-F238E27FC236}">
                <a16:creationId xmlns:a16="http://schemas.microsoft.com/office/drawing/2014/main" id="{1551648E-9698-2F21-23E7-CDC14AEF4191}"/>
              </a:ext>
            </a:extLst>
          </p:cNvPr>
          <p:cNvPicPr preferRelativeResize="0"/>
          <p:nvPr/>
        </p:nvPicPr>
        <p:blipFill>
          <a:blip r:embed="rId2">
            <a:alphaModFix/>
          </a:blip>
          <a:stretch>
            <a:fillRect/>
          </a:stretch>
        </p:blipFill>
        <p:spPr>
          <a:xfrm>
            <a:off x="-89533" y="1"/>
            <a:ext cx="1482300" cy="1482300"/>
          </a:xfrm>
          <a:prstGeom prst="rect">
            <a:avLst/>
          </a:prstGeom>
          <a:noFill/>
          <a:ln>
            <a:noFill/>
          </a:ln>
        </p:spPr>
      </p:pic>
      <p:pic>
        <p:nvPicPr>
          <p:cNvPr id="5" name="Google Shape;72;p15">
            <a:extLst>
              <a:ext uri="{FF2B5EF4-FFF2-40B4-BE49-F238E27FC236}">
                <a16:creationId xmlns:a16="http://schemas.microsoft.com/office/drawing/2014/main" id="{A9E598C7-339A-F987-6C39-AF5AE415A372}"/>
              </a:ext>
            </a:extLst>
          </p:cNvPr>
          <p:cNvPicPr preferRelativeResize="0"/>
          <p:nvPr/>
        </p:nvPicPr>
        <p:blipFill rotWithShape="1">
          <a:blip r:embed="rId3">
            <a:alphaModFix/>
          </a:blip>
          <a:srcRect b="16317"/>
          <a:stretch/>
        </p:blipFill>
        <p:spPr>
          <a:xfrm>
            <a:off x="5139925" y="5970969"/>
            <a:ext cx="2405997" cy="569200"/>
          </a:xfrm>
          <a:prstGeom prst="rect">
            <a:avLst/>
          </a:prstGeom>
          <a:noFill/>
          <a:ln>
            <a:noFill/>
          </a:ln>
        </p:spPr>
      </p:pic>
    </p:spTree>
    <p:extLst>
      <p:ext uri="{BB962C8B-B14F-4D97-AF65-F5344CB8AC3E}">
        <p14:creationId xmlns:p14="http://schemas.microsoft.com/office/powerpoint/2010/main" val="70948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Shape 69"/>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8B4CCFEE-78C3-492E-93EB-649F7548F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Google Shape;70;p15"/>
          <p:cNvSpPr txBox="1">
            <a:spLocks noGrp="1"/>
          </p:cNvSpPr>
          <p:nvPr>
            <p:ph type="title"/>
          </p:nvPr>
        </p:nvSpPr>
        <p:spPr>
          <a:xfrm>
            <a:off x="838201" y="1088571"/>
            <a:ext cx="3816095" cy="1379990"/>
          </a:xfrm>
          <a:prstGeom prst="rect">
            <a:avLst/>
          </a:prstGeom>
        </p:spPr>
        <p:txBody>
          <a:bodyPr spcFirstLastPara="1" vert="horz" lIns="121900" tIns="121900" rIns="121900" bIns="121900" rtlCol="0" anchorCtr="0">
            <a:normAutofit/>
          </a:bodyPr>
          <a:lstStyle/>
          <a:p>
            <a:r>
              <a:rPr lang="pt-BR" sz="2500" b="1" dirty="0">
                <a:latin typeface="Arial" panose="020B0604020202020204" pitchFamily="34" charset="0"/>
                <a:cs typeface="Arial" panose="020B0604020202020204" pitchFamily="34" charset="0"/>
              </a:rPr>
              <a:t>Tipos de violência </a:t>
            </a:r>
          </a:p>
        </p:txBody>
      </p:sp>
      <p:sp>
        <p:nvSpPr>
          <p:cNvPr id="2" name="Espaço Reservado para Texto 1">
            <a:extLst>
              <a:ext uri="{FF2B5EF4-FFF2-40B4-BE49-F238E27FC236}">
                <a16:creationId xmlns:a16="http://schemas.microsoft.com/office/drawing/2014/main" id="{D5F66C85-A55E-C3C5-25D9-21D517080913}"/>
              </a:ext>
            </a:extLst>
          </p:cNvPr>
          <p:cNvSpPr>
            <a:spLocks noGrp="1"/>
          </p:cNvSpPr>
          <p:nvPr>
            <p:ph idx="1"/>
          </p:nvPr>
        </p:nvSpPr>
        <p:spPr>
          <a:xfrm>
            <a:off x="838201" y="2647949"/>
            <a:ext cx="3816096" cy="3529013"/>
          </a:xfrm>
        </p:spPr>
        <p:txBody>
          <a:bodyPr>
            <a:normAutofit/>
          </a:bodyPr>
          <a:lstStyle/>
          <a:p>
            <a:r>
              <a:rPr lang="pt-BR" sz="2000">
                <a:latin typeface="Arial" panose="020B0604020202020204" pitchFamily="34" charset="0"/>
                <a:cs typeface="Arial" panose="020B0604020202020204" pitchFamily="34" charset="0"/>
              </a:rPr>
              <a:t>Violência física</a:t>
            </a:r>
          </a:p>
          <a:p>
            <a:r>
              <a:rPr lang="pt-BR" sz="2000">
                <a:latin typeface="Arial" panose="020B0604020202020204" pitchFamily="34" charset="0"/>
                <a:cs typeface="Arial" panose="020B0604020202020204" pitchFamily="34" charset="0"/>
              </a:rPr>
              <a:t>Violência psicológica</a:t>
            </a:r>
          </a:p>
          <a:p>
            <a:r>
              <a:rPr lang="pt-BR" sz="2000">
                <a:latin typeface="Arial" panose="020B0604020202020204" pitchFamily="34" charset="0"/>
                <a:cs typeface="Arial" panose="020B0604020202020204" pitchFamily="34" charset="0"/>
              </a:rPr>
              <a:t>Violência sexual</a:t>
            </a:r>
          </a:p>
          <a:p>
            <a:r>
              <a:rPr lang="pt-BR" sz="2000">
                <a:latin typeface="Arial" panose="020B0604020202020204" pitchFamily="34" charset="0"/>
                <a:cs typeface="Arial" panose="020B0604020202020204" pitchFamily="34" charset="0"/>
              </a:rPr>
              <a:t>Violência doméstica</a:t>
            </a:r>
          </a:p>
          <a:p>
            <a:r>
              <a:rPr lang="pt-BR" sz="2000">
                <a:latin typeface="Arial" panose="020B0604020202020204" pitchFamily="34" charset="0"/>
                <a:cs typeface="Arial" panose="020B0604020202020204" pitchFamily="34" charset="0"/>
              </a:rPr>
              <a:t>Violência familiar</a:t>
            </a:r>
          </a:p>
          <a:p>
            <a:r>
              <a:rPr lang="pt-BR" sz="2000">
                <a:latin typeface="Arial" panose="020B0604020202020204" pitchFamily="34" charset="0"/>
                <a:cs typeface="Arial" panose="020B0604020202020204" pitchFamily="34" charset="0"/>
              </a:rPr>
              <a:t>Violência patrimonial</a:t>
            </a:r>
          </a:p>
          <a:p>
            <a:r>
              <a:rPr lang="pt-BR" sz="2000">
                <a:latin typeface="Arial" panose="020B0604020202020204" pitchFamily="34" charset="0"/>
                <a:cs typeface="Arial" panose="020B0604020202020204" pitchFamily="34" charset="0"/>
              </a:rPr>
              <a:t>Violência moral</a:t>
            </a:r>
          </a:p>
        </p:txBody>
      </p:sp>
      <p:pic>
        <p:nvPicPr>
          <p:cNvPr id="16" name="Espaço Reservado para Conteúdo 6" descr="abuso-sexual1.jpg">
            <a:extLst>
              <a:ext uri="{FF2B5EF4-FFF2-40B4-BE49-F238E27FC236}">
                <a16:creationId xmlns:a16="http://schemas.microsoft.com/office/drawing/2014/main" id="{EA497047-99AA-E137-86F5-26B8930ED462}"/>
              </a:ext>
            </a:extLst>
          </p:cNvPr>
          <p:cNvPicPr>
            <a:picLocks noChangeAspect="1"/>
          </p:cNvPicPr>
          <p:nvPr/>
        </p:nvPicPr>
        <p:blipFill rotWithShape="1">
          <a:blip r:embed="rId3" cstate="print"/>
          <a:srcRect l="10720" r="1" b="1"/>
          <a:stretch/>
        </p:blipFill>
        <p:spPr>
          <a:xfrm>
            <a:off x="4726375" y="-3"/>
            <a:ext cx="4228635" cy="3694372"/>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pic>
      <p:pic>
        <p:nvPicPr>
          <p:cNvPr id="8" name="Imagem 7">
            <a:extLst>
              <a:ext uri="{FF2B5EF4-FFF2-40B4-BE49-F238E27FC236}">
                <a16:creationId xmlns:a16="http://schemas.microsoft.com/office/drawing/2014/main" id="{95ABC5BE-D13D-2360-D196-186BE2E4D7BB}"/>
              </a:ext>
            </a:extLst>
          </p:cNvPr>
          <p:cNvPicPr>
            <a:picLocks noChangeAspect="1"/>
          </p:cNvPicPr>
          <p:nvPr/>
        </p:nvPicPr>
        <p:blipFill rotWithShape="1">
          <a:blip r:embed="rId4"/>
          <a:srcRect l="3908" r="11928" b="3"/>
          <a:stretch/>
        </p:blipFill>
        <p:spPr>
          <a:xfrm>
            <a:off x="9082588" y="-3"/>
            <a:ext cx="3109415" cy="3694372"/>
          </a:xfrm>
          <a:prstGeom prst="rect">
            <a:avLst/>
          </a:prstGeom>
        </p:spPr>
      </p:pic>
      <p:pic>
        <p:nvPicPr>
          <p:cNvPr id="15" name="Espaço Reservado para Conteúdo 6" descr="violência psicológica.jpg">
            <a:extLst>
              <a:ext uri="{FF2B5EF4-FFF2-40B4-BE49-F238E27FC236}">
                <a16:creationId xmlns:a16="http://schemas.microsoft.com/office/drawing/2014/main" id="{682F457A-ECC3-340F-D9C6-4BE9A71CF2BE}"/>
              </a:ext>
            </a:extLst>
          </p:cNvPr>
          <p:cNvPicPr>
            <a:picLocks noChangeAspect="1"/>
          </p:cNvPicPr>
          <p:nvPr/>
        </p:nvPicPr>
        <p:blipFill rotWithShape="1">
          <a:blip r:embed="rId5" cstate="print"/>
          <a:srcRect l="7447" r="23" b="2"/>
          <a:stretch/>
        </p:blipFill>
        <p:spPr>
          <a:xfrm>
            <a:off x="4726725" y="3802960"/>
            <a:ext cx="4228282" cy="3055043"/>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14" name="Espaço Reservado para Conteúdo 6" descr="violência contra a mulher.jpg">
            <a:extLst>
              <a:ext uri="{FF2B5EF4-FFF2-40B4-BE49-F238E27FC236}">
                <a16:creationId xmlns:a16="http://schemas.microsoft.com/office/drawing/2014/main" id="{25EEC0CD-54AE-BB93-A1E0-A9A6F67B2ED5}"/>
              </a:ext>
            </a:extLst>
          </p:cNvPr>
          <p:cNvPicPr>
            <a:picLocks noChangeAspect="1"/>
          </p:cNvPicPr>
          <p:nvPr/>
        </p:nvPicPr>
        <p:blipFill rotWithShape="1">
          <a:blip r:embed="rId6" cstate="print"/>
          <a:srcRect l="17821" r="9658" b="-4"/>
          <a:stretch/>
        </p:blipFill>
        <p:spPr>
          <a:xfrm>
            <a:off x="9082585" y="3802960"/>
            <a:ext cx="3109415" cy="3055043"/>
          </a:xfrm>
          <a:prstGeom prst="rect">
            <a:avLst/>
          </a:prstGeom>
        </p:spPr>
      </p:pic>
      <p:pic>
        <p:nvPicPr>
          <p:cNvPr id="11" name="Google Shape;73;p15">
            <a:extLst>
              <a:ext uri="{FF2B5EF4-FFF2-40B4-BE49-F238E27FC236}">
                <a16:creationId xmlns:a16="http://schemas.microsoft.com/office/drawing/2014/main" id="{5C33DD34-95F3-EE5F-2DF9-831DB95AA366}"/>
              </a:ext>
            </a:extLst>
          </p:cNvPr>
          <p:cNvPicPr preferRelativeResize="0"/>
          <p:nvPr/>
        </p:nvPicPr>
        <p:blipFill>
          <a:blip r:embed="rId7">
            <a:alphaModFix/>
          </a:blip>
          <a:stretch>
            <a:fillRect/>
          </a:stretch>
        </p:blipFill>
        <p:spPr>
          <a:xfrm>
            <a:off x="-89533" y="1"/>
            <a:ext cx="1482300" cy="1482300"/>
          </a:xfrm>
          <a:prstGeom prst="rect">
            <a:avLst/>
          </a:prstGeom>
          <a:noFill/>
          <a:ln>
            <a:noFill/>
          </a:ln>
        </p:spPr>
      </p:pic>
      <p:pic>
        <p:nvPicPr>
          <p:cNvPr id="12" name="Google Shape;72;p15">
            <a:extLst>
              <a:ext uri="{FF2B5EF4-FFF2-40B4-BE49-F238E27FC236}">
                <a16:creationId xmlns:a16="http://schemas.microsoft.com/office/drawing/2014/main" id="{20A9CE8A-EB8E-9A4C-A42F-535832F64A9D}"/>
              </a:ext>
            </a:extLst>
          </p:cNvPr>
          <p:cNvPicPr preferRelativeResize="0"/>
          <p:nvPr/>
        </p:nvPicPr>
        <p:blipFill rotWithShape="1">
          <a:blip r:embed="rId8">
            <a:alphaModFix/>
          </a:blip>
          <a:srcRect b="16317"/>
          <a:stretch/>
        </p:blipFill>
        <p:spPr>
          <a:xfrm>
            <a:off x="4891477" y="6288800"/>
            <a:ext cx="2405997" cy="569200"/>
          </a:xfrm>
          <a:prstGeom prst="rect">
            <a:avLst/>
          </a:prstGeom>
          <a:noFill/>
          <a:ln>
            <a:noFill/>
          </a:ln>
        </p:spPr>
      </p:pic>
    </p:spTree>
    <p:extLst>
      <p:ext uri="{BB962C8B-B14F-4D97-AF65-F5344CB8AC3E}">
        <p14:creationId xmlns:p14="http://schemas.microsoft.com/office/powerpoint/2010/main" val="62311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6804CCDD-88C7-4B43-A381-F2D8DAF62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86CFBB-6A34-400F-CFA2-D09479347888}"/>
              </a:ext>
            </a:extLst>
          </p:cNvPr>
          <p:cNvSpPr>
            <a:spLocks noGrp="1"/>
          </p:cNvSpPr>
          <p:nvPr>
            <p:ph type="title"/>
          </p:nvPr>
        </p:nvSpPr>
        <p:spPr>
          <a:xfrm>
            <a:off x="612648" y="365124"/>
            <a:ext cx="5221224" cy="2066544"/>
          </a:xfrm>
        </p:spPr>
        <p:txBody>
          <a:bodyPr anchor="b">
            <a:normAutofit/>
          </a:bodyPr>
          <a:lstStyle/>
          <a:p>
            <a:r>
              <a:rPr lang="pt-BR" sz="2500" b="1" dirty="0">
                <a:latin typeface="Arial" panose="020B0604020202020204" pitchFamily="34" charset="0"/>
                <a:cs typeface="Arial" panose="020B0604020202020204" pitchFamily="34" charset="0"/>
              </a:rPr>
              <a:t>Tipos de violência</a:t>
            </a:r>
          </a:p>
        </p:txBody>
      </p:sp>
      <p:pic>
        <p:nvPicPr>
          <p:cNvPr id="5" name="Imagem 4">
            <a:extLst>
              <a:ext uri="{FF2B5EF4-FFF2-40B4-BE49-F238E27FC236}">
                <a16:creationId xmlns:a16="http://schemas.microsoft.com/office/drawing/2014/main" id="{66ED21CE-E359-7196-F5AA-14D33DBBFD87}"/>
              </a:ext>
            </a:extLst>
          </p:cNvPr>
          <p:cNvPicPr>
            <a:picLocks noChangeAspect="1"/>
          </p:cNvPicPr>
          <p:nvPr/>
        </p:nvPicPr>
        <p:blipFill rotWithShape="1">
          <a:blip r:embed="rId2"/>
          <a:srcRect l="5604" r="21707" b="1"/>
          <a:stretch/>
        </p:blipFill>
        <p:spPr>
          <a:xfrm>
            <a:off x="6394317" y="4"/>
            <a:ext cx="2757736" cy="2524633"/>
          </a:xfrm>
          <a:custGeom>
            <a:avLst/>
            <a:gdLst/>
            <a:ahLst/>
            <a:cxnLst/>
            <a:rect l="l" t="t" r="r" b="b"/>
            <a:pathLst>
              <a:path w="2757736" h="2524633">
                <a:moveTo>
                  <a:pt x="21123" y="0"/>
                </a:moveTo>
                <a:lnTo>
                  <a:pt x="2731055" y="0"/>
                </a:lnTo>
                <a:lnTo>
                  <a:pt x="2730838" y="5093"/>
                </a:lnTo>
                <a:cubicBezTo>
                  <a:pt x="2730487" y="45377"/>
                  <a:pt x="2732295" y="85646"/>
                  <a:pt x="2738658" y="125789"/>
                </a:cubicBezTo>
                <a:cubicBezTo>
                  <a:pt x="2756621" y="238377"/>
                  <a:pt x="2761924" y="352450"/>
                  <a:pt x="2754463" y="466085"/>
                </a:cubicBezTo>
                <a:cubicBezTo>
                  <a:pt x="2744150" y="620982"/>
                  <a:pt x="2730085" y="775628"/>
                  <a:pt x="2725799" y="930904"/>
                </a:cubicBezTo>
                <a:cubicBezTo>
                  <a:pt x="2721780" y="1082146"/>
                  <a:pt x="2734774" y="1233389"/>
                  <a:pt x="2744685" y="1383875"/>
                </a:cubicBezTo>
                <a:cubicBezTo>
                  <a:pt x="2759152" y="1603429"/>
                  <a:pt x="2748838" y="1823108"/>
                  <a:pt x="2739863" y="2042788"/>
                </a:cubicBezTo>
                <a:cubicBezTo>
                  <a:pt x="2736448" y="2125925"/>
                  <a:pt x="2737930" y="2209061"/>
                  <a:pt x="2740205" y="2292197"/>
                </a:cubicBezTo>
                <a:lnTo>
                  <a:pt x="2744484" y="2501376"/>
                </a:lnTo>
                <a:lnTo>
                  <a:pt x="2513574" y="2517337"/>
                </a:lnTo>
                <a:cubicBezTo>
                  <a:pt x="2415696" y="2521959"/>
                  <a:pt x="2317754" y="2524358"/>
                  <a:pt x="2219717" y="2524288"/>
                </a:cubicBezTo>
                <a:cubicBezTo>
                  <a:pt x="2139473" y="2526009"/>
                  <a:pt x="2059213" y="2521297"/>
                  <a:pt x="1979578" y="2510176"/>
                </a:cubicBezTo>
                <a:cubicBezTo>
                  <a:pt x="1865287" y="2491406"/>
                  <a:pt x="1749852" y="2477294"/>
                  <a:pt x="1633783" y="2489008"/>
                </a:cubicBezTo>
                <a:cubicBezTo>
                  <a:pt x="1553779" y="2497192"/>
                  <a:pt x="1473902" y="2501991"/>
                  <a:pt x="1393517" y="2501709"/>
                </a:cubicBezTo>
                <a:cubicBezTo>
                  <a:pt x="1208744" y="2501709"/>
                  <a:pt x="1023847" y="2500016"/>
                  <a:pt x="839074" y="2503543"/>
                </a:cubicBezTo>
                <a:cubicBezTo>
                  <a:pt x="674622" y="2506648"/>
                  <a:pt x="510804" y="2513421"/>
                  <a:pt x="346224" y="2496346"/>
                </a:cubicBezTo>
                <a:cubicBezTo>
                  <a:pt x="285491" y="2490066"/>
                  <a:pt x="224679" y="2485859"/>
                  <a:pt x="163814" y="2483127"/>
                </a:cubicBezTo>
                <a:lnTo>
                  <a:pt x="18517" y="2479653"/>
                </a:lnTo>
                <a:lnTo>
                  <a:pt x="18260" y="2465175"/>
                </a:lnTo>
                <a:cubicBezTo>
                  <a:pt x="17160" y="2423362"/>
                  <a:pt x="16458" y="2381580"/>
                  <a:pt x="22836" y="2339990"/>
                </a:cubicBezTo>
                <a:cubicBezTo>
                  <a:pt x="31895" y="2273000"/>
                  <a:pt x="32239" y="2205116"/>
                  <a:pt x="23857" y="2138036"/>
                </a:cubicBezTo>
                <a:cubicBezTo>
                  <a:pt x="8778" y="2011225"/>
                  <a:pt x="9721" y="1883023"/>
                  <a:pt x="26663" y="1756454"/>
                </a:cubicBezTo>
                <a:cubicBezTo>
                  <a:pt x="37125" y="1682587"/>
                  <a:pt x="43121" y="1606552"/>
                  <a:pt x="24367" y="1534088"/>
                </a:cubicBezTo>
                <a:cubicBezTo>
                  <a:pt x="-19775" y="1363773"/>
                  <a:pt x="5996" y="1193203"/>
                  <a:pt x="24367" y="1023781"/>
                </a:cubicBezTo>
                <a:cubicBezTo>
                  <a:pt x="35530" y="932794"/>
                  <a:pt x="35786" y="840798"/>
                  <a:pt x="25133" y="749747"/>
                </a:cubicBezTo>
                <a:cubicBezTo>
                  <a:pt x="6226" y="615268"/>
                  <a:pt x="2577" y="479090"/>
                  <a:pt x="14289" y="343797"/>
                </a:cubicBezTo>
                <a:cubicBezTo>
                  <a:pt x="24877" y="233188"/>
                  <a:pt x="35339" y="122324"/>
                  <a:pt x="22581" y="10822"/>
                </a:cubicBezTo>
                <a:close/>
              </a:path>
            </a:pathLst>
          </a:custGeom>
        </p:spPr>
      </p:pic>
      <p:pic>
        <p:nvPicPr>
          <p:cNvPr id="2052" name="Picture 4" descr="Genivaldo: PRF sobre morte de homem por policiais em SE: 'Indignação'">
            <a:extLst>
              <a:ext uri="{FF2B5EF4-FFF2-40B4-BE49-F238E27FC236}">
                <a16:creationId xmlns:a16="http://schemas.microsoft.com/office/drawing/2014/main" id="{ADEE06D7-9886-0DFE-85FE-7EAB68C54A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9" r="33192" b="3"/>
          <a:stretch/>
        </p:blipFill>
        <p:spPr bwMode="auto">
          <a:xfrm>
            <a:off x="9339374" y="1"/>
            <a:ext cx="2852627" cy="2520152"/>
          </a:xfrm>
          <a:custGeom>
            <a:avLst/>
            <a:gdLst/>
            <a:ahLst/>
            <a:cxnLst/>
            <a:rect l="l" t="t" r="r" b="b"/>
            <a:pathLst>
              <a:path w="2852627" h="2520152">
                <a:moveTo>
                  <a:pt x="10064" y="0"/>
                </a:moveTo>
                <a:lnTo>
                  <a:pt x="2852627" y="0"/>
                </a:lnTo>
                <a:lnTo>
                  <a:pt x="2852627" y="2486586"/>
                </a:lnTo>
                <a:lnTo>
                  <a:pt x="2722923" y="2488164"/>
                </a:lnTo>
                <a:cubicBezTo>
                  <a:pt x="2674488" y="2490004"/>
                  <a:pt x="2626073" y="2493170"/>
                  <a:pt x="2577690" y="2497898"/>
                </a:cubicBezTo>
                <a:cubicBezTo>
                  <a:pt x="2399458" y="2512970"/>
                  <a:pt x="2220528" y="2515143"/>
                  <a:pt x="2042042" y="2504390"/>
                </a:cubicBezTo>
                <a:cubicBezTo>
                  <a:pt x="1880764" y="2496911"/>
                  <a:pt x="1719740" y="2478563"/>
                  <a:pt x="1558080" y="2494228"/>
                </a:cubicBezTo>
                <a:cubicBezTo>
                  <a:pt x="1502460" y="2499592"/>
                  <a:pt x="1447854" y="2512575"/>
                  <a:pt x="1391850" y="2515538"/>
                </a:cubicBezTo>
                <a:cubicBezTo>
                  <a:pt x="1129488" y="2529651"/>
                  <a:pt x="868014" y="2508482"/>
                  <a:pt x="606540" y="2491124"/>
                </a:cubicBezTo>
                <a:cubicBezTo>
                  <a:pt x="511296" y="2484774"/>
                  <a:pt x="416054" y="2477012"/>
                  <a:pt x="320810" y="2494370"/>
                </a:cubicBezTo>
                <a:cubicBezTo>
                  <a:pt x="240438" y="2508129"/>
                  <a:pt x="158860" y="2510966"/>
                  <a:pt x="77878" y="2502837"/>
                </a:cubicBezTo>
                <a:lnTo>
                  <a:pt x="9154" y="2498029"/>
                </a:lnTo>
                <a:lnTo>
                  <a:pt x="8320" y="2462991"/>
                </a:lnTo>
                <a:cubicBezTo>
                  <a:pt x="6579" y="2338090"/>
                  <a:pt x="-9495" y="2212684"/>
                  <a:pt x="8320" y="2088414"/>
                </a:cubicBezTo>
                <a:cubicBezTo>
                  <a:pt x="37454" y="1869137"/>
                  <a:pt x="41459" y="1647554"/>
                  <a:pt x="20242" y="1427484"/>
                </a:cubicBezTo>
                <a:cubicBezTo>
                  <a:pt x="-386" y="1179282"/>
                  <a:pt x="-1860" y="930008"/>
                  <a:pt x="15822" y="681605"/>
                </a:cubicBezTo>
                <a:cubicBezTo>
                  <a:pt x="28413" y="497593"/>
                  <a:pt x="37789" y="313203"/>
                  <a:pt x="26537" y="128561"/>
                </a:cubicBezTo>
                <a:cubicBezTo>
                  <a:pt x="24327" y="93208"/>
                  <a:pt x="18400" y="58296"/>
                  <a:pt x="12757" y="23416"/>
                </a:cubicBezTo>
                <a:close/>
              </a:path>
            </a:pathLst>
          </a:custGeom>
          <a:noFill/>
          <a:extLst>
            <a:ext uri="{909E8E84-426E-40DD-AFC4-6F175D3DCCD1}">
              <a14:hiddenFill xmlns:a14="http://schemas.microsoft.com/office/drawing/2010/main">
                <a:solidFill>
                  <a:srgbClr val="FFFFFF"/>
                </a:solidFill>
              </a14:hiddenFill>
            </a:ext>
          </a:extLst>
        </p:spPr>
      </p:pic>
      <p:sp>
        <p:nvSpPr>
          <p:cNvPr id="2082" name="sketch line">
            <a:extLst>
              <a:ext uri="{FF2B5EF4-FFF2-40B4-BE49-F238E27FC236}">
                <a16:creationId xmlns:a16="http://schemas.microsoft.com/office/drawing/2014/main" id="{BBECEAC1-4BBC-4815-B44E-D9B231A3F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520" y="260986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4DC99CE7-09D1-BDB1-09D6-0118385E6153}"/>
              </a:ext>
            </a:extLst>
          </p:cNvPr>
          <p:cNvSpPr>
            <a:spLocks noGrp="1"/>
          </p:cNvSpPr>
          <p:nvPr>
            <p:ph idx="1"/>
          </p:nvPr>
        </p:nvSpPr>
        <p:spPr>
          <a:xfrm>
            <a:off x="612648" y="2843784"/>
            <a:ext cx="5221224" cy="3328416"/>
          </a:xfrm>
        </p:spPr>
        <p:txBody>
          <a:bodyPr>
            <a:normAutofit/>
          </a:bodyPr>
          <a:lstStyle/>
          <a:p>
            <a:r>
              <a:rPr lang="pt-BR" sz="2200"/>
              <a:t>Violência política</a:t>
            </a:r>
          </a:p>
          <a:p>
            <a:r>
              <a:rPr lang="pt-BR" sz="2200"/>
              <a:t>Violência de Estado</a:t>
            </a:r>
          </a:p>
          <a:p>
            <a:r>
              <a:rPr lang="pt-BR" sz="2200"/>
              <a:t>Violência policial</a:t>
            </a:r>
          </a:p>
          <a:p>
            <a:endParaRPr lang="pt-BR" sz="2200"/>
          </a:p>
        </p:txBody>
      </p:sp>
      <p:pic>
        <p:nvPicPr>
          <p:cNvPr id="2050" name="Picture 2" descr="Câmara entra no combate à violência política de gênero - O Legislativo para  crianças - Câmara dos Deputados">
            <a:extLst>
              <a:ext uri="{FF2B5EF4-FFF2-40B4-BE49-F238E27FC236}">
                <a16:creationId xmlns:a16="http://schemas.microsoft.com/office/drawing/2014/main" id="{555227CA-F28B-8BC2-F747-F3AC983BFC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502" r="17855" b="1"/>
          <a:stretch/>
        </p:blipFill>
        <p:spPr bwMode="auto">
          <a:xfrm>
            <a:off x="6388701" y="2716074"/>
            <a:ext cx="5803299" cy="4141924"/>
          </a:xfrm>
          <a:custGeom>
            <a:avLst/>
            <a:gdLst/>
            <a:ahLst/>
            <a:cxnLst/>
            <a:rect l="l" t="t" r="r" b="b"/>
            <a:pathLst>
              <a:path w="5803299" h="4141924">
                <a:moveTo>
                  <a:pt x="4086182" y="1329"/>
                </a:moveTo>
                <a:cubicBezTo>
                  <a:pt x="4156698" y="-1238"/>
                  <a:pt x="4227324" y="-85"/>
                  <a:pt x="4297823" y="4799"/>
                </a:cubicBezTo>
                <a:cubicBezTo>
                  <a:pt x="4587107" y="19899"/>
                  <a:pt x="4876647" y="16089"/>
                  <a:pt x="5166059" y="27661"/>
                </a:cubicBezTo>
                <a:cubicBezTo>
                  <a:pt x="5261555" y="31612"/>
                  <a:pt x="5356545" y="10444"/>
                  <a:pt x="5451787" y="9315"/>
                </a:cubicBezTo>
                <a:cubicBezTo>
                  <a:pt x="5565889" y="7904"/>
                  <a:pt x="5680275" y="12949"/>
                  <a:pt x="5794837" y="16636"/>
                </a:cubicBezTo>
                <a:lnTo>
                  <a:pt x="5803299" y="16810"/>
                </a:lnTo>
                <a:lnTo>
                  <a:pt x="5803299" y="4141924"/>
                </a:lnTo>
                <a:lnTo>
                  <a:pt x="25520" y="4141924"/>
                </a:lnTo>
                <a:lnTo>
                  <a:pt x="38276" y="3985509"/>
                </a:lnTo>
                <a:cubicBezTo>
                  <a:pt x="68779" y="3844294"/>
                  <a:pt x="65552" y="3697862"/>
                  <a:pt x="28835" y="3558127"/>
                </a:cubicBezTo>
                <a:cubicBezTo>
                  <a:pt x="-4463" y="3426468"/>
                  <a:pt x="-11352" y="3294426"/>
                  <a:pt x="21053" y="3161618"/>
                </a:cubicBezTo>
                <a:cubicBezTo>
                  <a:pt x="51646" y="3038188"/>
                  <a:pt x="50153" y="2908978"/>
                  <a:pt x="16716" y="2786288"/>
                </a:cubicBezTo>
                <a:cubicBezTo>
                  <a:pt x="9316" y="2754521"/>
                  <a:pt x="4787" y="2722155"/>
                  <a:pt x="3192" y="2689584"/>
                </a:cubicBezTo>
                <a:cubicBezTo>
                  <a:pt x="-6887" y="2570683"/>
                  <a:pt x="10081" y="2453440"/>
                  <a:pt x="24242" y="2335942"/>
                </a:cubicBezTo>
                <a:cubicBezTo>
                  <a:pt x="33683" y="2261054"/>
                  <a:pt x="48099" y="2185401"/>
                  <a:pt x="24242" y="2111279"/>
                </a:cubicBezTo>
                <a:cubicBezTo>
                  <a:pt x="7899" y="2059623"/>
                  <a:pt x="4264" y="2004791"/>
                  <a:pt x="13654" y="1951426"/>
                </a:cubicBezTo>
                <a:cubicBezTo>
                  <a:pt x="29486" y="1856713"/>
                  <a:pt x="32790" y="1760329"/>
                  <a:pt x="23477" y="1664761"/>
                </a:cubicBezTo>
                <a:cubicBezTo>
                  <a:pt x="17328" y="1601751"/>
                  <a:pt x="18272" y="1538243"/>
                  <a:pt x="26284" y="1475437"/>
                </a:cubicBezTo>
                <a:cubicBezTo>
                  <a:pt x="36872" y="1390981"/>
                  <a:pt x="53330" y="1304994"/>
                  <a:pt x="33300" y="1220284"/>
                </a:cubicBezTo>
                <a:cubicBezTo>
                  <a:pt x="1406" y="1085690"/>
                  <a:pt x="7785" y="951224"/>
                  <a:pt x="20543" y="815610"/>
                </a:cubicBezTo>
                <a:cubicBezTo>
                  <a:pt x="30111" y="714697"/>
                  <a:pt x="40700" y="612636"/>
                  <a:pt x="21563" y="510574"/>
                </a:cubicBezTo>
                <a:cubicBezTo>
                  <a:pt x="13335" y="463218"/>
                  <a:pt x="13335" y="414790"/>
                  <a:pt x="21563" y="367433"/>
                </a:cubicBezTo>
                <a:cubicBezTo>
                  <a:pt x="31514" y="303645"/>
                  <a:pt x="40955" y="240494"/>
                  <a:pt x="28197" y="176068"/>
                </a:cubicBezTo>
                <a:cubicBezTo>
                  <a:pt x="22584" y="148001"/>
                  <a:pt x="18374" y="119679"/>
                  <a:pt x="15439" y="91357"/>
                </a:cubicBezTo>
                <a:lnTo>
                  <a:pt x="13471" y="15444"/>
                </a:lnTo>
                <a:lnTo>
                  <a:pt x="161497" y="23093"/>
                </a:lnTo>
                <a:cubicBezTo>
                  <a:pt x="242184" y="25544"/>
                  <a:pt x="322886" y="25615"/>
                  <a:pt x="403652" y="21310"/>
                </a:cubicBezTo>
                <a:cubicBezTo>
                  <a:pt x="579090" y="9611"/>
                  <a:pt x="755048" y="12123"/>
                  <a:pt x="930155" y="28790"/>
                </a:cubicBezTo>
                <a:cubicBezTo>
                  <a:pt x="934727" y="29284"/>
                  <a:pt x="939871" y="27908"/>
                  <a:pt x="944744" y="27978"/>
                </a:cubicBezTo>
                <a:lnTo>
                  <a:pt x="944756" y="27986"/>
                </a:lnTo>
                <a:lnTo>
                  <a:pt x="949368" y="27641"/>
                </a:lnTo>
                <a:lnTo>
                  <a:pt x="981805" y="30065"/>
                </a:lnTo>
                <a:lnTo>
                  <a:pt x="983936" y="28984"/>
                </a:lnTo>
                <a:cubicBezTo>
                  <a:pt x="988825" y="29108"/>
                  <a:pt x="993905" y="30625"/>
                  <a:pt x="998603" y="30483"/>
                </a:cubicBezTo>
                <a:cubicBezTo>
                  <a:pt x="1047368" y="29496"/>
                  <a:pt x="1096133" y="30483"/>
                  <a:pt x="1144770" y="25121"/>
                </a:cubicBezTo>
                <a:cubicBezTo>
                  <a:pt x="1267037" y="10007"/>
                  <a:pt x="1390204" y="6041"/>
                  <a:pt x="1513043" y="13266"/>
                </a:cubicBezTo>
                <a:cubicBezTo>
                  <a:pt x="1691465" y="24557"/>
                  <a:pt x="1870141" y="31472"/>
                  <a:pt x="2048943" y="16089"/>
                </a:cubicBezTo>
                <a:cubicBezTo>
                  <a:pt x="2150537" y="7480"/>
                  <a:pt x="2252129" y="-1693"/>
                  <a:pt x="2353721" y="10161"/>
                </a:cubicBezTo>
                <a:cubicBezTo>
                  <a:pt x="2440545" y="21000"/>
                  <a:pt x="2528079" y="22750"/>
                  <a:pt x="2615195" y="15383"/>
                </a:cubicBezTo>
                <a:cubicBezTo>
                  <a:pt x="2710489" y="8045"/>
                  <a:pt x="2806139" y="8045"/>
                  <a:pt x="2901433" y="15383"/>
                </a:cubicBezTo>
                <a:cubicBezTo>
                  <a:pt x="2992739" y="21029"/>
                  <a:pt x="3084299" y="30483"/>
                  <a:pt x="3175351" y="20323"/>
                </a:cubicBezTo>
                <a:cubicBezTo>
                  <a:pt x="3303357" y="6210"/>
                  <a:pt x="3430983" y="10867"/>
                  <a:pt x="3558737" y="19476"/>
                </a:cubicBezTo>
                <a:cubicBezTo>
                  <a:pt x="3664265" y="26532"/>
                  <a:pt x="3770177" y="36834"/>
                  <a:pt x="3875197" y="20181"/>
                </a:cubicBezTo>
                <a:cubicBezTo>
                  <a:pt x="3945258" y="10183"/>
                  <a:pt x="4015665" y="3895"/>
                  <a:pt x="4086182" y="1329"/>
                </a:cubicBezTo>
                <a:close/>
              </a:path>
            </a:pathLst>
          </a:custGeom>
          <a:noFill/>
          <a:extLst>
            <a:ext uri="{909E8E84-426E-40DD-AFC4-6F175D3DCCD1}">
              <a14:hiddenFill xmlns:a14="http://schemas.microsoft.com/office/drawing/2010/main">
                <a:solidFill>
                  <a:srgbClr val="FFFFFF"/>
                </a:solidFill>
              </a14:hiddenFill>
            </a:ext>
          </a:extLst>
        </p:spPr>
      </p:pic>
      <p:pic>
        <p:nvPicPr>
          <p:cNvPr id="20" name="Google Shape;73;p15">
            <a:extLst>
              <a:ext uri="{FF2B5EF4-FFF2-40B4-BE49-F238E27FC236}">
                <a16:creationId xmlns:a16="http://schemas.microsoft.com/office/drawing/2014/main" id="{E41FA2C8-4B64-A4C6-6FB2-46B303735609}"/>
              </a:ext>
            </a:extLst>
          </p:cNvPr>
          <p:cNvPicPr preferRelativeResize="0"/>
          <p:nvPr/>
        </p:nvPicPr>
        <p:blipFill>
          <a:blip r:embed="rId5">
            <a:alphaModFix/>
          </a:blip>
          <a:stretch>
            <a:fillRect/>
          </a:stretch>
        </p:blipFill>
        <p:spPr>
          <a:xfrm>
            <a:off x="-89533" y="1"/>
            <a:ext cx="1482300" cy="1482300"/>
          </a:xfrm>
          <a:prstGeom prst="rect">
            <a:avLst/>
          </a:prstGeom>
          <a:noFill/>
          <a:ln>
            <a:noFill/>
          </a:ln>
        </p:spPr>
      </p:pic>
      <p:pic>
        <p:nvPicPr>
          <p:cNvPr id="21" name="Google Shape;72;p15">
            <a:extLst>
              <a:ext uri="{FF2B5EF4-FFF2-40B4-BE49-F238E27FC236}">
                <a16:creationId xmlns:a16="http://schemas.microsoft.com/office/drawing/2014/main" id="{9F231FD2-0A3A-C566-CAD5-71C3FDE88956}"/>
              </a:ext>
            </a:extLst>
          </p:cNvPr>
          <p:cNvPicPr preferRelativeResize="0"/>
          <p:nvPr/>
        </p:nvPicPr>
        <p:blipFill rotWithShape="1">
          <a:blip r:embed="rId6">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230839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AF0035-C2B5-B6BA-DB53-92030553E816}"/>
              </a:ext>
            </a:extLst>
          </p:cNvPr>
          <p:cNvSpPr>
            <a:spLocks noGrp="1"/>
          </p:cNvSpPr>
          <p:nvPr>
            <p:ph type="title"/>
          </p:nvPr>
        </p:nvSpPr>
        <p:spPr>
          <a:xfrm>
            <a:off x="838200" y="365125"/>
            <a:ext cx="10515600" cy="1325563"/>
          </a:xfrm>
        </p:spPr>
        <p:txBody>
          <a:bodyPr>
            <a:normAutofit/>
          </a:bodyPr>
          <a:lstStyle/>
          <a:p>
            <a:pPr algn="ctr"/>
            <a:r>
              <a:rPr lang="pt-BR" sz="2500" b="1" dirty="0">
                <a:latin typeface="Arial" panose="020B0604020202020204" pitchFamily="34" charset="0"/>
                <a:cs typeface="Arial" panose="020B0604020202020204" pitchFamily="34" charset="0"/>
              </a:rPr>
              <a:t>Violência simbólica</a:t>
            </a:r>
          </a:p>
        </p:txBody>
      </p:sp>
      <p:sp>
        <p:nvSpPr>
          <p:cNvPr id="3" name="Espaço Reservado para Conteúdo 2">
            <a:extLst>
              <a:ext uri="{FF2B5EF4-FFF2-40B4-BE49-F238E27FC236}">
                <a16:creationId xmlns:a16="http://schemas.microsoft.com/office/drawing/2014/main" id="{6EDDA106-2E6E-FA3D-38CC-96A1FE1A43FE}"/>
              </a:ext>
            </a:extLst>
          </p:cNvPr>
          <p:cNvSpPr>
            <a:spLocks noGrp="1"/>
          </p:cNvSpPr>
          <p:nvPr>
            <p:ph idx="1"/>
          </p:nvPr>
        </p:nvSpPr>
        <p:spPr>
          <a:xfrm>
            <a:off x="838201" y="2013625"/>
            <a:ext cx="4614759" cy="4163337"/>
          </a:xfrm>
        </p:spPr>
        <p:txBody>
          <a:bodyPr>
            <a:normAutofit/>
          </a:bodyPr>
          <a:lstStyle/>
          <a:p>
            <a:r>
              <a:rPr lang="pt-BR" sz="1600" dirty="0">
                <a:effectLst/>
                <a:latin typeface="Arial" panose="020B0604020202020204" pitchFamily="34" charset="0"/>
                <a:ea typeface="Calibri" panose="020F0502020204030204" pitchFamily="34" charset="0"/>
                <a:cs typeface="Arial" panose="020B0604020202020204" pitchFamily="34" charset="0"/>
              </a:rPr>
              <a:t>Essas dimensões não necessariamente são percebidas e identificadas por quem sofre violência como tais, e o fato de não serem reconhecidas significa que esse fenômeno opera, ainda, na dimensão simbólica, quando as relações de dominação entre grupos sociais encontram-se tão enraizadas e naturalizadas que a violência exercida de uns sobre os outros é vista como uma parte “natural” da ordem social estabelecida. Nesse caso, tanto o grupo social dominado, como o dominante, pensa e se relaciona de modo semelhante, aceitando padrões de comportamento que tendem a reproduzir a dominação e, consequentemente, a violência de uns sobre outros. </a:t>
            </a:r>
          </a:p>
          <a:p>
            <a:endParaRPr lang="pt-BR" sz="1600" dirty="0"/>
          </a:p>
        </p:txBody>
      </p:sp>
      <p:pic>
        <p:nvPicPr>
          <p:cNvPr id="4098" name="Picture 2" descr="a violência simbólica sofrida pela mulher através da influência midiática">
            <a:extLst>
              <a:ext uri="{FF2B5EF4-FFF2-40B4-BE49-F238E27FC236}">
                <a16:creationId xmlns:a16="http://schemas.microsoft.com/office/drawing/2014/main" id="{19D23F9E-4924-A0FC-62FD-29AFEE15C0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62" r="-1"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6" name="Google Shape;73;p15">
            <a:extLst>
              <a:ext uri="{FF2B5EF4-FFF2-40B4-BE49-F238E27FC236}">
                <a16:creationId xmlns:a16="http://schemas.microsoft.com/office/drawing/2014/main" id="{09C72C3B-2F6E-5E3E-EBE6-264B7CFD3C79}"/>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7" name="Google Shape;72;p15">
            <a:extLst>
              <a:ext uri="{FF2B5EF4-FFF2-40B4-BE49-F238E27FC236}">
                <a16:creationId xmlns:a16="http://schemas.microsoft.com/office/drawing/2014/main" id="{28ACBFB7-BDD8-1FAE-ADC5-43C68905AA2C}"/>
              </a:ext>
            </a:extLst>
          </p:cNvPr>
          <p:cNvPicPr preferRelativeResize="0"/>
          <p:nvPr/>
        </p:nvPicPr>
        <p:blipFill rotWithShape="1">
          <a:blip r:embed="rId4">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172337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7E7"/>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378D719-A012-351D-9B46-197FC7AF1230}"/>
              </a:ext>
            </a:extLst>
          </p:cNvPr>
          <p:cNvSpPr>
            <a:spLocks noGrp="1"/>
          </p:cNvSpPr>
          <p:nvPr>
            <p:ph type="title"/>
          </p:nvPr>
        </p:nvSpPr>
        <p:spPr>
          <a:xfrm>
            <a:off x="572493" y="238539"/>
            <a:ext cx="11018520" cy="1434415"/>
          </a:xfrm>
        </p:spPr>
        <p:txBody>
          <a:bodyPr anchor="b">
            <a:normAutofit/>
          </a:bodyPr>
          <a:lstStyle/>
          <a:p>
            <a:pPr algn="ctr"/>
            <a:r>
              <a:rPr lang="pt-BR" sz="3600" b="1" dirty="0">
                <a:latin typeface="Arial" panose="020B0604020202020204" pitchFamily="34" charset="0"/>
                <a:cs typeface="Arial" panose="020B0604020202020204" pitchFamily="34" charset="0"/>
              </a:rPr>
              <a:t>Contextualização do problema</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4B3819E9-DA84-FA5F-384E-EAF6595DF94E}"/>
              </a:ext>
            </a:extLst>
          </p:cNvPr>
          <p:cNvSpPr>
            <a:spLocks noGrp="1"/>
          </p:cNvSpPr>
          <p:nvPr>
            <p:ph idx="1"/>
          </p:nvPr>
        </p:nvSpPr>
        <p:spPr>
          <a:xfrm>
            <a:off x="572493" y="2071316"/>
            <a:ext cx="6713552" cy="4119172"/>
          </a:xfrm>
        </p:spPr>
        <p:txBody>
          <a:bodyPr anchor="t">
            <a:normAutofit/>
          </a:bodyPr>
          <a:lstStyle/>
          <a:p>
            <a:r>
              <a:rPr lang="pt-BR" sz="1700" dirty="0">
                <a:latin typeface="Arial" panose="020B0604020202020204" pitchFamily="34" charset="0"/>
                <a:cs typeface="Arial" panose="020B0604020202020204" pitchFamily="34" charset="0"/>
              </a:rPr>
              <a:t>A violência contra as mulheres, designada violência de gênero, é considerada um problema de saúde pública pela Organização Mundial da Saúde desde 1990.</a:t>
            </a:r>
          </a:p>
          <a:p>
            <a:r>
              <a:rPr lang="pt-BR" sz="1700" dirty="0">
                <a:latin typeface="Arial" panose="020B0604020202020204" pitchFamily="34" charset="0"/>
                <a:cs typeface="Arial" panose="020B0604020202020204" pitchFamily="34" charset="0"/>
              </a:rPr>
              <a:t>A maioria desses atos violentos ocorre no ambiente doméstico e a vítima geralmente conhece o agressor.</a:t>
            </a:r>
          </a:p>
          <a:p>
            <a:r>
              <a:rPr lang="pt-BR" sz="1700" dirty="0">
                <a:latin typeface="Arial" panose="020B0604020202020204" pitchFamily="34" charset="0"/>
                <a:cs typeface="Arial" panose="020B0604020202020204" pitchFamily="34" charset="0"/>
              </a:rPr>
              <a:t>Violências baseadas no gênero compreendem agressões de caráter físico, psicológico, sexual e patrimonial e podem culminar na morte da mulher por suicídio ou por homicídio.</a:t>
            </a:r>
          </a:p>
          <a:p>
            <a:r>
              <a:rPr lang="pt-BR" sz="1700" dirty="0">
                <a:latin typeface="Arial" panose="020B0604020202020204" pitchFamily="34" charset="0"/>
                <a:cs typeface="Arial" panose="020B0604020202020204" pitchFamily="34" charset="0"/>
              </a:rPr>
              <a:t>Recentemente foi incorporado como tipo penal o crime de </a:t>
            </a:r>
            <a:r>
              <a:rPr lang="pt-BR" sz="1700" b="1" dirty="0">
                <a:latin typeface="Arial" panose="020B0604020202020204" pitchFamily="34" charset="0"/>
                <a:cs typeface="Arial" panose="020B0604020202020204" pitchFamily="34" charset="0"/>
              </a:rPr>
              <a:t>feminicídio</a:t>
            </a:r>
            <a:r>
              <a:rPr lang="pt-BR" sz="1700" dirty="0">
                <a:latin typeface="Arial" panose="020B0604020202020204" pitchFamily="34" charset="0"/>
                <a:cs typeface="Arial" panose="020B0604020202020204" pitchFamily="34" charset="0"/>
              </a:rPr>
              <a:t>, que corresponde a qualquer manifestação ou exercício de relações desiguais de poder entre homens e mulheres que culmina com a morte de uma ou várias mulheres pela própria condição de ser mulher.</a:t>
            </a:r>
          </a:p>
          <a:p>
            <a:endParaRPr lang="pt-BR" sz="1700" dirty="0"/>
          </a:p>
          <a:p>
            <a:endParaRPr lang="pt-BR" sz="1700" dirty="0"/>
          </a:p>
        </p:txBody>
      </p:sp>
      <p:pic>
        <p:nvPicPr>
          <p:cNvPr id="4" name="Espaço Reservado para Conteúdo 6" descr="ophelaimillais.jpg">
            <a:extLst>
              <a:ext uri="{FF2B5EF4-FFF2-40B4-BE49-F238E27FC236}">
                <a16:creationId xmlns:a16="http://schemas.microsoft.com/office/drawing/2014/main" id="{06097408-430E-CBF3-1098-0D5C5E72403D}"/>
              </a:ext>
            </a:extLst>
          </p:cNvPr>
          <p:cNvPicPr>
            <a:picLocks noChangeAspect="1"/>
          </p:cNvPicPr>
          <p:nvPr/>
        </p:nvPicPr>
        <p:blipFill rotWithShape="1">
          <a:blip r:embed="rId2" cstate="print"/>
          <a:srcRect l="22063" r="6983" b="-3"/>
          <a:stretch/>
        </p:blipFill>
        <p:spPr>
          <a:xfrm>
            <a:off x="7675658" y="2093976"/>
            <a:ext cx="3941064" cy="4096512"/>
          </a:xfrm>
          <a:prstGeom prst="rect">
            <a:avLst/>
          </a:prstGeom>
        </p:spPr>
      </p:pic>
      <p:pic>
        <p:nvPicPr>
          <p:cNvPr id="7" name="Google Shape;73;p15">
            <a:extLst>
              <a:ext uri="{FF2B5EF4-FFF2-40B4-BE49-F238E27FC236}">
                <a16:creationId xmlns:a16="http://schemas.microsoft.com/office/drawing/2014/main" id="{6C966A35-DF5B-A408-E092-8F567019DA6B}"/>
              </a:ext>
            </a:extLst>
          </p:cNvPr>
          <p:cNvPicPr preferRelativeResize="0"/>
          <p:nvPr/>
        </p:nvPicPr>
        <p:blipFill>
          <a:blip r:embed="rId3">
            <a:alphaModFix/>
          </a:blip>
          <a:stretch>
            <a:fillRect/>
          </a:stretch>
        </p:blipFill>
        <p:spPr>
          <a:xfrm>
            <a:off x="-89533" y="1"/>
            <a:ext cx="1482300" cy="1482300"/>
          </a:xfrm>
          <a:prstGeom prst="rect">
            <a:avLst/>
          </a:prstGeom>
          <a:noFill/>
          <a:ln>
            <a:noFill/>
          </a:ln>
        </p:spPr>
      </p:pic>
      <p:pic>
        <p:nvPicPr>
          <p:cNvPr id="8" name="Google Shape;72;p15">
            <a:extLst>
              <a:ext uri="{FF2B5EF4-FFF2-40B4-BE49-F238E27FC236}">
                <a16:creationId xmlns:a16="http://schemas.microsoft.com/office/drawing/2014/main" id="{CE32B7A4-9BBE-901E-FBF2-AEC6DF1BB98B}"/>
              </a:ext>
            </a:extLst>
          </p:cNvPr>
          <p:cNvPicPr preferRelativeResize="0"/>
          <p:nvPr/>
        </p:nvPicPr>
        <p:blipFill rotWithShape="1">
          <a:blip r:embed="rId4">
            <a:alphaModFix/>
          </a:blip>
          <a:srcRect b="16317"/>
          <a:stretch/>
        </p:blipFill>
        <p:spPr>
          <a:xfrm>
            <a:off x="4893000" y="6271500"/>
            <a:ext cx="2405997" cy="569200"/>
          </a:xfrm>
          <a:prstGeom prst="rect">
            <a:avLst/>
          </a:prstGeom>
          <a:noFill/>
          <a:ln>
            <a:noFill/>
          </a:ln>
        </p:spPr>
      </p:pic>
    </p:spTree>
    <p:extLst>
      <p:ext uri="{BB962C8B-B14F-4D97-AF65-F5344CB8AC3E}">
        <p14:creationId xmlns:p14="http://schemas.microsoft.com/office/powerpoint/2010/main" val="135551516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3949</Words>
  <Application>Microsoft Office PowerPoint</Application>
  <PresentationFormat>Widescreen</PresentationFormat>
  <Paragraphs>177</Paragraphs>
  <Slides>50</Slides>
  <Notes>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50</vt:i4>
      </vt:variant>
    </vt:vector>
  </HeadingPairs>
  <TitlesOfParts>
    <vt:vector size="55" baseType="lpstr">
      <vt:lpstr>Arial</vt:lpstr>
      <vt:lpstr>Calibri</vt:lpstr>
      <vt:lpstr>Calibri Light</vt:lpstr>
      <vt:lpstr>Wingdings</vt:lpstr>
      <vt:lpstr>Tema do Office</vt:lpstr>
      <vt:lpstr>Violência de gênero e Masculinidades</vt:lpstr>
      <vt:lpstr>Esquema da apresentação</vt:lpstr>
      <vt:lpstr>Violência como fenômeno social</vt:lpstr>
      <vt:lpstr>Conceituando violência</vt:lpstr>
      <vt:lpstr>Violência: um conceito</vt:lpstr>
      <vt:lpstr>Tipos de violência </vt:lpstr>
      <vt:lpstr>Tipos de violência</vt:lpstr>
      <vt:lpstr>Violência simbólica</vt:lpstr>
      <vt:lpstr>Contextualização do problema</vt:lpstr>
      <vt:lpstr>Violência de gênero em dados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Violência em dados</vt:lpstr>
      <vt:lpstr> Violência em dados</vt:lpstr>
      <vt:lpstr>Violência em dados</vt:lpstr>
      <vt:lpstr>Gênero e relações de poder</vt:lpstr>
      <vt:lpstr>Perspectivas sobre a desigualdade de gênero</vt:lpstr>
      <vt:lpstr>Diferentes abordagens sobre as desigualdades de gênero</vt:lpstr>
      <vt:lpstr>Papeis sexuais</vt:lpstr>
      <vt:lpstr>Situando o gênero</vt:lpstr>
      <vt:lpstr>Desenvolvimento do conceito</vt:lpstr>
      <vt:lpstr>Gênero e feminismos</vt:lpstr>
      <vt:lpstr>Gênero e feminismos</vt:lpstr>
      <vt:lpstr>Gênero e feminismos</vt:lpstr>
      <vt:lpstr>Gênero de uma perspectiva relacional</vt:lpstr>
      <vt:lpstr>Gênero de uma perspectiva relacional</vt:lpstr>
      <vt:lpstr>Gênero e corpo</vt:lpstr>
      <vt:lpstr>Gênero de uma perspectiva relacional</vt:lpstr>
      <vt:lpstr>Masculinidades</vt:lpstr>
      <vt:lpstr>Masculinidades: uma contextualização</vt:lpstr>
      <vt:lpstr>Masculinidades: uma contextualização</vt:lpstr>
      <vt:lpstr>A organização social da masculinidade</vt:lpstr>
      <vt:lpstr>Gênero como estrutura</vt:lpstr>
      <vt:lpstr>Definindo masculinidades</vt:lpstr>
      <vt:lpstr>Masculinidades e hegemonia</vt:lpstr>
      <vt:lpstr>Subordinação e cumplicidade</vt:lpstr>
      <vt:lpstr>Masculinidades marginalizadas</vt:lpstr>
      <vt:lpstr>Crescer como masculino</vt:lpstr>
      <vt:lpstr>Crescer como masculino</vt:lpstr>
      <vt:lpstr>Masculinidades e violência</vt:lpstr>
      <vt:lpstr>Masculinidades violentas</vt:lpstr>
      <vt:lpstr>Masculinidades violentas</vt:lpstr>
      <vt:lpstr>Considerações finais</vt:lpstr>
      <vt:lpstr>Considerações finais</vt:lpstr>
      <vt:lpstr>Referências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MELISSA DE MATTOS PIMENTA</dc:creator>
  <cp:lastModifiedBy>MELISSA DE MATTOS PIMENTA</cp:lastModifiedBy>
  <cp:revision>1</cp:revision>
  <dcterms:created xsi:type="dcterms:W3CDTF">2022-06-10T14:29:42Z</dcterms:created>
  <dcterms:modified xsi:type="dcterms:W3CDTF">2022-06-10T23:45:34Z</dcterms:modified>
</cp:coreProperties>
</file>