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77"/>
    <a:srgbClr val="EDEDED"/>
    <a:srgbClr val="BAD1ED"/>
    <a:srgbClr val="007D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83E08E-86D7-4B0F-8CBD-911A9F3B3490}" v="9" dt="2024-03-20T18:40:14.3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 Franzosi" userId="43dcef25b69b596a" providerId="LiveId" clId="{E683E08E-86D7-4B0F-8CBD-911A9F3B3490}"/>
    <pc:docChg chg="undo custSel modMainMaster">
      <pc:chgData name="Davi Franzosi" userId="43dcef25b69b596a" providerId="LiveId" clId="{E683E08E-86D7-4B0F-8CBD-911A9F3B3490}" dt="2024-03-20T18:42:02.405" v="91" actId="1076"/>
      <pc:docMkLst>
        <pc:docMk/>
      </pc:docMkLst>
      <pc:sldMasterChg chg="modSldLayout">
        <pc:chgData name="Davi Franzosi" userId="43dcef25b69b596a" providerId="LiveId" clId="{E683E08E-86D7-4B0F-8CBD-911A9F3B3490}" dt="2024-03-20T18:42:02.405" v="91" actId="1076"/>
        <pc:sldMasterMkLst>
          <pc:docMk/>
          <pc:sldMasterMk cId="1322260829" sldId="2147483650"/>
        </pc:sldMasterMkLst>
        <pc:sldLayoutChg chg="addSp delSp modSp mod">
          <pc:chgData name="Davi Franzosi" userId="43dcef25b69b596a" providerId="LiveId" clId="{E683E08E-86D7-4B0F-8CBD-911A9F3B3490}" dt="2024-03-20T18:41:43.851" v="89"/>
          <pc:sldLayoutMkLst>
            <pc:docMk/>
            <pc:sldMasterMk cId="1322260829" sldId="2147483650"/>
            <pc:sldLayoutMk cId="2079238497" sldId="2147483651"/>
          </pc:sldLayoutMkLst>
          <pc:spChg chg="add del">
            <ac:chgData name="Davi Franzosi" userId="43dcef25b69b596a" providerId="LiveId" clId="{E683E08E-86D7-4B0F-8CBD-911A9F3B3490}" dt="2024-03-20T18:41:41.324" v="88" actId="22"/>
            <ac:spMkLst>
              <pc:docMk/>
              <pc:sldMasterMk cId="1322260829" sldId="2147483650"/>
              <pc:sldLayoutMk cId="2079238497" sldId="2147483651"/>
              <ac:spMk id="5" creationId="{30687A42-9DE0-ABBC-0B06-9B02FA4A8CDF}"/>
            </ac:spMkLst>
          </pc:spChg>
          <pc:spChg chg="mod">
            <ac:chgData name="Davi Franzosi" userId="43dcef25b69b596a" providerId="LiveId" clId="{E683E08E-86D7-4B0F-8CBD-911A9F3B3490}" dt="2024-03-20T18:41:43.851" v="89"/>
            <ac:spMkLst>
              <pc:docMk/>
              <pc:sldMasterMk cId="1322260829" sldId="2147483650"/>
              <pc:sldLayoutMk cId="2079238497" sldId="2147483651"/>
              <ac:spMk id="10" creationId="{DEAD4F9A-B20C-E998-EB21-C497F11101FE}"/>
            </ac:spMkLst>
          </pc:spChg>
          <pc:spChg chg="del">
            <ac:chgData name="Davi Franzosi" userId="43dcef25b69b596a" providerId="LiveId" clId="{E683E08E-86D7-4B0F-8CBD-911A9F3B3490}" dt="2024-03-20T18:34:14.552" v="0" actId="21"/>
            <ac:spMkLst>
              <pc:docMk/>
              <pc:sldMasterMk cId="1322260829" sldId="2147483650"/>
              <pc:sldLayoutMk cId="2079238497" sldId="2147483651"/>
              <ac:spMk id="17" creationId="{4A477154-C2AC-8B05-DF12-F7CD2233D8F6}"/>
            </ac:spMkLst>
          </pc:spChg>
          <pc:spChg chg="add mod">
            <ac:chgData name="Davi Franzosi" userId="43dcef25b69b596a" providerId="LiveId" clId="{E683E08E-86D7-4B0F-8CBD-911A9F3B3490}" dt="2024-03-20T18:34:15.012" v="1"/>
            <ac:spMkLst>
              <pc:docMk/>
              <pc:sldMasterMk cId="1322260829" sldId="2147483650"/>
              <pc:sldLayoutMk cId="2079238497" sldId="2147483651"/>
              <ac:spMk id="19" creationId="{4A477154-C2AC-8B05-DF12-F7CD2233D8F6}"/>
            </ac:spMkLst>
          </pc:spChg>
        </pc:sldLayoutChg>
        <pc:sldLayoutChg chg="addSp delSp modSp mod">
          <pc:chgData name="Davi Franzosi" userId="43dcef25b69b596a" providerId="LiveId" clId="{E683E08E-86D7-4B0F-8CBD-911A9F3B3490}" dt="2024-03-20T18:42:02.405" v="91" actId="1076"/>
          <pc:sldLayoutMkLst>
            <pc:docMk/>
            <pc:sldMasterMk cId="1322260829" sldId="2147483650"/>
            <pc:sldLayoutMk cId="614576655" sldId="2147483652"/>
          </pc:sldLayoutMkLst>
          <pc:spChg chg="add mod">
            <ac:chgData name="Davi Franzosi" userId="43dcef25b69b596a" providerId="LiveId" clId="{E683E08E-86D7-4B0F-8CBD-911A9F3B3490}" dt="2024-03-20T18:36:16.216" v="4"/>
            <ac:spMkLst>
              <pc:docMk/>
              <pc:sldMasterMk cId="1322260829" sldId="2147483650"/>
              <pc:sldLayoutMk cId="614576655" sldId="2147483652"/>
              <ac:spMk id="4" creationId="{82F43BAD-D356-5E8E-FB78-97869F28504D}"/>
            </ac:spMkLst>
          </pc:spChg>
          <pc:spChg chg="add del mod ord">
            <ac:chgData name="Davi Franzosi" userId="43dcef25b69b596a" providerId="LiveId" clId="{E683E08E-86D7-4B0F-8CBD-911A9F3B3490}" dt="2024-03-20T18:37:58.346" v="24" actId="478"/>
            <ac:spMkLst>
              <pc:docMk/>
              <pc:sldMasterMk cId="1322260829" sldId="2147483650"/>
              <pc:sldLayoutMk cId="614576655" sldId="2147483652"/>
              <ac:spMk id="5" creationId="{08050EA8-43C1-A781-6E7D-798A9F76ADF1}"/>
            </ac:spMkLst>
          </pc:spChg>
          <pc:spChg chg="add del mod ord">
            <ac:chgData name="Davi Franzosi" userId="43dcef25b69b596a" providerId="LiveId" clId="{E683E08E-86D7-4B0F-8CBD-911A9F3B3490}" dt="2024-03-20T18:37:55.991" v="23" actId="478"/>
            <ac:spMkLst>
              <pc:docMk/>
              <pc:sldMasterMk cId="1322260829" sldId="2147483650"/>
              <pc:sldLayoutMk cId="614576655" sldId="2147483652"/>
              <ac:spMk id="6" creationId="{EBBFD59D-3F58-BB3F-4B80-221471E71139}"/>
            </ac:spMkLst>
          </pc:spChg>
          <pc:spChg chg="del">
            <ac:chgData name="Davi Franzosi" userId="43dcef25b69b596a" providerId="LiveId" clId="{E683E08E-86D7-4B0F-8CBD-911A9F3B3490}" dt="2024-03-20T18:36:24.848" v="7" actId="21"/>
            <ac:spMkLst>
              <pc:docMk/>
              <pc:sldMasterMk cId="1322260829" sldId="2147483650"/>
              <pc:sldLayoutMk cId="614576655" sldId="2147483652"/>
              <ac:spMk id="7" creationId="{271A9C2A-78E5-C708-0CA1-853E6C86202E}"/>
            </ac:spMkLst>
          </pc:spChg>
          <pc:spChg chg="del">
            <ac:chgData name="Davi Franzosi" userId="43dcef25b69b596a" providerId="LiveId" clId="{E683E08E-86D7-4B0F-8CBD-911A9F3B3490}" dt="2024-03-20T18:36:22.839" v="6" actId="21"/>
            <ac:spMkLst>
              <pc:docMk/>
              <pc:sldMasterMk cId="1322260829" sldId="2147483650"/>
              <pc:sldLayoutMk cId="614576655" sldId="2147483652"/>
              <ac:spMk id="8" creationId="{92C39506-F5C5-C7A1-4D85-F41122D1189C}"/>
            </ac:spMkLst>
          </pc:spChg>
          <pc:spChg chg="del">
            <ac:chgData name="Davi Franzosi" userId="43dcef25b69b596a" providerId="LiveId" clId="{E683E08E-86D7-4B0F-8CBD-911A9F3B3490}" dt="2024-03-20T18:36:20.783" v="5" actId="21"/>
            <ac:spMkLst>
              <pc:docMk/>
              <pc:sldMasterMk cId="1322260829" sldId="2147483650"/>
              <pc:sldLayoutMk cId="614576655" sldId="2147483652"/>
              <ac:spMk id="9" creationId="{B8A30858-5476-7ED2-CA9B-20E407AC70A6}"/>
            </ac:spMkLst>
          </pc:spChg>
          <pc:spChg chg="add del mod ord">
            <ac:chgData name="Davi Franzosi" userId="43dcef25b69b596a" providerId="LiveId" clId="{E683E08E-86D7-4B0F-8CBD-911A9F3B3490}" dt="2024-03-20T18:38:01.551" v="25" actId="478"/>
            <ac:spMkLst>
              <pc:docMk/>
              <pc:sldMasterMk cId="1322260829" sldId="2147483650"/>
              <pc:sldLayoutMk cId="614576655" sldId="2147483652"/>
              <ac:spMk id="10" creationId="{F69F0553-1FE2-0D82-6D60-EA1CCC18BEC0}"/>
            </ac:spMkLst>
          </pc:spChg>
          <pc:spChg chg="add del mod">
            <ac:chgData name="Davi Franzosi" userId="43dcef25b69b596a" providerId="LiveId" clId="{E683E08E-86D7-4B0F-8CBD-911A9F3B3490}" dt="2024-03-20T18:38:21.387" v="31"/>
            <ac:spMkLst>
              <pc:docMk/>
              <pc:sldMasterMk cId="1322260829" sldId="2147483650"/>
              <pc:sldLayoutMk cId="614576655" sldId="2147483652"/>
              <ac:spMk id="12" creationId="{A6C8ADCD-F2EF-31BE-8903-25C52C2200C9}"/>
            </ac:spMkLst>
          </pc:spChg>
          <pc:spChg chg="add mod">
            <ac:chgData name="Davi Franzosi" userId="43dcef25b69b596a" providerId="LiveId" clId="{E683E08E-86D7-4B0F-8CBD-911A9F3B3490}" dt="2024-03-20T18:39:27.542" v="43" actId="14100"/>
            <ac:spMkLst>
              <pc:docMk/>
              <pc:sldMasterMk cId="1322260829" sldId="2147483650"/>
              <pc:sldLayoutMk cId="614576655" sldId="2147483652"/>
              <ac:spMk id="13" creationId="{57313186-71AB-3E83-4362-B9A549984119}"/>
            </ac:spMkLst>
          </pc:spChg>
          <pc:spChg chg="add mod">
            <ac:chgData name="Davi Franzosi" userId="43dcef25b69b596a" providerId="LiveId" clId="{E683E08E-86D7-4B0F-8CBD-911A9F3B3490}" dt="2024-03-20T18:34:17.508" v="2"/>
            <ac:spMkLst>
              <pc:docMk/>
              <pc:sldMasterMk cId="1322260829" sldId="2147483650"/>
              <pc:sldLayoutMk cId="614576655" sldId="2147483652"/>
              <ac:spMk id="14" creationId="{D6CFA0DC-EEC5-32BC-3BC6-5F18ACEB6D97}"/>
            </ac:spMkLst>
          </pc:spChg>
          <pc:spChg chg="add mod">
            <ac:chgData name="Davi Franzosi" userId="43dcef25b69b596a" providerId="LiveId" clId="{E683E08E-86D7-4B0F-8CBD-911A9F3B3490}" dt="2024-03-20T18:40:07.889" v="67" actId="1076"/>
            <ac:spMkLst>
              <pc:docMk/>
              <pc:sldMasterMk cId="1322260829" sldId="2147483650"/>
              <pc:sldLayoutMk cId="614576655" sldId="2147483652"/>
              <ac:spMk id="15" creationId="{BF9E9C3C-86AB-9FE5-428A-B0FA3340D69F}"/>
            </ac:spMkLst>
          </pc:spChg>
          <pc:spChg chg="add mod">
            <ac:chgData name="Davi Franzosi" userId="43dcef25b69b596a" providerId="LiveId" clId="{E683E08E-86D7-4B0F-8CBD-911A9F3B3490}" dt="2024-03-20T18:42:02.405" v="91" actId="1076"/>
            <ac:spMkLst>
              <pc:docMk/>
              <pc:sldMasterMk cId="1322260829" sldId="2147483650"/>
              <pc:sldLayoutMk cId="614576655" sldId="2147483652"/>
              <ac:spMk id="16" creationId="{D56EE7D7-C57F-7505-4019-EB05AB59EEB3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2B509D-F5CB-9453-4DA2-BC36C44689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000077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966781F-4D7A-F4F2-FDF1-5348AF84BE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0077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8" name="Espaço Reservado para Data 3">
            <a:extLst>
              <a:ext uri="{FF2B5EF4-FFF2-40B4-BE49-F238E27FC236}">
                <a16:creationId xmlns:a16="http://schemas.microsoft.com/office/drawing/2014/main" id="{2F1F0667-A05F-2278-3717-B9E89671EA6A}"/>
              </a:ext>
            </a:extLst>
          </p:cNvPr>
          <p:cNvSpPr txBox="1">
            <a:spLocks/>
          </p:cNvSpPr>
          <p:nvPr userDrawn="1"/>
        </p:nvSpPr>
        <p:spPr>
          <a:xfrm>
            <a:off x="12701" y="650716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D0A241F-0FE1-42F9-981A-73826E57675F}" type="datetimeFigureOut">
              <a:rPr lang="pt-BR" smtClean="0"/>
              <a:pPr/>
              <a:t>02/04/2024</a:t>
            </a:fld>
            <a:endParaRPr lang="pt-BR" dirty="0"/>
          </a:p>
        </p:txBody>
      </p:sp>
      <p:sp>
        <p:nvSpPr>
          <p:cNvPr id="9" name="Espaço Reservado para Rodapé 4">
            <a:extLst>
              <a:ext uri="{FF2B5EF4-FFF2-40B4-BE49-F238E27FC236}">
                <a16:creationId xmlns:a16="http://schemas.microsoft.com/office/drawing/2014/main" id="{22580B14-173A-C2E4-D073-B6B730150ACD}"/>
              </a:ext>
            </a:extLst>
          </p:cNvPr>
          <p:cNvSpPr txBox="1">
            <a:spLocks/>
          </p:cNvSpPr>
          <p:nvPr userDrawn="1"/>
        </p:nvSpPr>
        <p:spPr>
          <a:xfrm>
            <a:off x="4038600" y="648883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email@usp.br</a:t>
            </a:r>
          </a:p>
        </p:txBody>
      </p:sp>
      <p:sp>
        <p:nvSpPr>
          <p:cNvPr id="10" name="Espaço Reservado para Número de Slide 5">
            <a:extLst>
              <a:ext uri="{FF2B5EF4-FFF2-40B4-BE49-F238E27FC236}">
                <a16:creationId xmlns:a16="http://schemas.microsoft.com/office/drawing/2014/main" id="{DEAD4F9A-B20C-E998-EB21-C497F11101FE}"/>
              </a:ext>
            </a:extLst>
          </p:cNvPr>
          <p:cNvSpPr txBox="1">
            <a:spLocks/>
          </p:cNvSpPr>
          <p:nvPr userDrawn="1"/>
        </p:nvSpPr>
        <p:spPr>
          <a:xfrm>
            <a:off x="11725274" y="6491287"/>
            <a:ext cx="454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0D9BD3D-646E-423E-9828-CBE86B5D4A1D}" type="slidenum">
              <a:rPr lang="pt-BR" smtClean="0"/>
              <a:pPr/>
              <a:t>‹nº›</a:t>
            </a:fld>
            <a:endParaRPr lang="pt-BR" dirty="0"/>
          </a:p>
        </p:txBody>
      </p:sp>
      <p:pic>
        <p:nvPicPr>
          <p:cNvPr id="18" name="Imagem 17" descr="Forma&#10;&#10;Descrição gerada automaticamente com confiança média">
            <a:extLst>
              <a:ext uri="{FF2B5EF4-FFF2-40B4-BE49-F238E27FC236}">
                <a16:creationId xmlns:a16="http://schemas.microsoft.com/office/drawing/2014/main" id="{14CF9387-C73D-1BE8-1CBE-3CC5ACFC27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5450" y="38469"/>
            <a:ext cx="1896525" cy="790627"/>
          </a:xfrm>
          <a:prstGeom prst="rect">
            <a:avLst/>
          </a:prstGeom>
        </p:spPr>
      </p:pic>
      <p:sp>
        <p:nvSpPr>
          <p:cNvPr id="19" name="CaixaDeTexto 18">
            <a:extLst>
              <a:ext uri="{FF2B5EF4-FFF2-40B4-BE49-F238E27FC236}">
                <a16:creationId xmlns:a16="http://schemas.microsoft.com/office/drawing/2014/main" id="{4A477154-C2AC-8B05-DF12-F7CD2233D8F6}"/>
              </a:ext>
            </a:extLst>
          </p:cNvPr>
          <p:cNvSpPr txBox="1"/>
          <p:nvPr userDrawn="1"/>
        </p:nvSpPr>
        <p:spPr>
          <a:xfrm>
            <a:off x="2728862" y="132682"/>
            <a:ext cx="6310364" cy="646331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1800" dirty="0">
                <a:solidFill>
                  <a:srgbClr val="FFFFFF"/>
                </a:solidFill>
                <a:latin typeface="Palatino Linotype"/>
                <a:cs typeface="Palatino Linotype"/>
              </a:rPr>
              <a:t>2°</a:t>
            </a:r>
            <a:r>
              <a:rPr lang="pt-BR" sz="1800" spc="50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lang="pt-BR" sz="1800" dirty="0">
                <a:solidFill>
                  <a:srgbClr val="FFFFFF"/>
                </a:solidFill>
                <a:latin typeface="Palatino Linotype"/>
                <a:cs typeface="Palatino Linotype"/>
              </a:rPr>
              <a:t>Congresso</a:t>
            </a:r>
            <a:r>
              <a:rPr lang="pt-BR" sz="1800" spc="4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lang="pt-BR" sz="1800" dirty="0">
                <a:solidFill>
                  <a:srgbClr val="FFFFFF"/>
                </a:solidFill>
                <a:latin typeface="Palatino Linotype"/>
                <a:cs typeface="Palatino Linotype"/>
              </a:rPr>
              <a:t>do</a:t>
            </a:r>
            <a:r>
              <a:rPr lang="pt-BR" sz="1800" spc="50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lang="pt-BR" sz="1800" dirty="0">
                <a:solidFill>
                  <a:srgbClr val="FFFFFF"/>
                </a:solidFill>
                <a:latin typeface="Palatino Linotype"/>
                <a:cs typeface="Palatino Linotype"/>
              </a:rPr>
              <a:t>Programa</a:t>
            </a:r>
            <a:r>
              <a:rPr lang="pt-BR" sz="1800" spc="4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lang="pt-BR" sz="1800" dirty="0">
                <a:solidFill>
                  <a:srgbClr val="FFFFFF"/>
                </a:solidFill>
                <a:latin typeface="Palatino Linotype"/>
                <a:cs typeface="Palatino Linotype"/>
              </a:rPr>
              <a:t>de</a:t>
            </a:r>
            <a:r>
              <a:rPr lang="pt-BR" sz="1800" spc="50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lang="pt-BR" sz="1800" dirty="0">
                <a:solidFill>
                  <a:srgbClr val="FFFFFF"/>
                </a:solidFill>
                <a:latin typeface="Palatino Linotype"/>
                <a:cs typeface="Palatino Linotype"/>
              </a:rPr>
              <a:t>Pós</a:t>
            </a:r>
            <a:r>
              <a:rPr lang="pt-BR" sz="1800" spc="4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lang="pt-BR" sz="1800" spc="5" dirty="0">
                <a:solidFill>
                  <a:srgbClr val="FFFFFF"/>
                </a:solidFill>
                <a:latin typeface="Palatino Linotype"/>
                <a:cs typeface="Palatino Linotype"/>
              </a:rPr>
              <a:t>Graduação</a:t>
            </a:r>
            <a:r>
              <a:rPr lang="pt-BR" sz="1800" spc="50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lang="pt-BR" sz="1800" dirty="0">
                <a:solidFill>
                  <a:srgbClr val="FFFFFF"/>
                </a:solidFill>
                <a:latin typeface="Palatino Linotype"/>
                <a:cs typeface="Palatino Linotype"/>
              </a:rPr>
              <a:t>em</a:t>
            </a:r>
            <a:r>
              <a:rPr lang="pt-BR" sz="1800" spc="4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lang="pt-BR" sz="1800" dirty="0">
                <a:solidFill>
                  <a:srgbClr val="FFFFFF"/>
                </a:solidFill>
                <a:latin typeface="Palatino Linotype"/>
                <a:cs typeface="Palatino Linotype"/>
              </a:rPr>
              <a:t>Engenharia</a:t>
            </a:r>
            <a:r>
              <a:rPr lang="pt-BR" sz="1800" spc="50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lang="pt-BR" sz="1800" spc="15" dirty="0">
                <a:solidFill>
                  <a:srgbClr val="FFFFFF"/>
                </a:solidFill>
                <a:latin typeface="Palatino Linotype"/>
                <a:cs typeface="Palatino Linotype"/>
              </a:rPr>
              <a:t>Mecânica</a:t>
            </a:r>
            <a:r>
              <a:rPr lang="pt-BR" sz="1800" spc="4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lang="pt-BR" sz="1800" dirty="0">
                <a:solidFill>
                  <a:srgbClr val="FFFFFF"/>
                </a:solidFill>
                <a:latin typeface="Palatino Linotype"/>
                <a:cs typeface="Palatino Linotype"/>
              </a:rPr>
              <a:t>e</a:t>
            </a:r>
            <a:r>
              <a:rPr lang="pt-BR" sz="1800" spc="4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lang="pt-BR" sz="1800" spc="30" dirty="0">
                <a:solidFill>
                  <a:srgbClr val="FFFFFF"/>
                </a:solidFill>
                <a:latin typeface="Palatino Linotype"/>
                <a:cs typeface="Palatino Linotype"/>
              </a:rPr>
              <a:t>Mecatrônica – 5 a 7 de junho 2024</a:t>
            </a:r>
            <a:endParaRPr lang="pt-BR" dirty="0"/>
          </a:p>
        </p:txBody>
      </p:sp>
      <p:pic>
        <p:nvPicPr>
          <p:cNvPr id="4" name="Imagem 3" descr="Uma imagem contendo Forma&#10;&#10;Descrição gerada automaticamente">
            <a:extLst>
              <a:ext uri="{FF2B5EF4-FFF2-40B4-BE49-F238E27FC236}">
                <a16:creationId xmlns:a16="http://schemas.microsoft.com/office/drawing/2014/main" id="{3C872B02-7252-DB3A-BEA9-48E678597E6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505"/>
            <a:ext cx="2247553" cy="964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238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0195EC-0A40-411B-FECF-832A98199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03682"/>
            <a:ext cx="6362700" cy="809625"/>
          </a:xfrm>
        </p:spPr>
        <p:txBody>
          <a:bodyPr>
            <a:noAutofit/>
          </a:bodyPr>
          <a:lstStyle>
            <a:lvl1pPr>
              <a:defRPr sz="3200">
                <a:solidFill>
                  <a:srgbClr val="000077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F72FD81-DFC7-39CD-5F49-A3FBAA765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13307"/>
            <a:ext cx="10515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pic>
        <p:nvPicPr>
          <p:cNvPr id="11" name="Imagem 10" descr="Forma&#10;&#10;Descrição gerada automaticamente com confiança média">
            <a:extLst>
              <a:ext uri="{FF2B5EF4-FFF2-40B4-BE49-F238E27FC236}">
                <a16:creationId xmlns:a16="http://schemas.microsoft.com/office/drawing/2014/main" id="{DC0B3D47-B8E3-D46E-BE2A-D44A4BFD48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5450" y="38469"/>
            <a:ext cx="1896525" cy="790627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D6CFA0DC-EEC5-32BC-3BC6-5F18ACEB6D97}"/>
              </a:ext>
            </a:extLst>
          </p:cNvPr>
          <p:cNvSpPr txBox="1"/>
          <p:nvPr userDrawn="1"/>
        </p:nvSpPr>
        <p:spPr>
          <a:xfrm>
            <a:off x="2728862" y="132682"/>
            <a:ext cx="6310364" cy="646331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1800" dirty="0">
                <a:solidFill>
                  <a:srgbClr val="FFFFFF"/>
                </a:solidFill>
                <a:latin typeface="Palatino Linotype"/>
                <a:cs typeface="Palatino Linotype"/>
              </a:rPr>
              <a:t>2°</a:t>
            </a:r>
            <a:r>
              <a:rPr lang="pt-BR" sz="1800" spc="50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lang="pt-BR" sz="1800" dirty="0">
                <a:solidFill>
                  <a:srgbClr val="FFFFFF"/>
                </a:solidFill>
                <a:latin typeface="Palatino Linotype"/>
                <a:cs typeface="Palatino Linotype"/>
              </a:rPr>
              <a:t>Congresso</a:t>
            </a:r>
            <a:r>
              <a:rPr lang="pt-BR" sz="1800" spc="4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lang="pt-BR" sz="1800" dirty="0">
                <a:solidFill>
                  <a:srgbClr val="FFFFFF"/>
                </a:solidFill>
                <a:latin typeface="Palatino Linotype"/>
                <a:cs typeface="Palatino Linotype"/>
              </a:rPr>
              <a:t>do</a:t>
            </a:r>
            <a:r>
              <a:rPr lang="pt-BR" sz="1800" spc="50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lang="pt-BR" sz="1800" dirty="0">
                <a:solidFill>
                  <a:srgbClr val="FFFFFF"/>
                </a:solidFill>
                <a:latin typeface="Palatino Linotype"/>
                <a:cs typeface="Palatino Linotype"/>
              </a:rPr>
              <a:t>Programa</a:t>
            </a:r>
            <a:r>
              <a:rPr lang="pt-BR" sz="1800" spc="4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lang="pt-BR" sz="1800" dirty="0">
                <a:solidFill>
                  <a:srgbClr val="FFFFFF"/>
                </a:solidFill>
                <a:latin typeface="Palatino Linotype"/>
                <a:cs typeface="Palatino Linotype"/>
              </a:rPr>
              <a:t>de</a:t>
            </a:r>
            <a:r>
              <a:rPr lang="pt-BR" sz="1800" spc="50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lang="pt-BR" sz="1800" dirty="0">
                <a:solidFill>
                  <a:srgbClr val="FFFFFF"/>
                </a:solidFill>
                <a:latin typeface="Palatino Linotype"/>
                <a:cs typeface="Palatino Linotype"/>
              </a:rPr>
              <a:t>Pós</a:t>
            </a:r>
            <a:r>
              <a:rPr lang="pt-BR" sz="1800" spc="4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lang="pt-BR" sz="1800" spc="5" dirty="0">
                <a:solidFill>
                  <a:srgbClr val="FFFFFF"/>
                </a:solidFill>
                <a:latin typeface="Palatino Linotype"/>
                <a:cs typeface="Palatino Linotype"/>
              </a:rPr>
              <a:t>Graduação</a:t>
            </a:r>
            <a:r>
              <a:rPr lang="pt-BR" sz="1800" spc="50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lang="pt-BR" sz="1800" dirty="0">
                <a:solidFill>
                  <a:srgbClr val="FFFFFF"/>
                </a:solidFill>
                <a:latin typeface="Palatino Linotype"/>
                <a:cs typeface="Palatino Linotype"/>
              </a:rPr>
              <a:t>em</a:t>
            </a:r>
            <a:r>
              <a:rPr lang="pt-BR" sz="1800" spc="4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lang="pt-BR" sz="1800" dirty="0">
                <a:solidFill>
                  <a:srgbClr val="FFFFFF"/>
                </a:solidFill>
                <a:latin typeface="Palatino Linotype"/>
                <a:cs typeface="Palatino Linotype"/>
              </a:rPr>
              <a:t>Engenharia</a:t>
            </a:r>
            <a:r>
              <a:rPr lang="pt-BR" sz="1800" spc="50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lang="pt-BR" sz="1800" spc="15" dirty="0">
                <a:solidFill>
                  <a:srgbClr val="FFFFFF"/>
                </a:solidFill>
                <a:latin typeface="Palatino Linotype"/>
                <a:cs typeface="Palatino Linotype"/>
              </a:rPr>
              <a:t>Mecânica</a:t>
            </a:r>
            <a:r>
              <a:rPr lang="pt-BR" sz="1800" spc="4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lang="pt-BR" sz="1800" dirty="0">
                <a:solidFill>
                  <a:srgbClr val="FFFFFF"/>
                </a:solidFill>
                <a:latin typeface="Palatino Linotype"/>
                <a:cs typeface="Palatino Linotype"/>
              </a:rPr>
              <a:t>e</a:t>
            </a:r>
            <a:r>
              <a:rPr lang="pt-BR" sz="1800" spc="45" dirty="0">
                <a:solidFill>
                  <a:srgbClr val="FFFFFF"/>
                </a:solidFill>
                <a:latin typeface="Palatino Linotype"/>
                <a:cs typeface="Palatino Linotype"/>
              </a:rPr>
              <a:t> </a:t>
            </a:r>
            <a:r>
              <a:rPr lang="pt-BR" sz="1800" spc="30" dirty="0">
                <a:solidFill>
                  <a:srgbClr val="FFFFFF"/>
                </a:solidFill>
                <a:latin typeface="Palatino Linotype"/>
                <a:cs typeface="Palatino Linotype"/>
              </a:rPr>
              <a:t>Mecatrônica – 5 a 7 de junho 2024</a:t>
            </a:r>
            <a:endParaRPr lang="pt-BR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57313186-71AB-3E83-4362-B9A549984119}"/>
              </a:ext>
            </a:extLst>
          </p:cNvPr>
          <p:cNvSpPr txBox="1"/>
          <p:nvPr userDrawn="1"/>
        </p:nvSpPr>
        <p:spPr>
          <a:xfrm>
            <a:off x="0" y="6569476"/>
            <a:ext cx="941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solidFill>
                  <a:schemeClr val="bg1"/>
                </a:solidFill>
              </a:rPr>
              <a:t>20/03/2024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F9E9C3C-86AB-9FE5-428A-B0FA3340D69F}"/>
              </a:ext>
            </a:extLst>
          </p:cNvPr>
          <p:cNvSpPr txBox="1"/>
          <p:nvPr userDrawn="1"/>
        </p:nvSpPr>
        <p:spPr>
          <a:xfrm>
            <a:off x="4170653" y="6569475"/>
            <a:ext cx="34267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bg1"/>
                </a:solidFill>
              </a:rPr>
              <a:t>email@usp.br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D56EE7D7-C57F-7505-4019-EB05AB59EEB3}"/>
              </a:ext>
            </a:extLst>
          </p:cNvPr>
          <p:cNvSpPr txBox="1"/>
          <p:nvPr userDrawn="1"/>
        </p:nvSpPr>
        <p:spPr>
          <a:xfrm>
            <a:off x="11701972" y="6569474"/>
            <a:ext cx="4900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F0D9BD3D-646E-423E-9828-CBE86B5D4A1D}" type="slidenum">
              <a:rPr lang="pt-BR" sz="1200" smtClean="0">
                <a:solidFill>
                  <a:schemeClr val="bg1"/>
                </a:solidFill>
              </a:rPr>
              <a:pPr/>
              <a:t>‹nº›</a:t>
            </a:fld>
            <a:endParaRPr lang="pt-BR" sz="1200" dirty="0">
              <a:solidFill>
                <a:schemeClr val="bg1"/>
              </a:solidFill>
            </a:endParaRPr>
          </a:p>
        </p:txBody>
      </p:sp>
      <p:pic>
        <p:nvPicPr>
          <p:cNvPr id="6" name="Imagem 5" descr="Uma imagem contendo Forma&#10;&#10;Descrição gerada automaticamente">
            <a:extLst>
              <a:ext uri="{FF2B5EF4-FFF2-40B4-BE49-F238E27FC236}">
                <a16:creationId xmlns:a16="http://schemas.microsoft.com/office/drawing/2014/main" id="{23D7564C-C72A-0C17-1B28-44C4D875B0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505"/>
            <a:ext cx="2247553" cy="964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576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ângulo Retângulo 6">
            <a:extLst>
              <a:ext uri="{FF2B5EF4-FFF2-40B4-BE49-F238E27FC236}">
                <a16:creationId xmlns:a16="http://schemas.microsoft.com/office/drawing/2014/main" id="{0D699964-AD72-32E7-DF50-070173184CCB}"/>
              </a:ext>
            </a:extLst>
          </p:cNvPr>
          <p:cNvSpPr/>
          <p:nvPr userDrawn="1"/>
        </p:nvSpPr>
        <p:spPr>
          <a:xfrm>
            <a:off x="12701" y="4023157"/>
            <a:ext cx="4162764" cy="2830311"/>
          </a:xfrm>
          <a:prstGeom prst="rtTriangle">
            <a:avLst/>
          </a:prstGeom>
          <a:solidFill>
            <a:srgbClr val="EDEDED"/>
          </a:solidFill>
          <a:ln>
            <a:solidFill>
              <a:srgbClr val="EDED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riângulo Retângulo 7">
            <a:extLst>
              <a:ext uri="{FF2B5EF4-FFF2-40B4-BE49-F238E27FC236}">
                <a16:creationId xmlns:a16="http://schemas.microsoft.com/office/drawing/2014/main" id="{1D518CC1-4747-9EE1-9D71-B7760ADD5C2A}"/>
              </a:ext>
            </a:extLst>
          </p:cNvPr>
          <p:cNvSpPr/>
          <p:nvPr userDrawn="1"/>
        </p:nvSpPr>
        <p:spPr>
          <a:xfrm>
            <a:off x="12701" y="4376598"/>
            <a:ext cx="3687192" cy="2476870"/>
          </a:xfrm>
          <a:prstGeom prst="rtTriangle">
            <a:avLst/>
          </a:prstGeom>
          <a:solidFill>
            <a:srgbClr val="BAD1ED"/>
          </a:solidFill>
          <a:ln>
            <a:solidFill>
              <a:srgbClr val="BAD1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32170572-D023-D200-9D0C-5A07C4967297}"/>
              </a:ext>
            </a:extLst>
          </p:cNvPr>
          <p:cNvSpPr/>
          <p:nvPr userDrawn="1"/>
        </p:nvSpPr>
        <p:spPr>
          <a:xfrm>
            <a:off x="0" y="6488836"/>
            <a:ext cx="12192000" cy="369163"/>
          </a:xfrm>
          <a:prstGeom prst="rect">
            <a:avLst/>
          </a:prstGeom>
          <a:solidFill>
            <a:srgbClr val="007DC4"/>
          </a:solidFill>
          <a:ln>
            <a:solidFill>
              <a:srgbClr val="007DC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Triângulo Retângulo 9">
            <a:extLst>
              <a:ext uri="{FF2B5EF4-FFF2-40B4-BE49-F238E27FC236}">
                <a16:creationId xmlns:a16="http://schemas.microsoft.com/office/drawing/2014/main" id="{3054553A-01DA-C186-5B40-D861DA809218}"/>
              </a:ext>
            </a:extLst>
          </p:cNvPr>
          <p:cNvSpPr/>
          <p:nvPr userDrawn="1"/>
        </p:nvSpPr>
        <p:spPr>
          <a:xfrm flipH="1" flipV="1">
            <a:off x="8016536" y="541538"/>
            <a:ext cx="4162764" cy="2830311"/>
          </a:xfrm>
          <a:prstGeom prst="rtTriangle">
            <a:avLst/>
          </a:prstGeom>
          <a:solidFill>
            <a:srgbClr val="EDEDED"/>
          </a:solidFill>
          <a:ln>
            <a:solidFill>
              <a:srgbClr val="EDED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riângulo Retângulo 10">
            <a:extLst>
              <a:ext uri="{FF2B5EF4-FFF2-40B4-BE49-F238E27FC236}">
                <a16:creationId xmlns:a16="http://schemas.microsoft.com/office/drawing/2014/main" id="{88A3AA9C-C543-0635-C24F-94F5B09C8D0E}"/>
              </a:ext>
            </a:extLst>
          </p:cNvPr>
          <p:cNvSpPr/>
          <p:nvPr userDrawn="1"/>
        </p:nvSpPr>
        <p:spPr>
          <a:xfrm flipH="1" flipV="1">
            <a:off x="8492108" y="559293"/>
            <a:ext cx="3687192" cy="2476870"/>
          </a:xfrm>
          <a:prstGeom prst="rtTriangle">
            <a:avLst/>
          </a:prstGeom>
          <a:solidFill>
            <a:srgbClr val="BAD1ED"/>
          </a:solidFill>
          <a:ln>
            <a:solidFill>
              <a:srgbClr val="BAD1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5B72FE9A-183D-2DAB-6480-3E8FAD297028}"/>
              </a:ext>
            </a:extLst>
          </p:cNvPr>
          <p:cNvSpPr/>
          <p:nvPr userDrawn="1"/>
        </p:nvSpPr>
        <p:spPr>
          <a:xfrm>
            <a:off x="0" y="1"/>
            <a:ext cx="12192000" cy="923924"/>
          </a:xfrm>
          <a:prstGeom prst="rect">
            <a:avLst/>
          </a:prstGeom>
          <a:solidFill>
            <a:srgbClr val="007DC4"/>
          </a:solidFill>
          <a:ln>
            <a:solidFill>
              <a:srgbClr val="007DC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AB67AA1-E544-F886-CF69-0AED5E2E4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F583244-494A-093A-FD6C-4E90409B2F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6" name="Espaço Reservado para Data 3">
            <a:extLst>
              <a:ext uri="{FF2B5EF4-FFF2-40B4-BE49-F238E27FC236}">
                <a16:creationId xmlns:a16="http://schemas.microsoft.com/office/drawing/2014/main" id="{0E6E5504-D0A1-AF82-52DC-45692AB04D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701" y="650716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CD0A241F-0FE1-42F9-981A-73826E57675F}" type="datetimeFigureOut">
              <a:rPr lang="pt-BR" smtClean="0"/>
              <a:pPr/>
              <a:t>02/04/2024</a:t>
            </a:fld>
            <a:endParaRPr lang="pt-BR" dirty="0"/>
          </a:p>
        </p:txBody>
      </p:sp>
      <p:sp>
        <p:nvSpPr>
          <p:cNvPr id="17" name="Espaço Reservado para Rodapé 4">
            <a:extLst>
              <a:ext uri="{FF2B5EF4-FFF2-40B4-BE49-F238E27FC236}">
                <a16:creationId xmlns:a16="http://schemas.microsoft.com/office/drawing/2014/main" id="{7CBDAFAF-6802-5DCF-264E-50EB1D0B71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883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email@usp.br</a:t>
            </a:r>
          </a:p>
        </p:txBody>
      </p:sp>
      <p:sp>
        <p:nvSpPr>
          <p:cNvPr id="18" name="Espaço Reservado para Número de Slide 5">
            <a:extLst>
              <a:ext uri="{FF2B5EF4-FFF2-40B4-BE49-F238E27FC236}">
                <a16:creationId xmlns:a16="http://schemas.microsoft.com/office/drawing/2014/main" id="{73427237-68A5-8153-CA50-CB3376283A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25274" y="6491287"/>
            <a:ext cx="454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0D9BD3D-646E-423E-9828-CBE86B5D4A1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2260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59C94C9-F137-9AA4-307F-AE8EE9EA94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9E2D3796-C9EC-82B4-1B4D-8FCCD9D210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9092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F0D9D3-7508-5852-0221-34860ADC0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078C06-DFBB-D927-75A7-D04127852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9789004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ersonalizada 1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5" baseType="lpstr">
      <vt:lpstr>Arial</vt:lpstr>
      <vt:lpstr>Palatino Linotype</vt:lpstr>
      <vt:lpstr>Personalizar design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Davi Franzosi</dc:creator>
  <cp:lastModifiedBy>Davi Franzosi</cp:lastModifiedBy>
  <cp:revision>2</cp:revision>
  <dcterms:created xsi:type="dcterms:W3CDTF">2024-03-20T13:10:48Z</dcterms:created>
  <dcterms:modified xsi:type="dcterms:W3CDTF">2024-04-02T11:53:10Z</dcterms:modified>
</cp:coreProperties>
</file>