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5" r:id="rId5"/>
    <p:sldMasterId id="2147483666" r:id="rId6"/>
    <p:sldMasterId id="2147483667" r:id="rId7"/>
    <p:sldMasterId id="2147483668"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Lst>
  <p:sldSz cy="5143500" cx="9144000"/>
  <p:notesSz cx="6858000" cy="9144000"/>
  <p:embeddedFontLst>
    <p:embeddedFont>
      <p:font typeface="Gill Sans"/>
      <p:regular r:id="rId29"/>
      <p:bold r:id="rId30"/>
    </p:embeddedFont>
    <p:embeddedFont>
      <p:font typeface="Century Gothic"/>
      <p:regular r:id="rId31"/>
      <p:bold r:id="rId32"/>
      <p:italic r:id="rId33"/>
      <p:boldItalic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C2F85D2-7F4A-4B04-8FB5-3DAEC3715AA9}">
  <a:tblStyle styleId="{0C2F85D2-7F4A-4B04-8FB5-3DAEC3715AA9}"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1.xml"/><Relationship Id="rId22" Type="http://schemas.openxmlformats.org/officeDocument/2006/relationships/slide" Target="slides/slide13.xml"/><Relationship Id="rId21" Type="http://schemas.openxmlformats.org/officeDocument/2006/relationships/slide" Target="slides/slide12.xml"/><Relationship Id="rId24" Type="http://schemas.openxmlformats.org/officeDocument/2006/relationships/slide" Target="slides/slide15.xml"/><Relationship Id="rId23" Type="http://schemas.openxmlformats.org/officeDocument/2006/relationships/slide" Target="slides/slide14.xml"/><Relationship Id="rId1" Type="http://schemas.openxmlformats.org/officeDocument/2006/relationships/theme" Target="theme/theme4.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notesMaster" Target="notesMasters/notesMaster1.xml"/><Relationship Id="rId26" Type="http://schemas.openxmlformats.org/officeDocument/2006/relationships/slide" Target="slides/slide17.xml"/><Relationship Id="rId25" Type="http://schemas.openxmlformats.org/officeDocument/2006/relationships/slide" Target="slides/slide16.xml"/><Relationship Id="rId28" Type="http://schemas.openxmlformats.org/officeDocument/2006/relationships/slide" Target="slides/slide19.xml"/><Relationship Id="rId27" Type="http://schemas.openxmlformats.org/officeDocument/2006/relationships/slide" Target="slides/slide18.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font" Target="fonts/GillSans-regular.fntdata"/><Relationship Id="rId7" Type="http://schemas.openxmlformats.org/officeDocument/2006/relationships/slideMaster" Target="slideMasters/slideMaster3.xml"/><Relationship Id="rId8" Type="http://schemas.openxmlformats.org/officeDocument/2006/relationships/slideMaster" Target="slideMasters/slideMaster4.xml"/><Relationship Id="rId31" Type="http://schemas.openxmlformats.org/officeDocument/2006/relationships/font" Target="fonts/CenturyGothic-regular.fntdata"/><Relationship Id="rId30" Type="http://schemas.openxmlformats.org/officeDocument/2006/relationships/font" Target="fonts/GillSans-bold.fntdata"/><Relationship Id="rId11" Type="http://schemas.openxmlformats.org/officeDocument/2006/relationships/slide" Target="slides/slide2.xml"/><Relationship Id="rId33" Type="http://schemas.openxmlformats.org/officeDocument/2006/relationships/font" Target="fonts/CenturyGothic-italic.fntdata"/><Relationship Id="rId10" Type="http://schemas.openxmlformats.org/officeDocument/2006/relationships/slide" Target="slides/slide1.xml"/><Relationship Id="rId32" Type="http://schemas.openxmlformats.org/officeDocument/2006/relationships/font" Target="fonts/CenturyGothic-bold.fntdata"/><Relationship Id="rId13" Type="http://schemas.openxmlformats.org/officeDocument/2006/relationships/slide" Target="slides/slide4.xml"/><Relationship Id="rId12" Type="http://schemas.openxmlformats.org/officeDocument/2006/relationships/slide" Target="slides/slide3.xml"/><Relationship Id="rId34" Type="http://schemas.openxmlformats.org/officeDocument/2006/relationships/font" Target="fonts/CenturyGothic-boldItalic.fntdata"/><Relationship Id="rId15" Type="http://schemas.openxmlformats.org/officeDocument/2006/relationships/slide" Target="slides/slide6.xml"/><Relationship Id="rId14" Type="http://schemas.openxmlformats.org/officeDocument/2006/relationships/slide" Target="slides/slide5.xml"/><Relationship Id="rId17" Type="http://schemas.openxmlformats.org/officeDocument/2006/relationships/slide" Target="slides/slide8.xml"/><Relationship Id="rId16" Type="http://schemas.openxmlformats.org/officeDocument/2006/relationships/slide" Target="slides/slide7.xml"/><Relationship Id="rId19" Type="http://schemas.openxmlformats.org/officeDocument/2006/relationships/slide" Target="slides/slide10.xml"/><Relationship Id="rId18"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0: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2: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3: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4: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5: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6: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7: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8: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19: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3: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4: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5: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6: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7: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8: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9: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17" name="Shape 17"/>
        <p:cNvGrpSpPr/>
        <p:nvPr/>
      </p:nvGrpSpPr>
      <p:grpSpPr>
        <a:xfrm>
          <a:off x="0" y="0"/>
          <a:ext cx="0" cy="0"/>
          <a:chOff x="0" y="0"/>
          <a:chExt cx="0" cy="0"/>
        </a:xfrm>
      </p:grpSpPr>
      <p:sp>
        <p:nvSpPr>
          <p:cNvPr id="18" name="Google Shape;18;p2"/>
          <p:cNvSpPr txBox="1"/>
          <p:nvPr>
            <p:ph type="ctrTitle"/>
          </p:nvPr>
        </p:nvSpPr>
        <p:spPr>
          <a:xfrm>
            <a:off x="866442" y="1085851"/>
            <a:ext cx="6621000" cy="2497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7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 type="subTitle"/>
          </p:nvPr>
        </p:nvSpPr>
        <p:spPr>
          <a:xfrm>
            <a:off x="866442" y="3583035"/>
            <a:ext cx="6621000" cy="646200"/>
          </a:xfrm>
          <a:prstGeom prst="rect">
            <a:avLst/>
          </a:prstGeom>
          <a:noFill/>
          <a:ln>
            <a:noFill/>
          </a:ln>
        </p:spPr>
        <p:txBody>
          <a:bodyPr anchorCtr="0" anchor="t" bIns="45700" lIns="91425" spcFirstLastPara="1" rIns="91425" wrap="square" tIns="45700">
            <a:noAutofit/>
          </a:bodyPr>
          <a:lstStyle>
            <a:lvl1pPr lvl="0" algn="l">
              <a:spcBef>
                <a:spcPts val="1000"/>
              </a:spcBef>
              <a:spcAft>
                <a:spcPts val="0"/>
              </a:spcAft>
              <a:buSzPts val="1600"/>
              <a:buNone/>
              <a:defRPr cap="none">
                <a:solidFill>
                  <a:srgbClr val="86D1D8"/>
                </a:solidFill>
              </a:defRPr>
            </a:lvl1pPr>
            <a:lvl2pPr lvl="1" algn="ctr">
              <a:spcBef>
                <a:spcPts val="1000"/>
              </a:spcBef>
              <a:spcAft>
                <a:spcPts val="0"/>
              </a:spcAft>
              <a:buSzPts val="1440"/>
              <a:buNone/>
              <a:defRPr>
                <a:solidFill>
                  <a:schemeClr val="lt1"/>
                </a:solidFill>
              </a:defRPr>
            </a:lvl2pPr>
            <a:lvl3pPr lvl="2" algn="ctr">
              <a:spcBef>
                <a:spcPts val="1000"/>
              </a:spcBef>
              <a:spcAft>
                <a:spcPts val="0"/>
              </a:spcAft>
              <a:buSzPts val="1280"/>
              <a:buNone/>
              <a:defRPr>
                <a:solidFill>
                  <a:schemeClr val="lt1"/>
                </a:solidFill>
              </a:defRPr>
            </a:lvl3pPr>
            <a:lvl4pPr lvl="3" algn="ctr">
              <a:spcBef>
                <a:spcPts val="1000"/>
              </a:spcBef>
              <a:spcAft>
                <a:spcPts val="0"/>
              </a:spcAft>
              <a:buSzPts val="1120"/>
              <a:buNone/>
              <a:defRPr>
                <a:solidFill>
                  <a:schemeClr val="lt1"/>
                </a:solidFill>
              </a:defRPr>
            </a:lvl4pPr>
            <a:lvl5pPr lvl="4" algn="ctr">
              <a:spcBef>
                <a:spcPts val="1000"/>
              </a:spcBef>
              <a:spcAft>
                <a:spcPts val="0"/>
              </a:spcAft>
              <a:buSzPts val="1120"/>
              <a:buNone/>
              <a:defRPr>
                <a:solidFill>
                  <a:schemeClr val="lt1"/>
                </a:solidFill>
              </a:defRPr>
            </a:lvl5pPr>
            <a:lvl6pPr lvl="5" algn="ctr">
              <a:spcBef>
                <a:spcPts val="1000"/>
              </a:spcBef>
              <a:spcAft>
                <a:spcPts val="0"/>
              </a:spcAft>
              <a:buSzPts val="1120"/>
              <a:buNone/>
              <a:defRPr>
                <a:solidFill>
                  <a:schemeClr val="lt1"/>
                </a:solidFill>
              </a:defRPr>
            </a:lvl6pPr>
            <a:lvl7pPr lvl="6" algn="ctr">
              <a:spcBef>
                <a:spcPts val="1000"/>
              </a:spcBef>
              <a:spcAft>
                <a:spcPts val="0"/>
              </a:spcAft>
              <a:buSzPts val="1120"/>
              <a:buNone/>
              <a:defRPr>
                <a:solidFill>
                  <a:schemeClr val="lt1"/>
                </a:solidFill>
              </a:defRPr>
            </a:lvl7pPr>
            <a:lvl8pPr lvl="7" algn="ctr">
              <a:spcBef>
                <a:spcPts val="1000"/>
              </a:spcBef>
              <a:spcAft>
                <a:spcPts val="0"/>
              </a:spcAft>
              <a:buSzPts val="1120"/>
              <a:buNone/>
              <a:defRPr>
                <a:solidFill>
                  <a:schemeClr val="lt1"/>
                </a:solidFill>
              </a:defRPr>
            </a:lvl8pPr>
            <a:lvl9pPr lvl="8" algn="ctr">
              <a:spcBef>
                <a:spcPts val="1000"/>
              </a:spcBef>
              <a:spcAft>
                <a:spcPts val="0"/>
              </a:spcAft>
              <a:buSzPts val="1120"/>
              <a:buNone/>
              <a:defRPr>
                <a:solidFill>
                  <a:schemeClr val="lt1"/>
                </a:solidFill>
              </a:defRPr>
            </a:lvl9pPr>
          </a:lstStyle>
          <a:p/>
        </p:txBody>
      </p:sp>
      <p:sp>
        <p:nvSpPr>
          <p:cNvPr id="20" name="Google Shape;20;p2"/>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2"/>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74" name="Shape 74"/>
        <p:cNvGrpSpPr/>
        <p:nvPr/>
      </p:nvGrpSpPr>
      <p:grpSpPr>
        <a:xfrm>
          <a:off x="0" y="0"/>
          <a:ext cx="0" cy="0"/>
          <a:chOff x="0" y="0"/>
          <a:chExt cx="0" cy="0"/>
        </a:xfrm>
      </p:grpSpPr>
      <p:sp>
        <p:nvSpPr>
          <p:cNvPr id="75" name="Google Shape;75;p11"/>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1"/>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78" name="Shape 78"/>
        <p:cNvGrpSpPr/>
        <p:nvPr/>
      </p:nvGrpSpPr>
      <p:grpSpPr>
        <a:xfrm>
          <a:off x="0" y="0"/>
          <a:ext cx="0" cy="0"/>
          <a:chOff x="0" y="0"/>
          <a:chExt cx="0" cy="0"/>
        </a:xfrm>
      </p:grpSpPr>
      <p:sp>
        <p:nvSpPr>
          <p:cNvPr id="79" name="Google Shape;79;p12"/>
          <p:cNvSpPr txBox="1"/>
          <p:nvPr>
            <p:ph type="title"/>
          </p:nvPr>
        </p:nvSpPr>
        <p:spPr>
          <a:xfrm>
            <a:off x="484187" y="339328"/>
            <a:ext cx="7056300" cy="10500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2"/>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2"/>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2"/>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83" name="Shape 83"/>
        <p:cNvGrpSpPr/>
        <p:nvPr/>
      </p:nvGrpSpPr>
      <p:grpSpPr>
        <a:xfrm>
          <a:off x="0" y="0"/>
          <a:ext cx="0" cy="0"/>
          <a:chOff x="0" y="0"/>
          <a:chExt cx="0" cy="0"/>
        </a:xfrm>
      </p:grpSpPr>
      <p:sp>
        <p:nvSpPr>
          <p:cNvPr id="84" name="Google Shape;84;p13"/>
          <p:cNvSpPr txBox="1"/>
          <p:nvPr>
            <p:ph type="title"/>
          </p:nvPr>
        </p:nvSpPr>
        <p:spPr>
          <a:xfrm>
            <a:off x="484187" y="339328"/>
            <a:ext cx="7056300" cy="10500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3"/>
          <p:cNvSpPr txBox="1"/>
          <p:nvPr>
            <p:ph idx="1" type="body"/>
          </p:nvPr>
        </p:nvSpPr>
        <p:spPr>
          <a:xfrm>
            <a:off x="827700" y="1428750"/>
            <a:ext cx="3298200" cy="4323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solidFill>
                  <a:srgbClr val="86D1D8"/>
                </a:solidFill>
              </a:defRPr>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86" name="Google Shape;86;p13"/>
          <p:cNvSpPr txBox="1"/>
          <p:nvPr>
            <p:ph idx="2" type="body"/>
          </p:nvPr>
        </p:nvSpPr>
        <p:spPr>
          <a:xfrm>
            <a:off x="827700" y="1885950"/>
            <a:ext cx="3298200" cy="280620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sz="1800"/>
            </a:lvl1pPr>
            <a:lvl2pPr indent="-309880" lvl="1" marL="914400" algn="l">
              <a:spcBef>
                <a:spcPts val="1000"/>
              </a:spcBef>
              <a:spcAft>
                <a:spcPts val="0"/>
              </a:spcAft>
              <a:buSzPts val="1280"/>
              <a:buChar char="►"/>
              <a:defRPr sz="1600"/>
            </a:lvl2pPr>
            <a:lvl3pPr indent="-299719" lvl="2" marL="1371600" algn="l">
              <a:spcBef>
                <a:spcPts val="1000"/>
              </a:spcBef>
              <a:spcAft>
                <a:spcPts val="0"/>
              </a:spcAft>
              <a:buSzPts val="1120"/>
              <a:buChar char="►"/>
              <a:defRPr sz="1400"/>
            </a:lvl3pPr>
            <a:lvl4pPr indent="-289560" lvl="3" marL="1828800" algn="l">
              <a:spcBef>
                <a:spcPts val="1000"/>
              </a:spcBef>
              <a:spcAft>
                <a:spcPts val="0"/>
              </a:spcAft>
              <a:buSzPts val="960"/>
              <a:buChar char="►"/>
              <a:defRPr sz="1200"/>
            </a:lvl4pPr>
            <a:lvl5pPr indent="-289560" lvl="4" marL="2286000" algn="l">
              <a:spcBef>
                <a:spcPts val="1000"/>
              </a:spcBef>
              <a:spcAft>
                <a:spcPts val="0"/>
              </a:spcAft>
              <a:buSzPts val="960"/>
              <a:buChar char="►"/>
              <a:defRPr sz="1200"/>
            </a:lvl5pPr>
            <a:lvl6pPr indent="-289560" lvl="5" marL="2743200" algn="l">
              <a:spcBef>
                <a:spcPts val="1000"/>
              </a:spcBef>
              <a:spcAft>
                <a:spcPts val="0"/>
              </a:spcAft>
              <a:buSzPts val="960"/>
              <a:buChar char="►"/>
              <a:defRPr sz="1200"/>
            </a:lvl6pPr>
            <a:lvl7pPr indent="-289560" lvl="6" marL="3200400" algn="l">
              <a:spcBef>
                <a:spcPts val="1000"/>
              </a:spcBef>
              <a:spcAft>
                <a:spcPts val="0"/>
              </a:spcAft>
              <a:buSzPts val="960"/>
              <a:buChar char="►"/>
              <a:defRPr sz="1200"/>
            </a:lvl7pPr>
            <a:lvl8pPr indent="-289559" lvl="7" marL="3657600" algn="l">
              <a:spcBef>
                <a:spcPts val="1000"/>
              </a:spcBef>
              <a:spcAft>
                <a:spcPts val="0"/>
              </a:spcAft>
              <a:buSzPts val="960"/>
              <a:buChar char="►"/>
              <a:defRPr sz="1200"/>
            </a:lvl8pPr>
            <a:lvl9pPr indent="-289559" lvl="8" marL="4114800" algn="l">
              <a:spcBef>
                <a:spcPts val="1000"/>
              </a:spcBef>
              <a:spcAft>
                <a:spcPts val="0"/>
              </a:spcAft>
              <a:buSzPts val="960"/>
              <a:buChar char="►"/>
              <a:defRPr sz="1200"/>
            </a:lvl9pPr>
          </a:lstStyle>
          <a:p/>
        </p:txBody>
      </p:sp>
      <p:sp>
        <p:nvSpPr>
          <p:cNvPr id="87" name="Google Shape;87;p13"/>
          <p:cNvSpPr txBox="1"/>
          <p:nvPr>
            <p:ph idx="3" type="body"/>
          </p:nvPr>
        </p:nvSpPr>
        <p:spPr>
          <a:xfrm>
            <a:off x="4241976" y="1428750"/>
            <a:ext cx="3298200" cy="4323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solidFill>
                  <a:srgbClr val="86D1D8"/>
                </a:solidFill>
              </a:defRPr>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88" name="Google Shape;88;p13"/>
          <p:cNvSpPr txBox="1"/>
          <p:nvPr>
            <p:ph idx="4" type="body"/>
          </p:nvPr>
        </p:nvSpPr>
        <p:spPr>
          <a:xfrm>
            <a:off x="4241976" y="1885950"/>
            <a:ext cx="3298200" cy="280620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sz="1800"/>
            </a:lvl1pPr>
            <a:lvl2pPr indent="-309880" lvl="1" marL="914400" algn="l">
              <a:spcBef>
                <a:spcPts val="1000"/>
              </a:spcBef>
              <a:spcAft>
                <a:spcPts val="0"/>
              </a:spcAft>
              <a:buSzPts val="1280"/>
              <a:buChar char="►"/>
              <a:defRPr sz="1600"/>
            </a:lvl2pPr>
            <a:lvl3pPr indent="-299719" lvl="2" marL="1371600" algn="l">
              <a:spcBef>
                <a:spcPts val="1000"/>
              </a:spcBef>
              <a:spcAft>
                <a:spcPts val="0"/>
              </a:spcAft>
              <a:buSzPts val="1120"/>
              <a:buChar char="►"/>
              <a:defRPr sz="1400"/>
            </a:lvl3pPr>
            <a:lvl4pPr indent="-289560" lvl="3" marL="1828800" algn="l">
              <a:spcBef>
                <a:spcPts val="1000"/>
              </a:spcBef>
              <a:spcAft>
                <a:spcPts val="0"/>
              </a:spcAft>
              <a:buSzPts val="960"/>
              <a:buChar char="►"/>
              <a:defRPr sz="1200"/>
            </a:lvl4pPr>
            <a:lvl5pPr indent="-289560" lvl="4" marL="2286000" algn="l">
              <a:spcBef>
                <a:spcPts val="1000"/>
              </a:spcBef>
              <a:spcAft>
                <a:spcPts val="0"/>
              </a:spcAft>
              <a:buSzPts val="960"/>
              <a:buChar char="►"/>
              <a:defRPr sz="1200"/>
            </a:lvl5pPr>
            <a:lvl6pPr indent="-289560" lvl="5" marL="2743200" algn="l">
              <a:spcBef>
                <a:spcPts val="1000"/>
              </a:spcBef>
              <a:spcAft>
                <a:spcPts val="0"/>
              </a:spcAft>
              <a:buSzPts val="960"/>
              <a:buChar char="►"/>
              <a:defRPr sz="1200"/>
            </a:lvl6pPr>
            <a:lvl7pPr indent="-289560" lvl="6" marL="3200400" algn="l">
              <a:spcBef>
                <a:spcPts val="1000"/>
              </a:spcBef>
              <a:spcAft>
                <a:spcPts val="0"/>
              </a:spcAft>
              <a:buSzPts val="960"/>
              <a:buChar char="►"/>
              <a:defRPr sz="1200"/>
            </a:lvl7pPr>
            <a:lvl8pPr indent="-289559" lvl="7" marL="3657600" algn="l">
              <a:spcBef>
                <a:spcPts val="1000"/>
              </a:spcBef>
              <a:spcAft>
                <a:spcPts val="0"/>
              </a:spcAft>
              <a:buSzPts val="960"/>
              <a:buChar char="►"/>
              <a:defRPr sz="1200"/>
            </a:lvl8pPr>
            <a:lvl9pPr indent="-289559" lvl="8" marL="4114800" algn="l">
              <a:spcBef>
                <a:spcPts val="1000"/>
              </a:spcBef>
              <a:spcAft>
                <a:spcPts val="0"/>
              </a:spcAft>
              <a:buSzPts val="960"/>
              <a:buChar char="►"/>
              <a:defRPr sz="1200"/>
            </a:lvl9pPr>
          </a:lstStyle>
          <a:p/>
        </p:txBody>
      </p:sp>
      <p:sp>
        <p:nvSpPr>
          <p:cNvPr id="89" name="Google Shape;89;p13"/>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3"/>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3"/>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92" name="Shape 92"/>
        <p:cNvGrpSpPr/>
        <p:nvPr/>
      </p:nvGrpSpPr>
      <p:grpSpPr>
        <a:xfrm>
          <a:off x="0" y="0"/>
          <a:ext cx="0" cy="0"/>
          <a:chOff x="0" y="0"/>
          <a:chExt cx="0" cy="0"/>
        </a:xfrm>
      </p:grpSpPr>
      <p:sp>
        <p:nvSpPr>
          <p:cNvPr id="93" name="Google Shape;93;p14"/>
          <p:cNvSpPr txBox="1"/>
          <p:nvPr>
            <p:ph type="title"/>
          </p:nvPr>
        </p:nvSpPr>
        <p:spPr>
          <a:xfrm>
            <a:off x="484187" y="339328"/>
            <a:ext cx="7056300" cy="10500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4"/>
          <p:cNvSpPr txBox="1"/>
          <p:nvPr>
            <p:ph idx="1" type="body"/>
          </p:nvPr>
        </p:nvSpPr>
        <p:spPr>
          <a:xfrm>
            <a:off x="827700" y="1545432"/>
            <a:ext cx="3298200" cy="314670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sz="1800"/>
            </a:lvl1pPr>
            <a:lvl2pPr indent="-309880" lvl="1" marL="914400" algn="l">
              <a:spcBef>
                <a:spcPts val="1000"/>
              </a:spcBef>
              <a:spcAft>
                <a:spcPts val="0"/>
              </a:spcAft>
              <a:buSzPts val="1280"/>
              <a:buChar char="►"/>
              <a:defRPr sz="1600"/>
            </a:lvl2pPr>
            <a:lvl3pPr indent="-299719" lvl="2" marL="1371600" algn="l">
              <a:spcBef>
                <a:spcPts val="1000"/>
              </a:spcBef>
              <a:spcAft>
                <a:spcPts val="0"/>
              </a:spcAft>
              <a:buSzPts val="1120"/>
              <a:buChar char="►"/>
              <a:defRPr sz="1400"/>
            </a:lvl3pPr>
            <a:lvl4pPr indent="-289560" lvl="3" marL="1828800" algn="l">
              <a:spcBef>
                <a:spcPts val="1000"/>
              </a:spcBef>
              <a:spcAft>
                <a:spcPts val="0"/>
              </a:spcAft>
              <a:buSzPts val="960"/>
              <a:buChar char="►"/>
              <a:defRPr sz="1200"/>
            </a:lvl4pPr>
            <a:lvl5pPr indent="-289560" lvl="4" marL="2286000" algn="l">
              <a:spcBef>
                <a:spcPts val="1000"/>
              </a:spcBef>
              <a:spcAft>
                <a:spcPts val="0"/>
              </a:spcAft>
              <a:buSzPts val="960"/>
              <a:buChar char="►"/>
              <a:defRPr sz="1200"/>
            </a:lvl5pPr>
            <a:lvl6pPr indent="-289560" lvl="5" marL="2743200" algn="l">
              <a:spcBef>
                <a:spcPts val="1000"/>
              </a:spcBef>
              <a:spcAft>
                <a:spcPts val="0"/>
              </a:spcAft>
              <a:buSzPts val="960"/>
              <a:buChar char="►"/>
              <a:defRPr sz="1200"/>
            </a:lvl6pPr>
            <a:lvl7pPr indent="-289560" lvl="6" marL="3200400" algn="l">
              <a:spcBef>
                <a:spcPts val="1000"/>
              </a:spcBef>
              <a:spcAft>
                <a:spcPts val="0"/>
              </a:spcAft>
              <a:buSzPts val="960"/>
              <a:buChar char="►"/>
              <a:defRPr sz="1200"/>
            </a:lvl7pPr>
            <a:lvl8pPr indent="-289559" lvl="7" marL="3657600" algn="l">
              <a:spcBef>
                <a:spcPts val="1000"/>
              </a:spcBef>
              <a:spcAft>
                <a:spcPts val="0"/>
              </a:spcAft>
              <a:buSzPts val="960"/>
              <a:buChar char="►"/>
              <a:defRPr sz="1200"/>
            </a:lvl8pPr>
            <a:lvl9pPr indent="-289559" lvl="8" marL="4114800" algn="l">
              <a:spcBef>
                <a:spcPts val="1000"/>
              </a:spcBef>
              <a:spcAft>
                <a:spcPts val="0"/>
              </a:spcAft>
              <a:buSzPts val="960"/>
              <a:buChar char="►"/>
              <a:defRPr sz="1200"/>
            </a:lvl9pPr>
          </a:lstStyle>
          <a:p/>
        </p:txBody>
      </p:sp>
      <p:sp>
        <p:nvSpPr>
          <p:cNvPr id="95" name="Google Shape;95;p14"/>
          <p:cNvSpPr txBox="1"/>
          <p:nvPr>
            <p:ph idx="2" type="body"/>
          </p:nvPr>
        </p:nvSpPr>
        <p:spPr>
          <a:xfrm>
            <a:off x="4241975" y="1542070"/>
            <a:ext cx="3298200" cy="315030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sz="1800"/>
            </a:lvl1pPr>
            <a:lvl2pPr indent="-309880" lvl="1" marL="914400" algn="l">
              <a:spcBef>
                <a:spcPts val="1000"/>
              </a:spcBef>
              <a:spcAft>
                <a:spcPts val="0"/>
              </a:spcAft>
              <a:buSzPts val="1280"/>
              <a:buChar char="►"/>
              <a:defRPr sz="1600"/>
            </a:lvl2pPr>
            <a:lvl3pPr indent="-299719" lvl="2" marL="1371600" algn="l">
              <a:spcBef>
                <a:spcPts val="1000"/>
              </a:spcBef>
              <a:spcAft>
                <a:spcPts val="0"/>
              </a:spcAft>
              <a:buSzPts val="1120"/>
              <a:buChar char="►"/>
              <a:defRPr sz="1400"/>
            </a:lvl3pPr>
            <a:lvl4pPr indent="-289560" lvl="3" marL="1828800" algn="l">
              <a:spcBef>
                <a:spcPts val="1000"/>
              </a:spcBef>
              <a:spcAft>
                <a:spcPts val="0"/>
              </a:spcAft>
              <a:buSzPts val="960"/>
              <a:buChar char="►"/>
              <a:defRPr sz="1200"/>
            </a:lvl4pPr>
            <a:lvl5pPr indent="-289560" lvl="4" marL="2286000" algn="l">
              <a:spcBef>
                <a:spcPts val="1000"/>
              </a:spcBef>
              <a:spcAft>
                <a:spcPts val="0"/>
              </a:spcAft>
              <a:buSzPts val="960"/>
              <a:buChar char="►"/>
              <a:defRPr sz="1200"/>
            </a:lvl5pPr>
            <a:lvl6pPr indent="-289560" lvl="5" marL="2743200" algn="l">
              <a:spcBef>
                <a:spcPts val="1000"/>
              </a:spcBef>
              <a:spcAft>
                <a:spcPts val="0"/>
              </a:spcAft>
              <a:buSzPts val="960"/>
              <a:buChar char="►"/>
              <a:defRPr sz="1200"/>
            </a:lvl6pPr>
            <a:lvl7pPr indent="-289560" lvl="6" marL="3200400" algn="l">
              <a:spcBef>
                <a:spcPts val="1000"/>
              </a:spcBef>
              <a:spcAft>
                <a:spcPts val="0"/>
              </a:spcAft>
              <a:buSzPts val="960"/>
              <a:buChar char="►"/>
              <a:defRPr sz="1200"/>
            </a:lvl7pPr>
            <a:lvl8pPr indent="-289559" lvl="7" marL="3657600" algn="l">
              <a:spcBef>
                <a:spcPts val="1000"/>
              </a:spcBef>
              <a:spcAft>
                <a:spcPts val="0"/>
              </a:spcAft>
              <a:buSzPts val="960"/>
              <a:buChar char="►"/>
              <a:defRPr sz="1200"/>
            </a:lvl8pPr>
            <a:lvl9pPr indent="-289559" lvl="8" marL="4114800" algn="l">
              <a:spcBef>
                <a:spcPts val="1000"/>
              </a:spcBef>
              <a:spcAft>
                <a:spcPts val="0"/>
              </a:spcAft>
              <a:buSzPts val="960"/>
              <a:buChar char="►"/>
              <a:defRPr sz="1200"/>
            </a:lvl9pPr>
          </a:lstStyle>
          <a:p/>
        </p:txBody>
      </p:sp>
      <p:sp>
        <p:nvSpPr>
          <p:cNvPr id="96" name="Google Shape;96;p14"/>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14"/>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14"/>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99" name="Shape 99"/>
        <p:cNvGrpSpPr/>
        <p:nvPr/>
      </p:nvGrpSpPr>
      <p:grpSpPr>
        <a:xfrm>
          <a:off x="0" y="0"/>
          <a:ext cx="0" cy="0"/>
          <a:chOff x="0" y="0"/>
          <a:chExt cx="0" cy="0"/>
        </a:xfrm>
      </p:grpSpPr>
      <p:sp>
        <p:nvSpPr>
          <p:cNvPr id="100" name="Google Shape;100;p15"/>
          <p:cNvSpPr txBox="1"/>
          <p:nvPr>
            <p:ph type="title"/>
          </p:nvPr>
        </p:nvSpPr>
        <p:spPr>
          <a:xfrm>
            <a:off x="866443" y="2146300"/>
            <a:ext cx="6621000" cy="14367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15"/>
          <p:cNvSpPr txBox="1"/>
          <p:nvPr>
            <p:ph idx="1" type="body"/>
          </p:nvPr>
        </p:nvSpPr>
        <p:spPr>
          <a:xfrm>
            <a:off x="866442" y="3583036"/>
            <a:ext cx="6621000" cy="645300"/>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600"/>
              <a:buNone/>
              <a:defRPr sz="2000" cap="none">
                <a:solidFill>
                  <a:srgbClr val="86D1D8"/>
                </a:solidFill>
              </a:defRPr>
            </a:lvl1pPr>
            <a:lvl2pPr indent="-228600" lvl="1" marL="914400" algn="l">
              <a:spcBef>
                <a:spcPts val="1000"/>
              </a:spcBef>
              <a:spcAft>
                <a:spcPts val="0"/>
              </a:spcAft>
              <a:buSzPts val="1440"/>
              <a:buNone/>
              <a:defRPr sz="1800">
                <a:solidFill>
                  <a:schemeClr val="lt1"/>
                </a:solidFill>
              </a:defRPr>
            </a:lvl2pPr>
            <a:lvl3pPr indent="-228600" lvl="2" marL="1371600" algn="l">
              <a:spcBef>
                <a:spcPts val="1000"/>
              </a:spcBef>
              <a:spcAft>
                <a:spcPts val="0"/>
              </a:spcAft>
              <a:buSzPts val="1280"/>
              <a:buNone/>
              <a:defRPr sz="1600">
                <a:solidFill>
                  <a:schemeClr val="lt1"/>
                </a:solidFill>
              </a:defRPr>
            </a:lvl3pPr>
            <a:lvl4pPr indent="-228600" lvl="3" marL="1828800" algn="l">
              <a:spcBef>
                <a:spcPts val="1000"/>
              </a:spcBef>
              <a:spcAft>
                <a:spcPts val="0"/>
              </a:spcAft>
              <a:buSzPts val="1120"/>
              <a:buNone/>
              <a:defRPr sz="1400">
                <a:solidFill>
                  <a:schemeClr val="lt1"/>
                </a:solidFill>
              </a:defRPr>
            </a:lvl4pPr>
            <a:lvl5pPr indent="-228600" lvl="4" marL="2286000" algn="l">
              <a:spcBef>
                <a:spcPts val="1000"/>
              </a:spcBef>
              <a:spcAft>
                <a:spcPts val="0"/>
              </a:spcAft>
              <a:buSzPts val="1120"/>
              <a:buNone/>
              <a:defRPr sz="1400">
                <a:solidFill>
                  <a:schemeClr val="lt1"/>
                </a:solidFill>
              </a:defRPr>
            </a:lvl5pPr>
            <a:lvl6pPr indent="-228600" lvl="5" marL="2743200" algn="l">
              <a:spcBef>
                <a:spcPts val="1000"/>
              </a:spcBef>
              <a:spcAft>
                <a:spcPts val="0"/>
              </a:spcAft>
              <a:buSzPts val="1120"/>
              <a:buNone/>
              <a:defRPr sz="1400">
                <a:solidFill>
                  <a:schemeClr val="lt1"/>
                </a:solidFill>
              </a:defRPr>
            </a:lvl6pPr>
            <a:lvl7pPr indent="-228600" lvl="6" marL="3200400" algn="l">
              <a:spcBef>
                <a:spcPts val="1000"/>
              </a:spcBef>
              <a:spcAft>
                <a:spcPts val="0"/>
              </a:spcAft>
              <a:buSzPts val="1120"/>
              <a:buNone/>
              <a:defRPr sz="1400">
                <a:solidFill>
                  <a:schemeClr val="lt1"/>
                </a:solidFill>
              </a:defRPr>
            </a:lvl7pPr>
            <a:lvl8pPr indent="-228600" lvl="7" marL="3657600" algn="l">
              <a:spcBef>
                <a:spcPts val="1000"/>
              </a:spcBef>
              <a:spcAft>
                <a:spcPts val="0"/>
              </a:spcAft>
              <a:buSzPts val="1120"/>
              <a:buNone/>
              <a:defRPr sz="1400">
                <a:solidFill>
                  <a:schemeClr val="lt1"/>
                </a:solidFill>
              </a:defRPr>
            </a:lvl8pPr>
            <a:lvl9pPr indent="-228600" lvl="8" marL="4114800" algn="l">
              <a:spcBef>
                <a:spcPts val="1000"/>
              </a:spcBef>
              <a:spcAft>
                <a:spcPts val="0"/>
              </a:spcAft>
              <a:buSzPts val="1120"/>
              <a:buNone/>
              <a:defRPr sz="1400">
                <a:solidFill>
                  <a:schemeClr val="lt1"/>
                </a:solidFill>
              </a:defRPr>
            </a:lvl9pPr>
          </a:lstStyle>
          <a:p/>
        </p:txBody>
      </p:sp>
      <p:sp>
        <p:nvSpPr>
          <p:cNvPr id="102" name="Google Shape;102;p15"/>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p15"/>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15"/>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tação com Legenda">
  <p:cSld name="Citação com Legenda">
    <p:spTree>
      <p:nvGrpSpPr>
        <p:cNvPr id="119" name="Shape 119"/>
        <p:cNvGrpSpPr/>
        <p:nvPr/>
      </p:nvGrpSpPr>
      <p:grpSpPr>
        <a:xfrm>
          <a:off x="0" y="0"/>
          <a:ext cx="0" cy="0"/>
          <a:chOff x="0" y="0"/>
          <a:chExt cx="0" cy="0"/>
        </a:xfrm>
      </p:grpSpPr>
      <p:sp>
        <p:nvSpPr>
          <p:cNvPr id="120" name="Google Shape;120;p17"/>
          <p:cNvSpPr txBox="1"/>
          <p:nvPr>
            <p:ph type="title"/>
          </p:nvPr>
        </p:nvSpPr>
        <p:spPr>
          <a:xfrm>
            <a:off x="1181409" y="1085850"/>
            <a:ext cx="6000900" cy="17424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17"/>
          <p:cNvSpPr txBox="1"/>
          <p:nvPr>
            <p:ph idx="1" type="body"/>
          </p:nvPr>
        </p:nvSpPr>
        <p:spPr>
          <a:xfrm>
            <a:off x="1448177" y="2828380"/>
            <a:ext cx="5461200" cy="2565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b="0" i="0" sz="1400" cap="small">
                <a:solidFill>
                  <a:srgbClr val="86D1D8"/>
                </a:solidFill>
                <a:latin typeface="Century Gothic"/>
                <a:ea typeface="Century Gothic"/>
                <a:cs typeface="Century Gothic"/>
                <a:sym typeface="Century Gothic"/>
              </a:defRPr>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122" name="Google Shape;122;p17"/>
          <p:cNvSpPr txBox="1"/>
          <p:nvPr>
            <p:ph idx="2" type="body"/>
          </p:nvPr>
        </p:nvSpPr>
        <p:spPr>
          <a:xfrm>
            <a:off x="866442" y="3262993"/>
            <a:ext cx="6621000" cy="1257300"/>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123" name="Google Shape;123;p17"/>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 name="Google Shape;124;p17"/>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17"/>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Colunas">
  <p:cSld name="3 Colunas">
    <p:spTree>
      <p:nvGrpSpPr>
        <p:cNvPr id="140" name="Shape 140"/>
        <p:cNvGrpSpPr/>
        <p:nvPr/>
      </p:nvGrpSpPr>
      <p:grpSpPr>
        <a:xfrm>
          <a:off x="0" y="0"/>
          <a:ext cx="0" cy="0"/>
          <a:chOff x="0" y="0"/>
          <a:chExt cx="0" cy="0"/>
        </a:xfrm>
      </p:grpSpPr>
      <p:sp>
        <p:nvSpPr>
          <p:cNvPr id="141" name="Google Shape;141;p19"/>
          <p:cNvSpPr txBox="1"/>
          <p:nvPr>
            <p:ph type="title"/>
          </p:nvPr>
        </p:nvSpPr>
        <p:spPr>
          <a:xfrm>
            <a:off x="484187" y="339328"/>
            <a:ext cx="7056300" cy="10500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sz="4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2" name="Google Shape;142;p19"/>
          <p:cNvSpPr txBox="1"/>
          <p:nvPr>
            <p:ph idx="1" type="body"/>
          </p:nvPr>
        </p:nvSpPr>
        <p:spPr>
          <a:xfrm>
            <a:off x="474834" y="1485900"/>
            <a:ext cx="2210700" cy="4323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solidFill>
                  <a:srgbClr val="86D1D8"/>
                </a:solidFill>
              </a:defRPr>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143" name="Google Shape;143;p19"/>
          <p:cNvSpPr txBox="1"/>
          <p:nvPr>
            <p:ph idx="2" type="body"/>
          </p:nvPr>
        </p:nvSpPr>
        <p:spPr>
          <a:xfrm>
            <a:off x="489475" y="2000250"/>
            <a:ext cx="2196000" cy="26919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144" name="Google Shape;144;p19"/>
          <p:cNvSpPr txBox="1"/>
          <p:nvPr>
            <p:ph idx="3" type="body"/>
          </p:nvPr>
        </p:nvSpPr>
        <p:spPr>
          <a:xfrm>
            <a:off x="2913504" y="1485900"/>
            <a:ext cx="2202900" cy="4323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solidFill>
                  <a:srgbClr val="86D1D8"/>
                </a:solidFill>
              </a:defRPr>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145" name="Google Shape;145;p19"/>
          <p:cNvSpPr txBox="1"/>
          <p:nvPr>
            <p:ph idx="4" type="body"/>
          </p:nvPr>
        </p:nvSpPr>
        <p:spPr>
          <a:xfrm>
            <a:off x="2905586" y="2000250"/>
            <a:ext cx="2210700" cy="26919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146" name="Google Shape;146;p19"/>
          <p:cNvSpPr txBox="1"/>
          <p:nvPr>
            <p:ph idx="5" type="body"/>
          </p:nvPr>
        </p:nvSpPr>
        <p:spPr>
          <a:xfrm>
            <a:off x="5344917" y="1485900"/>
            <a:ext cx="2199600" cy="4323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solidFill>
                  <a:srgbClr val="86D1D8"/>
                </a:solidFill>
              </a:defRPr>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147" name="Google Shape;147;p19"/>
          <p:cNvSpPr txBox="1"/>
          <p:nvPr>
            <p:ph idx="6" type="body"/>
          </p:nvPr>
        </p:nvSpPr>
        <p:spPr>
          <a:xfrm>
            <a:off x="5344917" y="2000250"/>
            <a:ext cx="2199600" cy="26919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148" name="Google Shape;148;p19"/>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9" name="Google Shape;149;p19"/>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0" name="Google Shape;150;p19"/>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Colunas de Imagem">
  <p:cSld name="3 Colunas de Imagem">
    <p:spTree>
      <p:nvGrpSpPr>
        <p:cNvPr id="165" name="Shape 165"/>
        <p:cNvGrpSpPr/>
        <p:nvPr/>
      </p:nvGrpSpPr>
      <p:grpSpPr>
        <a:xfrm>
          <a:off x="0" y="0"/>
          <a:ext cx="0" cy="0"/>
          <a:chOff x="0" y="0"/>
          <a:chExt cx="0" cy="0"/>
        </a:xfrm>
      </p:grpSpPr>
      <p:sp>
        <p:nvSpPr>
          <p:cNvPr id="166" name="Google Shape;166;p21"/>
          <p:cNvSpPr txBox="1"/>
          <p:nvPr>
            <p:ph type="title"/>
          </p:nvPr>
        </p:nvSpPr>
        <p:spPr>
          <a:xfrm>
            <a:off x="484187" y="339328"/>
            <a:ext cx="7056300" cy="10500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sz="4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7" name="Google Shape;167;p21"/>
          <p:cNvSpPr txBox="1"/>
          <p:nvPr>
            <p:ph idx="1" type="body"/>
          </p:nvPr>
        </p:nvSpPr>
        <p:spPr>
          <a:xfrm>
            <a:off x="489475" y="3188212"/>
            <a:ext cx="2205600" cy="4323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solidFill>
                  <a:srgbClr val="86D1D8"/>
                </a:solidFill>
              </a:defRPr>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168" name="Google Shape;168;p21"/>
          <p:cNvSpPr/>
          <p:nvPr>
            <p:ph idx="2" type="pic"/>
          </p:nvPr>
        </p:nvSpPr>
        <p:spPr>
          <a:xfrm>
            <a:off x="489475" y="1657350"/>
            <a:ext cx="2205600" cy="1143000"/>
          </a:xfrm>
          <a:prstGeom prst="roundRect">
            <a:avLst>
              <a:gd fmla="val 1858" name="adj"/>
            </a:avLst>
          </a:prstGeom>
          <a:noFill/>
          <a:ln>
            <a:noFill/>
          </a:ln>
          <a:effectLst>
            <a:outerShdw blurRad="50800" rotWithShape="0" algn="tl" dir="5400000" dist="50800">
              <a:srgbClr val="000000">
                <a:alpha val="42745"/>
              </a:srgbClr>
            </a:outerShdw>
          </a:effectLst>
        </p:spPr>
      </p:sp>
      <p:sp>
        <p:nvSpPr>
          <p:cNvPr id="169" name="Google Shape;169;p21"/>
          <p:cNvSpPr txBox="1"/>
          <p:nvPr>
            <p:ph idx="3" type="body"/>
          </p:nvPr>
        </p:nvSpPr>
        <p:spPr>
          <a:xfrm>
            <a:off x="489475" y="3620409"/>
            <a:ext cx="2205600" cy="494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170" name="Google Shape;170;p21"/>
          <p:cNvSpPr txBox="1"/>
          <p:nvPr>
            <p:ph idx="4" type="body"/>
          </p:nvPr>
        </p:nvSpPr>
        <p:spPr>
          <a:xfrm>
            <a:off x="2917792" y="3188212"/>
            <a:ext cx="2198400" cy="4323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solidFill>
                  <a:srgbClr val="86D1D8"/>
                </a:solidFill>
              </a:defRPr>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171" name="Google Shape;171;p21"/>
          <p:cNvSpPr/>
          <p:nvPr>
            <p:ph idx="5" type="pic"/>
          </p:nvPr>
        </p:nvSpPr>
        <p:spPr>
          <a:xfrm>
            <a:off x="2917791" y="1657350"/>
            <a:ext cx="2198400" cy="1143000"/>
          </a:xfrm>
          <a:prstGeom prst="roundRect">
            <a:avLst>
              <a:gd fmla="val 1858" name="adj"/>
            </a:avLst>
          </a:prstGeom>
          <a:noFill/>
          <a:ln>
            <a:noFill/>
          </a:ln>
          <a:effectLst>
            <a:outerShdw blurRad="50800" rotWithShape="0" algn="tl" dir="5400000" dist="50800">
              <a:srgbClr val="000000">
                <a:alpha val="42745"/>
              </a:srgbClr>
            </a:outerShdw>
          </a:effectLst>
        </p:spPr>
      </p:sp>
      <p:sp>
        <p:nvSpPr>
          <p:cNvPr id="172" name="Google Shape;172;p21"/>
          <p:cNvSpPr txBox="1"/>
          <p:nvPr>
            <p:ph idx="6" type="body"/>
          </p:nvPr>
        </p:nvSpPr>
        <p:spPr>
          <a:xfrm>
            <a:off x="2916776" y="3620408"/>
            <a:ext cx="2201400" cy="494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173" name="Google Shape;173;p21"/>
          <p:cNvSpPr txBox="1"/>
          <p:nvPr>
            <p:ph idx="7" type="body"/>
          </p:nvPr>
        </p:nvSpPr>
        <p:spPr>
          <a:xfrm>
            <a:off x="5344917" y="3188212"/>
            <a:ext cx="2199600" cy="4323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solidFill>
                  <a:srgbClr val="86D1D8"/>
                </a:solidFill>
              </a:defRPr>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174" name="Google Shape;174;p21"/>
          <p:cNvSpPr/>
          <p:nvPr>
            <p:ph idx="8" type="pic"/>
          </p:nvPr>
        </p:nvSpPr>
        <p:spPr>
          <a:xfrm>
            <a:off x="5344916" y="1657350"/>
            <a:ext cx="2199600" cy="1143000"/>
          </a:xfrm>
          <a:prstGeom prst="roundRect">
            <a:avLst>
              <a:gd fmla="val 1858" name="adj"/>
            </a:avLst>
          </a:prstGeom>
          <a:noFill/>
          <a:ln>
            <a:noFill/>
          </a:ln>
          <a:effectLst>
            <a:outerShdw blurRad="50800" rotWithShape="0" algn="tl" dir="5400000" dist="50800">
              <a:srgbClr val="000000">
                <a:alpha val="42745"/>
              </a:srgbClr>
            </a:outerShdw>
          </a:effectLst>
        </p:spPr>
      </p:sp>
      <p:sp>
        <p:nvSpPr>
          <p:cNvPr id="175" name="Google Shape;175;p21"/>
          <p:cNvSpPr txBox="1"/>
          <p:nvPr>
            <p:ph idx="9" type="body"/>
          </p:nvPr>
        </p:nvSpPr>
        <p:spPr>
          <a:xfrm>
            <a:off x="5344824" y="3620407"/>
            <a:ext cx="2202600" cy="494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176" name="Google Shape;176;p21"/>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7" name="Google Shape;177;p21"/>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8" name="Google Shape;178;p21"/>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23" name="Shape 23"/>
        <p:cNvGrpSpPr/>
        <p:nvPr/>
      </p:nvGrpSpPr>
      <p:grpSpPr>
        <a:xfrm>
          <a:off x="0" y="0"/>
          <a:ext cx="0" cy="0"/>
          <a:chOff x="0" y="0"/>
          <a:chExt cx="0" cy="0"/>
        </a:xfrm>
      </p:grpSpPr>
      <p:sp>
        <p:nvSpPr>
          <p:cNvPr id="24" name="Google Shape;24;p3"/>
          <p:cNvSpPr txBox="1"/>
          <p:nvPr>
            <p:ph type="title"/>
          </p:nvPr>
        </p:nvSpPr>
        <p:spPr>
          <a:xfrm>
            <a:off x="484187" y="339328"/>
            <a:ext cx="7056300" cy="10500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 type="body"/>
          </p:nvPr>
        </p:nvSpPr>
        <p:spPr>
          <a:xfrm>
            <a:off x="827087" y="1539478"/>
            <a:ext cx="6711900" cy="3146700"/>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26" name="Google Shape;26;p3"/>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3"/>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3"/>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is" type="vertTitleAndTx">
  <p:cSld name="VERTICAL_TITLE_AND_VERTICAL_TEXT">
    <p:spTree>
      <p:nvGrpSpPr>
        <p:cNvPr id="29" name="Shape 29"/>
        <p:cNvGrpSpPr/>
        <p:nvPr/>
      </p:nvGrpSpPr>
      <p:grpSpPr>
        <a:xfrm>
          <a:off x="0" y="0"/>
          <a:ext cx="0" cy="0"/>
          <a:chOff x="0" y="0"/>
          <a:chExt cx="0" cy="0"/>
        </a:xfrm>
      </p:grpSpPr>
      <p:sp>
        <p:nvSpPr>
          <p:cNvPr id="30" name="Google Shape;30;p4"/>
          <p:cNvSpPr txBox="1"/>
          <p:nvPr>
            <p:ph type="title"/>
          </p:nvPr>
        </p:nvSpPr>
        <p:spPr>
          <a:xfrm rot="5400000">
            <a:off x="4702375" y="1849961"/>
            <a:ext cx="4369500" cy="13149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 type="body"/>
          </p:nvPr>
        </p:nvSpPr>
        <p:spPr>
          <a:xfrm rot="5400000">
            <a:off x="1217637" y="-148346"/>
            <a:ext cx="4112400" cy="5568900"/>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32" name="Google Shape;32;p4"/>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4"/>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35" name="Shape 35"/>
        <p:cNvGrpSpPr/>
        <p:nvPr/>
      </p:nvGrpSpPr>
      <p:grpSpPr>
        <a:xfrm>
          <a:off x="0" y="0"/>
          <a:ext cx="0" cy="0"/>
          <a:chOff x="0" y="0"/>
          <a:chExt cx="0" cy="0"/>
        </a:xfrm>
      </p:grpSpPr>
      <p:sp>
        <p:nvSpPr>
          <p:cNvPr id="36" name="Google Shape;36;p5"/>
          <p:cNvSpPr txBox="1"/>
          <p:nvPr>
            <p:ph type="title"/>
          </p:nvPr>
        </p:nvSpPr>
        <p:spPr>
          <a:xfrm>
            <a:off x="484187" y="339328"/>
            <a:ext cx="7056300" cy="10500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5"/>
          <p:cNvSpPr txBox="1"/>
          <p:nvPr>
            <p:ph idx="1" type="body"/>
          </p:nvPr>
        </p:nvSpPr>
        <p:spPr>
          <a:xfrm rot="5400000">
            <a:off x="2609737" y="-243122"/>
            <a:ext cx="3146700" cy="6711900"/>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38" name="Google Shape;38;p5"/>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5"/>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5"/>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rtão de Nome">
  <p:cSld name="Cartão de Nome">
    <p:spTree>
      <p:nvGrpSpPr>
        <p:cNvPr id="41" name="Shape 41"/>
        <p:cNvGrpSpPr/>
        <p:nvPr/>
      </p:nvGrpSpPr>
      <p:grpSpPr>
        <a:xfrm>
          <a:off x="0" y="0"/>
          <a:ext cx="0" cy="0"/>
          <a:chOff x="0" y="0"/>
          <a:chExt cx="0" cy="0"/>
        </a:xfrm>
      </p:grpSpPr>
      <p:sp>
        <p:nvSpPr>
          <p:cNvPr id="42" name="Google Shape;42;p6"/>
          <p:cNvSpPr txBox="1"/>
          <p:nvPr>
            <p:ph type="title"/>
          </p:nvPr>
        </p:nvSpPr>
        <p:spPr>
          <a:xfrm>
            <a:off x="866441" y="2343151"/>
            <a:ext cx="6621000" cy="12399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 type="body"/>
          </p:nvPr>
        </p:nvSpPr>
        <p:spPr>
          <a:xfrm>
            <a:off x="866442" y="3583036"/>
            <a:ext cx="6621000" cy="645300"/>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600"/>
              <a:buNone/>
              <a:defRPr sz="2000" cap="none">
                <a:solidFill>
                  <a:srgbClr val="86D1D8"/>
                </a:solidFill>
              </a:defRPr>
            </a:lvl1pPr>
            <a:lvl2pPr indent="-228600" lvl="1" marL="914400" algn="l">
              <a:spcBef>
                <a:spcPts val="1000"/>
              </a:spcBef>
              <a:spcAft>
                <a:spcPts val="0"/>
              </a:spcAft>
              <a:buSzPts val="1440"/>
              <a:buNone/>
              <a:defRPr sz="1800">
                <a:solidFill>
                  <a:schemeClr val="lt1"/>
                </a:solidFill>
              </a:defRPr>
            </a:lvl2pPr>
            <a:lvl3pPr indent="-228600" lvl="2" marL="1371600" algn="l">
              <a:spcBef>
                <a:spcPts val="1000"/>
              </a:spcBef>
              <a:spcAft>
                <a:spcPts val="0"/>
              </a:spcAft>
              <a:buSzPts val="1280"/>
              <a:buNone/>
              <a:defRPr sz="1600">
                <a:solidFill>
                  <a:schemeClr val="lt1"/>
                </a:solidFill>
              </a:defRPr>
            </a:lvl3pPr>
            <a:lvl4pPr indent="-228600" lvl="3" marL="1828800" algn="l">
              <a:spcBef>
                <a:spcPts val="1000"/>
              </a:spcBef>
              <a:spcAft>
                <a:spcPts val="0"/>
              </a:spcAft>
              <a:buSzPts val="1120"/>
              <a:buNone/>
              <a:defRPr sz="1400">
                <a:solidFill>
                  <a:schemeClr val="lt1"/>
                </a:solidFill>
              </a:defRPr>
            </a:lvl4pPr>
            <a:lvl5pPr indent="-228600" lvl="4" marL="2286000" algn="l">
              <a:spcBef>
                <a:spcPts val="1000"/>
              </a:spcBef>
              <a:spcAft>
                <a:spcPts val="0"/>
              </a:spcAft>
              <a:buSzPts val="1120"/>
              <a:buNone/>
              <a:defRPr sz="1400">
                <a:solidFill>
                  <a:schemeClr val="lt1"/>
                </a:solidFill>
              </a:defRPr>
            </a:lvl5pPr>
            <a:lvl6pPr indent="-228600" lvl="5" marL="2743200" algn="l">
              <a:spcBef>
                <a:spcPts val="1000"/>
              </a:spcBef>
              <a:spcAft>
                <a:spcPts val="0"/>
              </a:spcAft>
              <a:buSzPts val="1120"/>
              <a:buNone/>
              <a:defRPr sz="1400">
                <a:solidFill>
                  <a:schemeClr val="lt1"/>
                </a:solidFill>
              </a:defRPr>
            </a:lvl6pPr>
            <a:lvl7pPr indent="-228600" lvl="6" marL="3200400" algn="l">
              <a:spcBef>
                <a:spcPts val="1000"/>
              </a:spcBef>
              <a:spcAft>
                <a:spcPts val="0"/>
              </a:spcAft>
              <a:buSzPts val="1120"/>
              <a:buNone/>
              <a:defRPr sz="1400">
                <a:solidFill>
                  <a:schemeClr val="lt1"/>
                </a:solidFill>
              </a:defRPr>
            </a:lvl7pPr>
            <a:lvl8pPr indent="-228600" lvl="7" marL="3657600" algn="l">
              <a:spcBef>
                <a:spcPts val="1000"/>
              </a:spcBef>
              <a:spcAft>
                <a:spcPts val="0"/>
              </a:spcAft>
              <a:buSzPts val="1120"/>
              <a:buNone/>
              <a:defRPr sz="1400">
                <a:solidFill>
                  <a:schemeClr val="lt1"/>
                </a:solidFill>
              </a:defRPr>
            </a:lvl8pPr>
            <a:lvl9pPr indent="-228600" lvl="8" marL="4114800" algn="l">
              <a:spcBef>
                <a:spcPts val="1000"/>
              </a:spcBef>
              <a:spcAft>
                <a:spcPts val="0"/>
              </a:spcAft>
              <a:buSzPts val="1120"/>
              <a:buNone/>
              <a:defRPr sz="1400">
                <a:solidFill>
                  <a:schemeClr val="lt1"/>
                </a:solidFill>
              </a:defRPr>
            </a:lvl9pPr>
          </a:lstStyle>
          <a:p/>
        </p:txBody>
      </p:sp>
      <p:sp>
        <p:nvSpPr>
          <p:cNvPr id="44" name="Google Shape;44;p6"/>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6"/>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6"/>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Legenda">
  <p:cSld name="Título e Legenda">
    <p:spTree>
      <p:nvGrpSpPr>
        <p:cNvPr id="47" name="Shape 47"/>
        <p:cNvGrpSpPr/>
        <p:nvPr/>
      </p:nvGrpSpPr>
      <p:grpSpPr>
        <a:xfrm>
          <a:off x="0" y="0"/>
          <a:ext cx="0" cy="0"/>
          <a:chOff x="0" y="0"/>
          <a:chExt cx="0" cy="0"/>
        </a:xfrm>
      </p:grpSpPr>
      <p:sp>
        <p:nvSpPr>
          <p:cNvPr id="48" name="Google Shape;48;p7"/>
          <p:cNvSpPr txBox="1"/>
          <p:nvPr>
            <p:ph type="title"/>
          </p:nvPr>
        </p:nvSpPr>
        <p:spPr>
          <a:xfrm>
            <a:off x="866442" y="1085850"/>
            <a:ext cx="6621000" cy="14859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 type="body"/>
          </p:nvPr>
        </p:nvSpPr>
        <p:spPr>
          <a:xfrm>
            <a:off x="866442" y="2743200"/>
            <a:ext cx="6621000" cy="1771800"/>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50" name="Google Shape;50;p7"/>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7"/>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7"/>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to Panorâmica com Legenda">
  <p:cSld name="Foto Panorâmica com Legenda">
    <p:spTree>
      <p:nvGrpSpPr>
        <p:cNvPr id="53" name="Shape 53"/>
        <p:cNvGrpSpPr/>
        <p:nvPr/>
      </p:nvGrpSpPr>
      <p:grpSpPr>
        <a:xfrm>
          <a:off x="0" y="0"/>
          <a:ext cx="0" cy="0"/>
          <a:chOff x="0" y="0"/>
          <a:chExt cx="0" cy="0"/>
        </a:xfrm>
      </p:grpSpPr>
      <p:sp>
        <p:nvSpPr>
          <p:cNvPr id="54" name="Google Shape;54;p8"/>
          <p:cNvSpPr txBox="1"/>
          <p:nvPr>
            <p:ph type="title"/>
          </p:nvPr>
        </p:nvSpPr>
        <p:spPr>
          <a:xfrm>
            <a:off x="866443" y="3600440"/>
            <a:ext cx="6621000" cy="4251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SzPts val="1400"/>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8"/>
          <p:cNvSpPr/>
          <p:nvPr>
            <p:ph idx="2" type="pic"/>
          </p:nvPr>
        </p:nvSpPr>
        <p:spPr>
          <a:xfrm>
            <a:off x="866442" y="514350"/>
            <a:ext cx="6621000" cy="2730600"/>
          </a:xfrm>
          <a:prstGeom prst="roundRect">
            <a:avLst>
              <a:gd fmla="val 1858" name="adj"/>
            </a:avLst>
          </a:prstGeom>
          <a:noFill/>
          <a:ln>
            <a:noFill/>
          </a:ln>
          <a:effectLst>
            <a:outerShdw blurRad="50800" rotWithShape="0" algn="tl" dir="5400000" dist="50800">
              <a:srgbClr val="000000">
                <a:alpha val="42745"/>
              </a:srgbClr>
            </a:outerShdw>
          </a:effectLst>
        </p:spPr>
      </p:sp>
      <p:sp>
        <p:nvSpPr>
          <p:cNvPr id="56" name="Google Shape;56;p8"/>
          <p:cNvSpPr txBox="1"/>
          <p:nvPr>
            <p:ph idx="1" type="body"/>
          </p:nvPr>
        </p:nvSpPr>
        <p:spPr>
          <a:xfrm>
            <a:off x="866443" y="4025494"/>
            <a:ext cx="6621000" cy="3702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960"/>
              <a:buNone/>
              <a:defRPr sz="12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57" name="Google Shape;57;p8"/>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8"/>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8"/>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0" name="Shape 60"/>
        <p:cNvGrpSpPr/>
        <p:nvPr/>
      </p:nvGrpSpPr>
      <p:grpSpPr>
        <a:xfrm>
          <a:off x="0" y="0"/>
          <a:ext cx="0" cy="0"/>
          <a:chOff x="0" y="0"/>
          <a:chExt cx="0" cy="0"/>
        </a:xfrm>
      </p:grpSpPr>
      <p:sp>
        <p:nvSpPr>
          <p:cNvPr id="61" name="Google Shape;61;p9"/>
          <p:cNvSpPr txBox="1"/>
          <p:nvPr>
            <p:ph type="title"/>
          </p:nvPr>
        </p:nvSpPr>
        <p:spPr>
          <a:xfrm>
            <a:off x="865656" y="1390644"/>
            <a:ext cx="3820800" cy="11811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SzPts val="1400"/>
              <a:buNone/>
              <a:defRPr b="0"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9"/>
          <p:cNvSpPr/>
          <p:nvPr>
            <p:ph idx="2" type="pic"/>
          </p:nvPr>
        </p:nvSpPr>
        <p:spPr>
          <a:xfrm>
            <a:off x="5213517" y="857250"/>
            <a:ext cx="2400900" cy="3429000"/>
          </a:xfrm>
          <a:prstGeom prst="roundRect">
            <a:avLst>
              <a:gd fmla="val 1858" name="adj"/>
            </a:avLst>
          </a:prstGeom>
          <a:noFill/>
          <a:ln>
            <a:noFill/>
          </a:ln>
          <a:effectLst>
            <a:outerShdw blurRad="50800" rotWithShape="0" algn="tl" dir="5400000" dist="50800">
              <a:srgbClr val="000000">
                <a:alpha val="42745"/>
              </a:srgbClr>
            </a:outerShdw>
          </a:effectLst>
        </p:spPr>
      </p:sp>
      <p:sp>
        <p:nvSpPr>
          <p:cNvPr id="63" name="Google Shape;63;p9"/>
          <p:cNvSpPr txBox="1"/>
          <p:nvPr>
            <p:ph idx="1" type="body"/>
          </p:nvPr>
        </p:nvSpPr>
        <p:spPr>
          <a:xfrm>
            <a:off x="866441" y="2743200"/>
            <a:ext cx="3814800" cy="10287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64" name="Google Shape;64;p9"/>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9"/>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9"/>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67" name="Shape 67"/>
        <p:cNvGrpSpPr/>
        <p:nvPr/>
      </p:nvGrpSpPr>
      <p:grpSpPr>
        <a:xfrm>
          <a:off x="0" y="0"/>
          <a:ext cx="0" cy="0"/>
          <a:chOff x="0" y="0"/>
          <a:chExt cx="0" cy="0"/>
        </a:xfrm>
      </p:grpSpPr>
      <p:sp>
        <p:nvSpPr>
          <p:cNvPr id="68" name="Google Shape;68;p10"/>
          <p:cNvSpPr txBox="1"/>
          <p:nvPr>
            <p:ph type="title"/>
          </p:nvPr>
        </p:nvSpPr>
        <p:spPr>
          <a:xfrm>
            <a:off x="866441" y="1085850"/>
            <a:ext cx="2551500" cy="1086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0"/>
          <p:cNvSpPr txBox="1"/>
          <p:nvPr>
            <p:ph idx="1" type="body"/>
          </p:nvPr>
        </p:nvSpPr>
        <p:spPr>
          <a:xfrm>
            <a:off x="3589397" y="1085850"/>
            <a:ext cx="3897900" cy="3429000"/>
          </a:xfrm>
          <a:prstGeom prst="rect">
            <a:avLst/>
          </a:prstGeom>
          <a:noFill/>
          <a:ln>
            <a:noFill/>
          </a:ln>
        </p:spPr>
        <p:txBody>
          <a:bodyPr anchorCtr="0" anchor="ctr" bIns="45700" lIns="91425" spcFirstLastPara="1" rIns="91425" wrap="square" tIns="45700">
            <a:normAutofit/>
          </a:bodyPr>
          <a:lstStyle>
            <a:lvl1pPr indent="-330200" lvl="0" marL="457200" algn="l">
              <a:spcBef>
                <a:spcPts val="1000"/>
              </a:spcBef>
              <a:spcAft>
                <a:spcPts val="0"/>
              </a:spcAft>
              <a:buSzPts val="1600"/>
              <a:buChar char="►"/>
              <a:defRPr sz="2000"/>
            </a:lvl1pPr>
            <a:lvl2pPr indent="-320040" lvl="1" marL="914400" algn="l">
              <a:spcBef>
                <a:spcPts val="1000"/>
              </a:spcBef>
              <a:spcAft>
                <a:spcPts val="0"/>
              </a:spcAft>
              <a:buSzPts val="1440"/>
              <a:buChar char="►"/>
              <a:defRPr sz="1800"/>
            </a:lvl2pPr>
            <a:lvl3pPr indent="-309880" lvl="2" marL="1371600" algn="l">
              <a:spcBef>
                <a:spcPts val="1000"/>
              </a:spcBef>
              <a:spcAft>
                <a:spcPts val="0"/>
              </a:spcAft>
              <a:buSzPts val="1280"/>
              <a:buChar char="►"/>
              <a:defRPr sz="1600"/>
            </a:lvl3pPr>
            <a:lvl4pPr indent="-299719" lvl="3" marL="1828800" algn="l">
              <a:spcBef>
                <a:spcPts val="1000"/>
              </a:spcBef>
              <a:spcAft>
                <a:spcPts val="0"/>
              </a:spcAft>
              <a:buSzPts val="1120"/>
              <a:buChar char="►"/>
              <a:defRPr sz="1400"/>
            </a:lvl4pPr>
            <a:lvl5pPr indent="-299720" lvl="4" marL="2286000" algn="l">
              <a:spcBef>
                <a:spcPts val="1000"/>
              </a:spcBef>
              <a:spcAft>
                <a:spcPts val="0"/>
              </a:spcAft>
              <a:buSzPts val="1120"/>
              <a:buChar char="►"/>
              <a:defRPr sz="1400"/>
            </a:lvl5pPr>
            <a:lvl6pPr indent="-299720" lvl="5" marL="2743200" algn="l">
              <a:spcBef>
                <a:spcPts val="1000"/>
              </a:spcBef>
              <a:spcAft>
                <a:spcPts val="0"/>
              </a:spcAft>
              <a:buSzPts val="1120"/>
              <a:buChar char="►"/>
              <a:defRPr sz="1400"/>
            </a:lvl6pPr>
            <a:lvl7pPr indent="-299720" lvl="6" marL="3200400" algn="l">
              <a:spcBef>
                <a:spcPts val="1000"/>
              </a:spcBef>
              <a:spcAft>
                <a:spcPts val="0"/>
              </a:spcAft>
              <a:buSzPts val="1120"/>
              <a:buChar char="►"/>
              <a:defRPr sz="1400"/>
            </a:lvl7pPr>
            <a:lvl8pPr indent="-299720" lvl="7" marL="3657600" algn="l">
              <a:spcBef>
                <a:spcPts val="1000"/>
              </a:spcBef>
              <a:spcAft>
                <a:spcPts val="0"/>
              </a:spcAft>
              <a:buSzPts val="1120"/>
              <a:buChar char="►"/>
              <a:defRPr sz="1400"/>
            </a:lvl8pPr>
            <a:lvl9pPr indent="-299720" lvl="8" marL="4114800" algn="l">
              <a:spcBef>
                <a:spcPts val="1000"/>
              </a:spcBef>
              <a:spcAft>
                <a:spcPts val="0"/>
              </a:spcAft>
              <a:buSzPts val="1120"/>
              <a:buChar char="►"/>
              <a:defRPr sz="1400"/>
            </a:lvl9pPr>
          </a:lstStyle>
          <a:p/>
        </p:txBody>
      </p:sp>
      <p:sp>
        <p:nvSpPr>
          <p:cNvPr id="70" name="Google Shape;70;p10"/>
          <p:cNvSpPr txBox="1"/>
          <p:nvPr>
            <p:ph idx="2" type="body"/>
          </p:nvPr>
        </p:nvSpPr>
        <p:spPr>
          <a:xfrm>
            <a:off x="866441" y="2346961"/>
            <a:ext cx="2551500" cy="2171700"/>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71" name="Google Shape;71;p10"/>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1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0"/>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0"/>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6" Type="http://schemas.openxmlformats.org/officeDocument/2006/relationships/theme" Target="../theme/theme4.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5.xml"/><Relationship Id="rId3" Type="http://schemas.openxmlformats.org/officeDocument/2006/relationships/theme" Target="../theme/theme5.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6.xml"/><Relationship Id="rId3" Type="http://schemas.openxmlformats.org/officeDocument/2006/relationships/theme" Target="../theme/theme1.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7.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p:nvPr/>
        </p:nvSpPr>
        <p:spPr>
          <a:xfrm>
            <a:off x="6299432" y="1257300"/>
            <a:ext cx="2819400" cy="2114700"/>
          </a:xfrm>
          <a:prstGeom prst="ellipse">
            <a:avLst/>
          </a:prstGeom>
          <a:gradFill>
            <a:gsLst>
              <a:gs pos="0">
                <a:srgbClr val="4CB9C3">
                  <a:alpha val="6666"/>
                </a:srgbClr>
              </a:gs>
              <a:gs pos="36000">
                <a:srgbClr val="4CB9C3">
                  <a:alpha val="5882"/>
                </a:srgbClr>
              </a:gs>
              <a:gs pos="69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1"/>
          <p:cNvSpPr/>
          <p:nvPr/>
        </p:nvSpPr>
        <p:spPr>
          <a:xfrm>
            <a:off x="5689832" y="-342900"/>
            <a:ext cx="1600200" cy="1200000"/>
          </a:xfrm>
          <a:prstGeom prst="ellipse">
            <a:avLst/>
          </a:prstGeom>
          <a:gradFill>
            <a:gsLst>
              <a:gs pos="0">
                <a:srgbClr val="4CB9C3">
                  <a:alpha val="13725"/>
                </a:srgbClr>
              </a:gs>
              <a:gs pos="36000">
                <a:srgbClr val="4CB9C3">
                  <a:alpha val="6666"/>
                </a:srgbClr>
              </a:gs>
              <a:gs pos="73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1"/>
          <p:cNvSpPr/>
          <p:nvPr/>
        </p:nvSpPr>
        <p:spPr>
          <a:xfrm>
            <a:off x="6299432" y="4572000"/>
            <a:ext cx="990600" cy="742800"/>
          </a:xfrm>
          <a:prstGeom prst="ellipse">
            <a:avLst/>
          </a:prstGeom>
          <a:gradFill>
            <a:gsLst>
              <a:gs pos="0">
                <a:srgbClr val="4CB9C3">
                  <a:alpha val="8627"/>
                </a:srgbClr>
              </a:gs>
              <a:gs pos="36000">
                <a:srgbClr val="4CB9C3">
                  <a:alpha val="4705"/>
                </a:srgbClr>
              </a:gs>
              <a:gs pos="66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 name="Google Shape;9;p1"/>
          <p:cNvSpPr/>
          <p:nvPr/>
        </p:nvSpPr>
        <p:spPr>
          <a:xfrm>
            <a:off x="-153988" y="2000250"/>
            <a:ext cx="4191000" cy="3143100"/>
          </a:xfrm>
          <a:prstGeom prst="ellipse">
            <a:avLst/>
          </a:prstGeom>
          <a:gradFill>
            <a:gsLst>
              <a:gs pos="0">
                <a:srgbClr val="4CB9C3">
                  <a:alpha val="10980"/>
                </a:srgbClr>
              </a:gs>
              <a:gs pos="36000">
                <a:srgbClr val="4CB9C3">
                  <a:alpha val="9803"/>
                </a:srgbClr>
              </a:gs>
              <a:gs pos="75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 name="Google Shape;10;p1"/>
          <p:cNvSpPr/>
          <p:nvPr/>
        </p:nvSpPr>
        <p:spPr>
          <a:xfrm>
            <a:off x="-839788" y="2171700"/>
            <a:ext cx="2362200" cy="1771800"/>
          </a:xfrm>
          <a:prstGeom prst="ellipse">
            <a:avLst/>
          </a:prstGeom>
          <a:gradFill>
            <a:gsLst>
              <a:gs pos="0">
                <a:srgbClr val="4CB9C3">
                  <a:alpha val="7843"/>
                </a:srgbClr>
              </a:gs>
              <a:gs pos="36000">
                <a:srgbClr val="4CB9C3">
                  <a:alpha val="7843"/>
                </a:srgbClr>
              </a:gs>
              <a:gs pos="72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1"/>
          <p:cNvSpPr/>
          <p:nvPr/>
        </p:nvSpPr>
        <p:spPr>
          <a:xfrm>
            <a:off x="7745412" y="0"/>
            <a:ext cx="685800" cy="825000"/>
          </a:xfrm>
          <a:prstGeom prst="rect">
            <a:avLst/>
          </a:prstGeom>
          <a:solidFill>
            <a:schemeClr val="accent1"/>
          </a:solidFill>
          <a:ln>
            <a:noFill/>
          </a:ln>
          <a:effectLst>
            <a:outerShdw blurRad="63500" dir="5400000" dist="25400">
              <a:srgbClr val="000000">
                <a:alpha val="4470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Gill Sans"/>
              <a:ea typeface="Gill Sans"/>
              <a:cs typeface="Gill Sans"/>
              <a:sym typeface="Gill Sans"/>
            </a:endParaRPr>
          </a:p>
        </p:txBody>
      </p:sp>
      <p:sp>
        <p:nvSpPr>
          <p:cNvPr id="12" name="Google Shape;12;p1"/>
          <p:cNvSpPr txBox="1"/>
          <p:nvPr>
            <p:ph type="title"/>
          </p:nvPr>
        </p:nvSpPr>
        <p:spPr>
          <a:xfrm>
            <a:off x="484187" y="339328"/>
            <a:ext cx="7056300" cy="105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1pPr>
            <a:lvl2pPr lvl="1"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2pPr>
            <a:lvl3pPr lvl="2"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3pPr>
            <a:lvl4pPr lvl="3"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4pPr>
            <a:lvl5pPr lvl="4"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lt2"/>
                </a:solidFill>
              </a:defRPr>
            </a:lvl6pPr>
            <a:lvl7pPr lvl="6" marR="0" rtl="0" algn="l">
              <a:spcBef>
                <a:spcPts val="0"/>
              </a:spcBef>
              <a:spcAft>
                <a:spcPts val="0"/>
              </a:spcAft>
              <a:buSzPts val="1400"/>
              <a:buNone/>
              <a:defRPr b="0" i="0" sz="1800" u="none" cap="none" strike="noStrike">
                <a:solidFill>
                  <a:schemeClr val="lt2"/>
                </a:solidFill>
              </a:defRPr>
            </a:lvl7pPr>
            <a:lvl8pPr lvl="7" marR="0" rtl="0" algn="l">
              <a:spcBef>
                <a:spcPts val="0"/>
              </a:spcBef>
              <a:spcAft>
                <a:spcPts val="0"/>
              </a:spcAft>
              <a:buSzPts val="1400"/>
              <a:buNone/>
              <a:defRPr b="0" i="0" sz="1800" u="none" cap="none" strike="noStrike">
                <a:solidFill>
                  <a:schemeClr val="lt2"/>
                </a:solidFill>
              </a:defRPr>
            </a:lvl8pPr>
            <a:lvl9pPr lvl="8" marR="0" rtl="0" algn="l">
              <a:spcBef>
                <a:spcPts val="0"/>
              </a:spcBef>
              <a:spcAft>
                <a:spcPts val="0"/>
              </a:spcAft>
              <a:buSzPts val="1400"/>
              <a:buNone/>
              <a:defRPr b="0" i="0" sz="1800" u="none" cap="none" strike="noStrike">
                <a:solidFill>
                  <a:schemeClr val="lt2"/>
                </a:solidFill>
              </a:defRPr>
            </a:lvl9pPr>
          </a:lstStyle>
          <a:p/>
        </p:txBody>
      </p:sp>
      <p:sp>
        <p:nvSpPr>
          <p:cNvPr id="13" name="Google Shape;13;p1"/>
          <p:cNvSpPr txBox="1"/>
          <p:nvPr>
            <p:ph idx="1" type="body"/>
          </p:nvPr>
        </p:nvSpPr>
        <p:spPr>
          <a:xfrm>
            <a:off x="827087" y="1539478"/>
            <a:ext cx="6711900" cy="3146700"/>
          </a:xfrm>
          <a:prstGeom prst="rect">
            <a:avLst/>
          </a:prstGeom>
          <a:noFill/>
          <a:ln>
            <a:noFill/>
          </a:ln>
        </p:spPr>
        <p:txBody>
          <a:bodyPr anchorCtr="0" anchor="t" bIns="45700" lIns="91425" spcFirstLastPara="1" rIns="91425" wrap="square" tIns="45700">
            <a:noAutofit/>
          </a:bodyPr>
          <a:lstStyle>
            <a:lvl1pPr indent="-330200" lvl="0" marL="457200" marR="0" rtl="0" algn="l">
              <a:spcBef>
                <a:spcPts val="1000"/>
              </a:spcBef>
              <a:spcAft>
                <a:spcPts val="0"/>
              </a:spcAft>
              <a:buClr>
                <a:srgbClr val="8AD0D6"/>
              </a:buClr>
              <a:buSzPts val="1600"/>
              <a:buFont typeface="Noto Sans Symbols"/>
              <a:buChar char="►"/>
              <a:defRPr b="0" i="0" sz="2000" u="none" cap="none" strike="noStrike">
                <a:solidFill>
                  <a:schemeClr val="lt1"/>
                </a:solidFill>
                <a:latin typeface="Century Gothic"/>
                <a:ea typeface="Century Gothic"/>
                <a:cs typeface="Century Gothic"/>
                <a:sym typeface="Century Gothic"/>
              </a:defRPr>
            </a:lvl1pPr>
            <a:lvl2pPr indent="-320040" lvl="1" marL="914400" marR="0" rtl="0" algn="l">
              <a:spcBef>
                <a:spcPts val="1000"/>
              </a:spcBef>
              <a:spcAft>
                <a:spcPts val="0"/>
              </a:spcAft>
              <a:buClr>
                <a:srgbClr val="8AD0D6"/>
              </a:buClr>
              <a:buSzPts val="1440"/>
              <a:buFont typeface="Noto Sans Symbols"/>
              <a:buChar char="►"/>
              <a:defRPr b="0" i="0" sz="1800" u="none" cap="none" strike="noStrike">
                <a:solidFill>
                  <a:schemeClr val="lt1"/>
                </a:solidFill>
                <a:latin typeface="Century Gothic"/>
                <a:ea typeface="Century Gothic"/>
                <a:cs typeface="Century Gothic"/>
                <a:sym typeface="Century Gothic"/>
              </a:defRPr>
            </a:lvl2pPr>
            <a:lvl3pPr indent="-309880" lvl="2" marL="1371600" marR="0" rtl="0" algn="l">
              <a:spcBef>
                <a:spcPts val="1000"/>
              </a:spcBef>
              <a:spcAft>
                <a:spcPts val="0"/>
              </a:spcAft>
              <a:buClr>
                <a:srgbClr val="8AD0D6"/>
              </a:buClr>
              <a:buSzPts val="1280"/>
              <a:buFont typeface="Noto Sans Symbols"/>
              <a:buChar char="►"/>
              <a:defRPr b="0" i="0" sz="1600" u="none" cap="none" strike="noStrike">
                <a:solidFill>
                  <a:schemeClr val="lt1"/>
                </a:solidFill>
                <a:latin typeface="Century Gothic"/>
                <a:ea typeface="Century Gothic"/>
                <a:cs typeface="Century Gothic"/>
                <a:sym typeface="Century Gothic"/>
              </a:defRPr>
            </a:lvl3pPr>
            <a:lvl4pPr indent="-299719" lvl="3" marL="1828800" marR="0" rtl="0" algn="l">
              <a:spcBef>
                <a:spcPts val="1000"/>
              </a:spcBef>
              <a:spcAft>
                <a:spcPts val="0"/>
              </a:spcAft>
              <a:buClr>
                <a:srgbClr val="8AD0D6"/>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4pPr>
            <a:lvl5pPr indent="-299720" lvl="4" marL="2286000" marR="0" rtl="0" algn="l">
              <a:spcBef>
                <a:spcPts val="1000"/>
              </a:spcBef>
              <a:spcAft>
                <a:spcPts val="0"/>
              </a:spcAft>
              <a:buClr>
                <a:srgbClr val="8AD0D6"/>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5pPr>
            <a:lvl6pPr indent="-299720" lvl="5" marL="2743200" marR="0" rtl="0" algn="l">
              <a:spcBef>
                <a:spcPts val="1000"/>
              </a:spcBef>
              <a:spcAft>
                <a:spcPts val="0"/>
              </a:spcAft>
              <a:buClr>
                <a:srgbClr val="86D1D8"/>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6pPr>
            <a:lvl7pPr indent="-299720" lvl="6" marL="3200400" marR="0" rtl="0" algn="l">
              <a:spcBef>
                <a:spcPts val="1000"/>
              </a:spcBef>
              <a:spcAft>
                <a:spcPts val="0"/>
              </a:spcAft>
              <a:buClr>
                <a:srgbClr val="86D1D8"/>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7pPr>
            <a:lvl8pPr indent="-299720" lvl="7" marL="3657600" marR="0" rtl="0" algn="l">
              <a:spcBef>
                <a:spcPts val="1000"/>
              </a:spcBef>
              <a:spcAft>
                <a:spcPts val="0"/>
              </a:spcAft>
              <a:buClr>
                <a:srgbClr val="86D1D8"/>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8pPr>
            <a:lvl9pPr indent="-299720" lvl="8" marL="4114800" marR="0" rtl="0" algn="l">
              <a:spcBef>
                <a:spcPts val="1000"/>
              </a:spcBef>
              <a:spcAft>
                <a:spcPts val="0"/>
              </a:spcAft>
              <a:buClr>
                <a:srgbClr val="86D1D8"/>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9pPr>
          </a:lstStyle>
          <a:p/>
        </p:txBody>
      </p:sp>
      <p:sp>
        <p:nvSpPr>
          <p:cNvPr id="14" name="Google Shape;14;p1"/>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100" u="none">
                <a:solidFill>
                  <a:srgbClr val="FFFFFF"/>
                </a:solidFill>
                <a:latin typeface="Gill Sans"/>
                <a:ea typeface="Gill Sans"/>
                <a:cs typeface="Gill Sans"/>
                <a:sym typeface="Gill Sans"/>
              </a:defRPr>
            </a:lvl1pPr>
            <a:lvl2pPr lvl="1"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2pPr>
            <a:lvl3pPr lvl="2"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3pPr>
            <a:lvl4pPr lvl="3"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4pPr>
            <a:lvl5pPr lvl="4"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5pPr>
            <a:lvl6pPr lvl="5"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6pPr>
            <a:lvl7pPr lvl="6"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7pPr>
            <a:lvl8pPr lvl="7"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8pPr>
            <a:lvl9pPr lvl="8"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9pPr>
          </a:lstStyle>
          <a:p/>
        </p:txBody>
      </p:sp>
      <p:sp>
        <p:nvSpPr>
          <p:cNvPr id="15" name="Google Shape;15;p1"/>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lt1"/>
                </a:solidFill>
                <a:latin typeface="Gill Sans"/>
                <a:ea typeface="Gill Sans"/>
                <a:cs typeface="Gill Sans"/>
                <a:sym typeface="Gill Sans"/>
              </a:defRPr>
            </a:lvl1pPr>
            <a:lvl2pPr lvl="1"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2pPr>
            <a:lvl3pPr lvl="2"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3pPr>
            <a:lvl4pPr lvl="3"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4pPr>
            <a:lvl5pPr lvl="4"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5pPr>
            <a:lvl6pPr lvl="5"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6pPr>
            <a:lvl7pPr lvl="6"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7pPr>
            <a:lvl8pPr lvl="7"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8pPr>
            <a:lvl9pPr lvl="8"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9pPr>
          </a:lstStyle>
          <a:p/>
        </p:txBody>
      </p:sp>
      <p:sp>
        <p:nvSpPr>
          <p:cNvPr id="16" name="Google Shape;16;p1"/>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05" name="Shape 105"/>
        <p:cNvGrpSpPr/>
        <p:nvPr/>
      </p:nvGrpSpPr>
      <p:grpSpPr>
        <a:xfrm>
          <a:off x="0" y="0"/>
          <a:ext cx="0" cy="0"/>
          <a:chOff x="0" y="0"/>
          <a:chExt cx="0" cy="0"/>
        </a:xfrm>
      </p:grpSpPr>
      <p:sp>
        <p:nvSpPr>
          <p:cNvPr id="106" name="Google Shape;106;p16"/>
          <p:cNvSpPr/>
          <p:nvPr/>
        </p:nvSpPr>
        <p:spPr>
          <a:xfrm>
            <a:off x="6299432" y="1257300"/>
            <a:ext cx="2819400" cy="2114700"/>
          </a:xfrm>
          <a:prstGeom prst="ellipse">
            <a:avLst/>
          </a:prstGeom>
          <a:gradFill>
            <a:gsLst>
              <a:gs pos="0">
                <a:srgbClr val="4CB9C3">
                  <a:alpha val="6666"/>
                </a:srgbClr>
              </a:gs>
              <a:gs pos="36000">
                <a:srgbClr val="4CB9C3">
                  <a:alpha val="5882"/>
                </a:srgbClr>
              </a:gs>
              <a:gs pos="69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6"/>
          <p:cNvSpPr/>
          <p:nvPr/>
        </p:nvSpPr>
        <p:spPr>
          <a:xfrm>
            <a:off x="5689832" y="-342900"/>
            <a:ext cx="1600200" cy="1200000"/>
          </a:xfrm>
          <a:prstGeom prst="ellipse">
            <a:avLst/>
          </a:prstGeom>
          <a:gradFill>
            <a:gsLst>
              <a:gs pos="0">
                <a:srgbClr val="4CB9C3">
                  <a:alpha val="13725"/>
                </a:srgbClr>
              </a:gs>
              <a:gs pos="36000">
                <a:srgbClr val="4CB9C3">
                  <a:alpha val="6666"/>
                </a:srgbClr>
              </a:gs>
              <a:gs pos="73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6"/>
          <p:cNvSpPr/>
          <p:nvPr/>
        </p:nvSpPr>
        <p:spPr>
          <a:xfrm>
            <a:off x="6299432" y="4572000"/>
            <a:ext cx="990600" cy="742800"/>
          </a:xfrm>
          <a:prstGeom prst="ellipse">
            <a:avLst/>
          </a:prstGeom>
          <a:gradFill>
            <a:gsLst>
              <a:gs pos="0">
                <a:srgbClr val="4CB9C3">
                  <a:alpha val="8627"/>
                </a:srgbClr>
              </a:gs>
              <a:gs pos="36000">
                <a:srgbClr val="4CB9C3">
                  <a:alpha val="4705"/>
                </a:srgbClr>
              </a:gs>
              <a:gs pos="66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6"/>
          <p:cNvSpPr/>
          <p:nvPr/>
        </p:nvSpPr>
        <p:spPr>
          <a:xfrm>
            <a:off x="-153988" y="2000250"/>
            <a:ext cx="4191000" cy="3143100"/>
          </a:xfrm>
          <a:prstGeom prst="ellipse">
            <a:avLst/>
          </a:prstGeom>
          <a:gradFill>
            <a:gsLst>
              <a:gs pos="0">
                <a:srgbClr val="4CB9C3">
                  <a:alpha val="10980"/>
                </a:srgbClr>
              </a:gs>
              <a:gs pos="36000">
                <a:srgbClr val="4CB9C3">
                  <a:alpha val="9803"/>
                </a:srgbClr>
              </a:gs>
              <a:gs pos="75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6"/>
          <p:cNvSpPr/>
          <p:nvPr/>
        </p:nvSpPr>
        <p:spPr>
          <a:xfrm>
            <a:off x="-839788" y="2171700"/>
            <a:ext cx="2362200" cy="1771800"/>
          </a:xfrm>
          <a:prstGeom prst="ellipse">
            <a:avLst/>
          </a:prstGeom>
          <a:gradFill>
            <a:gsLst>
              <a:gs pos="0">
                <a:srgbClr val="4CB9C3">
                  <a:alpha val="7843"/>
                </a:srgbClr>
              </a:gs>
              <a:gs pos="36000">
                <a:srgbClr val="4CB9C3">
                  <a:alpha val="7843"/>
                </a:srgbClr>
              </a:gs>
              <a:gs pos="72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6"/>
          <p:cNvSpPr/>
          <p:nvPr/>
        </p:nvSpPr>
        <p:spPr>
          <a:xfrm>
            <a:off x="7745412" y="0"/>
            <a:ext cx="685800" cy="825000"/>
          </a:xfrm>
          <a:prstGeom prst="rect">
            <a:avLst/>
          </a:prstGeom>
          <a:solidFill>
            <a:schemeClr val="accent1"/>
          </a:solidFill>
          <a:ln>
            <a:noFill/>
          </a:ln>
          <a:effectLst>
            <a:outerShdw blurRad="63500" dir="5400000" dist="25400">
              <a:srgbClr val="000000">
                <a:alpha val="4470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Gill Sans"/>
              <a:ea typeface="Gill Sans"/>
              <a:cs typeface="Gill Sans"/>
              <a:sym typeface="Gill Sans"/>
            </a:endParaRPr>
          </a:p>
        </p:txBody>
      </p:sp>
      <p:sp>
        <p:nvSpPr>
          <p:cNvPr id="112" name="Google Shape;112;p16"/>
          <p:cNvSpPr txBox="1"/>
          <p:nvPr/>
        </p:nvSpPr>
        <p:spPr>
          <a:xfrm>
            <a:off x="674687" y="728663"/>
            <a:ext cx="600000" cy="197010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8AD0D6"/>
              </a:buClr>
              <a:buSzPts val="12200"/>
              <a:buFont typeface="Arial"/>
              <a:buNone/>
            </a:pPr>
            <a:r>
              <a:rPr b="0" i="0" lang="en-US" sz="12200" u="none">
                <a:solidFill>
                  <a:srgbClr val="8AD0D6"/>
                </a:solidFill>
                <a:latin typeface="Arial"/>
                <a:ea typeface="Arial"/>
                <a:cs typeface="Arial"/>
                <a:sym typeface="Arial"/>
              </a:rPr>
              <a:t>“</a:t>
            </a:r>
            <a:endParaRPr/>
          </a:p>
        </p:txBody>
      </p:sp>
      <p:sp>
        <p:nvSpPr>
          <p:cNvPr id="113" name="Google Shape;113;p16"/>
          <p:cNvSpPr txBox="1"/>
          <p:nvPr/>
        </p:nvSpPr>
        <p:spPr>
          <a:xfrm>
            <a:off x="6999287" y="1959769"/>
            <a:ext cx="601800" cy="197010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8AD0D6"/>
              </a:buClr>
              <a:buSzPts val="12200"/>
              <a:buFont typeface="Arial"/>
              <a:buNone/>
            </a:pPr>
            <a:r>
              <a:rPr b="0" i="0" lang="en-US" sz="12200" u="none">
                <a:solidFill>
                  <a:srgbClr val="8AD0D6"/>
                </a:solidFill>
                <a:latin typeface="Arial"/>
                <a:ea typeface="Arial"/>
                <a:cs typeface="Arial"/>
                <a:sym typeface="Arial"/>
              </a:rPr>
              <a:t>”</a:t>
            </a:r>
            <a:endParaRPr/>
          </a:p>
        </p:txBody>
      </p:sp>
      <p:sp>
        <p:nvSpPr>
          <p:cNvPr id="114" name="Google Shape;114;p16"/>
          <p:cNvSpPr txBox="1"/>
          <p:nvPr>
            <p:ph type="title"/>
          </p:nvPr>
        </p:nvSpPr>
        <p:spPr>
          <a:xfrm>
            <a:off x="484187" y="339328"/>
            <a:ext cx="7056300" cy="105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1pPr>
            <a:lvl2pPr lvl="1"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2pPr>
            <a:lvl3pPr lvl="2"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3pPr>
            <a:lvl4pPr lvl="3"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4pPr>
            <a:lvl5pPr lvl="4"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lt2"/>
                </a:solidFill>
              </a:defRPr>
            </a:lvl6pPr>
            <a:lvl7pPr lvl="6" marR="0" rtl="0" algn="l">
              <a:spcBef>
                <a:spcPts val="0"/>
              </a:spcBef>
              <a:spcAft>
                <a:spcPts val="0"/>
              </a:spcAft>
              <a:buSzPts val="1400"/>
              <a:buNone/>
              <a:defRPr b="0" i="0" sz="1800" u="none" cap="none" strike="noStrike">
                <a:solidFill>
                  <a:schemeClr val="lt2"/>
                </a:solidFill>
              </a:defRPr>
            </a:lvl7pPr>
            <a:lvl8pPr lvl="7" marR="0" rtl="0" algn="l">
              <a:spcBef>
                <a:spcPts val="0"/>
              </a:spcBef>
              <a:spcAft>
                <a:spcPts val="0"/>
              </a:spcAft>
              <a:buSzPts val="1400"/>
              <a:buNone/>
              <a:defRPr b="0" i="0" sz="1800" u="none" cap="none" strike="noStrike">
                <a:solidFill>
                  <a:schemeClr val="lt2"/>
                </a:solidFill>
              </a:defRPr>
            </a:lvl8pPr>
            <a:lvl9pPr lvl="8" marR="0" rtl="0" algn="l">
              <a:spcBef>
                <a:spcPts val="0"/>
              </a:spcBef>
              <a:spcAft>
                <a:spcPts val="0"/>
              </a:spcAft>
              <a:buSzPts val="1400"/>
              <a:buNone/>
              <a:defRPr b="0" i="0" sz="1800" u="none" cap="none" strike="noStrike">
                <a:solidFill>
                  <a:schemeClr val="lt2"/>
                </a:solidFill>
              </a:defRPr>
            </a:lvl9pPr>
          </a:lstStyle>
          <a:p/>
        </p:txBody>
      </p:sp>
      <p:sp>
        <p:nvSpPr>
          <p:cNvPr id="115" name="Google Shape;115;p16"/>
          <p:cNvSpPr txBox="1"/>
          <p:nvPr>
            <p:ph idx="1" type="body"/>
          </p:nvPr>
        </p:nvSpPr>
        <p:spPr>
          <a:xfrm>
            <a:off x="827087" y="1539478"/>
            <a:ext cx="6711900" cy="3146700"/>
          </a:xfrm>
          <a:prstGeom prst="rect">
            <a:avLst/>
          </a:prstGeom>
          <a:noFill/>
          <a:ln>
            <a:noFill/>
          </a:ln>
        </p:spPr>
        <p:txBody>
          <a:bodyPr anchorCtr="0" anchor="t" bIns="45700" lIns="91425" spcFirstLastPara="1" rIns="91425" wrap="square" tIns="45700">
            <a:noAutofit/>
          </a:bodyPr>
          <a:lstStyle>
            <a:lvl1pPr indent="-330200" lvl="0" marL="457200" marR="0" rtl="0" algn="l">
              <a:spcBef>
                <a:spcPts val="1000"/>
              </a:spcBef>
              <a:spcAft>
                <a:spcPts val="0"/>
              </a:spcAft>
              <a:buClr>
                <a:srgbClr val="8AD0D6"/>
              </a:buClr>
              <a:buSzPts val="1600"/>
              <a:buFont typeface="Noto Sans Symbols"/>
              <a:buChar char="►"/>
              <a:defRPr b="0" i="0" sz="2000" u="none" cap="none" strike="noStrike">
                <a:solidFill>
                  <a:schemeClr val="lt1"/>
                </a:solidFill>
                <a:latin typeface="Century Gothic"/>
                <a:ea typeface="Century Gothic"/>
                <a:cs typeface="Century Gothic"/>
                <a:sym typeface="Century Gothic"/>
              </a:defRPr>
            </a:lvl1pPr>
            <a:lvl2pPr indent="-320040" lvl="1" marL="914400" marR="0" rtl="0" algn="l">
              <a:spcBef>
                <a:spcPts val="1000"/>
              </a:spcBef>
              <a:spcAft>
                <a:spcPts val="0"/>
              </a:spcAft>
              <a:buClr>
                <a:srgbClr val="8AD0D6"/>
              </a:buClr>
              <a:buSzPts val="1440"/>
              <a:buFont typeface="Noto Sans Symbols"/>
              <a:buChar char="►"/>
              <a:defRPr b="0" i="0" sz="1800" u="none" cap="none" strike="noStrike">
                <a:solidFill>
                  <a:schemeClr val="lt1"/>
                </a:solidFill>
                <a:latin typeface="Century Gothic"/>
                <a:ea typeface="Century Gothic"/>
                <a:cs typeface="Century Gothic"/>
                <a:sym typeface="Century Gothic"/>
              </a:defRPr>
            </a:lvl2pPr>
            <a:lvl3pPr indent="-309880" lvl="2" marL="1371600" marR="0" rtl="0" algn="l">
              <a:spcBef>
                <a:spcPts val="1000"/>
              </a:spcBef>
              <a:spcAft>
                <a:spcPts val="0"/>
              </a:spcAft>
              <a:buClr>
                <a:srgbClr val="8AD0D6"/>
              </a:buClr>
              <a:buSzPts val="1280"/>
              <a:buFont typeface="Noto Sans Symbols"/>
              <a:buChar char="►"/>
              <a:defRPr b="0" i="0" sz="1600" u="none" cap="none" strike="noStrike">
                <a:solidFill>
                  <a:schemeClr val="lt1"/>
                </a:solidFill>
                <a:latin typeface="Century Gothic"/>
                <a:ea typeface="Century Gothic"/>
                <a:cs typeface="Century Gothic"/>
                <a:sym typeface="Century Gothic"/>
              </a:defRPr>
            </a:lvl3pPr>
            <a:lvl4pPr indent="-299719" lvl="3" marL="1828800" marR="0" rtl="0" algn="l">
              <a:spcBef>
                <a:spcPts val="1000"/>
              </a:spcBef>
              <a:spcAft>
                <a:spcPts val="0"/>
              </a:spcAft>
              <a:buClr>
                <a:srgbClr val="8AD0D6"/>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4pPr>
            <a:lvl5pPr indent="-299720" lvl="4" marL="2286000" marR="0" rtl="0" algn="l">
              <a:spcBef>
                <a:spcPts val="1000"/>
              </a:spcBef>
              <a:spcAft>
                <a:spcPts val="0"/>
              </a:spcAft>
              <a:buClr>
                <a:srgbClr val="8AD0D6"/>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5pPr>
            <a:lvl6pPr indent="-299720" lvl="5" marL="2743200" marR="0" rtl="0" algn="l">
              <a:spcBef>
                <a:spcPts val="1000"/>
              </a:spcBef>
              <a:spcAft>
                <a:spcPts val="0"/>
              </a:spcAft>
              <a:buClr>
                <a:srgbClr val="86D1D8"/>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6pPr>
            <a:lvl7pPr indent="-299720" lvl="6" marL="3200400" marR="0" rtl="0" algn="l">
              <a:spcBef>
                <a:spcPts val="1000"/>
              </a:spcBef>
              <a:spcAft>
                <a:spcPts val="0"/>
              </a:spcAft>
              <a:buClr>
                <a:srgbClr val="86D1D8"/>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7pPr>
            <a:lvl8pPr indent="-299720" lvl="7" marL="3657600" marR="0" rtl="0" algn="l">
              <a:spcBef>
                <a:spcPts val="1000"/>
              </a:spcBef>
              <a:spcAft>
                <a:spcPts val="0"/>
              </a:spcAft>
              <a:buClr>
                <a:srgbClr val="86D1D8"/>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8pPr>
            <a:lvl9pPr indent="-299720" lvl="8" marL="4114800" marR="0" rtl="0" algn="l">
              <a:spcBef>
                <a:spcPts val="1000"/>
              </a:spcBef>
              <a:spcAft>
                <a:spcPts val="0"/>
              </a:spcAft>
              <a:buClr>
                <a:srgbClr val="86D1D8"/>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9pPr>
          </a:lstStyle>
          <a:p/>
        </p:txBody>
      </p:sp>
      <p:sp>
        <p:nvSpPr>
          <p:cNvPr id="116" name="Google Shape;116;p16"/>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100" u="none">
                <a:solidFill>
                  <a:srgbClr val="FFFFFF"/>
                </a:solidFill>
                <a:latin typeface="Gill Sans"/>
                <a:ea typeface="Gill Sans"/>
                <a:cs typeface="Gill Sans"/>
                <a:sym typeface="Gill Sans"/>
              </a:defRPr>
            </a:lvl1pPr>
            <a:lvl2pPr lvl="1"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2pPr>
            <a:lvl3pPr lvl="2"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3pPr>
            <a:lvl4pPr lvl="3"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4pPr>
            <a:lvl5pPr lvl="4"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5pPr>
            <a:lvl6pPr lvl="5"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6pPr>
            <a:lvl7pPr lvl="6"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7pPr>
            <a:lvl8pPr lvl="7"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8pPr>
            <a:lvl9pPr lvl="8"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9pPr>
          </a:lstStyle>
          <a:p/>
        </p:txBody>
      </p:sp>
      <p:sp>
        <p:nvSpPr>
          <p:cNvPr id="117" name="Google Shape;117;p16"/>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lt1"/>
                </a:solidFill>
                <a:latin typeface="Gill Sans"/>
                <a:ea typeface="Gill Sans"/>
                <a:cs typeface="Gill Sans"/>
                <a:sym typeface="Gill Sans"/>
              </a:defRPr>
            </a:lvl1pPr>
            <a:lvl2pPr lvl="1"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2pPr>
            <a:lvl3pPr lvl="2"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3pPr>
            <a:lvl4pPr lvl="3"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4pPr>
            <a:lvl5pPr lvl="4"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5pPr>
            <a:lvl6pPr lvl="5"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6pPr>
            <a:lvl7pPr lvl="6"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7pPr>
            <a:lvl8pPr lvl="7"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8pPr>
            <a:lvl9pPr lvl="8"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9pPr>
          </a:lstStyle>
          <a:p/>
        </p:txBody>
      </p:sp>
      <p:sp>
        <p:nvSpPr>
          <p:cNvPr id="118" name="Google Shape;118;p16"/>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2"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26" name="Shape 126"/>
        <p:cNvGrpSpPr/>
        <p:nvPr/>
      </p:nvGrpSpPr>
      <p:grpSpPr>
        <a:xfrm>
          <a:off x="0" y="0"/>
          <a:ext cx="0" cy="0"/>
          <a:chOff x="0" y="0"/>
          <a:chExt cx="0" cy="0"/>
        </a:xfrm>
      </p:grpSpPr>
      <p:sp>
        <p:nvSpPr>
          <p:cNvPr id="127" name="Google Shape;127;p18"/>
          <p:cNvSpPr/>
          <p:nvPr/>
        </p:nvSpPr>
        <p:spPr>
          <a:xfrm>
            <a:off x="6299432" y="1257300"/>
            <a:ext cx="2819400" cy="2114700"/>
          </a:xfrm>
          <a:prstGeom prst="ellipse">
            <a:avLst/>
          </a:prstGeom>
          <a:gradFill>
            <a:gsLst>
              <a:gs pos="0">
                <a:srgbClr val="4CB9C3">
                  <a:alpha val="6666"/>
                </a:srgbClr>
              </a:gs>
              <a:gs pos="36000">
                <a:srgbClr val="4CB9C3">
                  <a:alpha val="5882"/>
                </a:srgbClr>
              </a:gs>
              <a:gs pos="69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8"/>
          <p:cNvSpPr/>
          <p:nvPr/>
        </p:nvSpPr>
        <p:spPr>
          <a:xfrm>
            <a:off x="5689832" y="-342900"/>
            <a:ext cx="1600200" cy="1200000"/>
          </a:xfrm>
          <a:prstGeom prst="ellipse">
            <a:avLst/>
          </a:prstGeom>
          <a:gradFill>
            <a:gsLst>
              <a:gs pos="0">
                <a:srgbClr val="4CB9C3">
                  <a:alpha val="13725"/>
                </a:srgbClr>
              </a:gs>
              <a:gs pos="36000">
                <a:srgbClr val="4CB9C3">
                  <a:alpha val="6666"/>
                </a:srgbClr>
              </a:gs>
              <a:gs pos="73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8"/>
          <p:cNvSpPr/>
          <p:nvPr/>
        </p:nvSpPr>
        <p:spPr>
          <a:xfrm>
            <a:off x="6299432" y="4572000"/>
            <a:ext cx="990600" cy="742800"/>
          </a:xfrm>
          <a:prstGeom prst="ellipse">
            <a:avLst/>
          </a:prstGeom>
          <a:gradFill>
            <a:gsLst>
              <a:gs pos="0">
                <a:srgbClr val="4CB9C3">
                  <a:alpha val="8627"/>
                </a:srgbClr>
              </a:gs>
              <a:gs pos="36000">
                <a:srgbClr val="4CB9C3">
                  <a:alpha val="4705"/>
                </a:srgbClr>
              </a:gs>
              <a:gs pos="66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8"/>
          <p:cNvSpPr/>
          <p:nvPr/>
        </p:nvSpPr>
        <p:spPr>
          <a:xfrm>
            <a:off x="-153988" y="2000250"/>
            <a:ext cx="4191000" cy="3143100"/>
          </a:xfrm>
          <a:prstGeom prst="ellipse">
            <a:avLst/>
          </a:prstGeom>
          <a:gradFill>
            <a:gsLst>
              <a:gs pos="0">
                <a:srgbClr val="4CB9C3">
                  <a:alpha val="10980"/>
                </a:srgbClr>
              </a:gs>
              <a:gs pos="36000">
                <a:srgbClr val="4CB9C3">
                  <a:alpha val="9803"/>
                </a:srgbClr>
              </a:gs>
              <a:gs pos="75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8"/>
          <p:cNvSpPr/>
          <p:nvPr/>
        </p:nvSpPr>
        <p:spPr>
          <a:xfrm>
            <a:off x="-839788" y="2171700"/>
            <a:ext cx="2362200" cy="1771800"/>
          </a:xfrm>
          <a:prstGeom prst="ellipse">
            <a:avLst/>
          </a:prstGeom>
          <a:gradFill>
            <a:gsLst>
              <a:gs pos="0">
                <a:srgbClr val="4CB9C3">
                  <a:alpha val="7843"/>
                </a:srgbClr>
              </a:gs>
              <a:gs pos="36000">
                <a:srgbClr val="4CB9C3">
                  <a:alpha val="7843"/>
                </a:srgbClr>
              </a:gs>
              <a:gs pos="72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8"/>
          <p:cNvSpPr/>
          <p:nvPr/>
        </p:nvSpPr>
        <p:spPr>
          <a:xfrm>
            <a:off x="7745412" y="0"/>
            <a:ext cx="685800" cy="825000"/>
          </a:xfrm>
          <a:prstGeom prst="rect">
            <a:avLst/>
          </a:prstGeom>
          <a:solidFill>
            <a:schemeClr val="accent1"/>
          </a:solidFill>
          <a:ln>
            <a:noFill/>
          </a:ln>
          <a:effectLst>
            <a:outerShdw blurRad="63500" dir="5400000" dist="25400">
              <a:srgbClr val="000000">
                <a:alpha val="4470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Gill Sans"/>
              <a:ea typeface="Gill Sans"/>
              <a:cs typeface="Gill Sans"/>
              <a:sym typeface="Gill Sans"/>
            </a:endParaRPr>
          </a:p>
        </p:txBody>
      </p:sp>
      <p:cxnSp>
        <p:nvCxnSpPr>
          <p:cNvPr id="133" name="Google Shape;133;p18"/>
          <p:cNvCxnSpPr/>
          <p:nvPr/>
        </p:nvCxnSpPr>
        <p:spPr>
          <a:xfrm>
            <a:off x="2795587" y="1600200"/>
            <a:ext cx="0" cy="2971800"/>
          </a:xfrm>
          <a:prstGeom prst="straightConnector1">
            <a:avLst/>
          </a:prstGeom>
          <a:noFill/>
          <a:ln cap="rnd" cmpd="sng" w="12700">
            <a:solidFill>
              <a:srgbClr val="8AD0D6">
                <a:alpha val="39607"/>
              </a:srgbClr>
            </a:solidFill>
            <a:prstDash val="solid"/>
            <a:miter lim="800000"/>
            <a:headEnd len="med" w="med" type="none"/>
            <a:tailEnd len="med" w="med" type="none"/>
          </a:ln>
        </p:spPr>
      </p:cxnSp>
      <p:cxnSp>
        <p:nvCxnSpPr>
          <p:cNvPr id="134" name="Google Shape;134;p18"/>
          <p:cNvCxnSpPr/>
          <p:nvPr/>
        </p:nvCxnSpPr>
        <p:spPr>
          <a:xfrm>
            <a:off x="5222875" y="1600200"/>
            <a:ext cx="0" cy="2975400"/>
          </a:xfrm>
          <a:prstGeom prst="straightConnector1">
            <a:avLst/>
          </a:prstGeom>
          <a:noFill/>
          <a:ln cap="rnd" cmpd="sng" w="12700">
            <a:solidFill>
              <a:srgbClr val="8AD0D6">
                <a:alpha val="39607"/>
              </a:srgbClr>
            </a:solidFill>
            <a:prstDash val="solid"/>
            <a:miter lim="800000"/>
            <a:headEnd len="med" w="med" type="none"/>
            <a:tailEnd len="med" w="med" type="none"/>
          </a:ln>
        </p:spPr>
      </p:cxnSp>
      <p:sp>
        <p:nvSpPr>
          <p:cNvPr id="135" name="Google Shape;135;p18"/>
          <p:cNvSpPr txBox="1"/>
          <p:nvPr>
            <p:ph type="title"/>
          </p:nvPr>
        </p:nvSpPr>
        <p:spPr>
          <a:xfrm>
            <a:off x="484187" y="339328"/>
            <a:ext cx="7056300" cy="105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1pPr>
            <a:lvl2pPr lvl="1"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2pPr>
            <a:lvl3pPr lvl="2"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3pPr>
            <a:lvl4pPr lvl="3"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4pPr>
            <a:lvl5pPr lvl="4"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lt2"/>
                </a:solidFill>
              </a:defRPr>
            </a:lvl6pPr>
            <a:lvl7pPr lvl="6" marR="0" rtl="0" algn="l">
              <a:spcBef>
                <a:spcPts val="0"/>
              </a:spcBef>
              <a:spcAft>
                <a:spcPts val="0"/>
              </a:spcAft>
              <a:buSzPts val="1400"/>
              <a:buNone/>
              <a:defRPr b="0" i="0" sz="1800" u="none" cap="none" strike="noStrike">
                <a:solidFill>
                  <a:schemeClr val="lt2"/>
                </a:solidFill>
              </a:defRPr>
            </a:lvl7pPr>
            <a:lvl8pPr lvl="7" marR="0" rtl="0" algn="l">
              <a:spcBef>
                <a:spcPts val="0"/>
              </a:spcBef>
              <a:spcAft>
                <a:spcPts val="0"/>
              </a:spcAft>
              <a:buSzPts val="1400"/>
              <a:buNone/>
              <a:defRPr b="0" i="0" sz="1800" u="none" cap="none" strike="noStrike">
                <a:solidFill>
                  <a:schemeClr val="lt2"/>
                </a:solidFill>
              </a:defRPr>
            </a:lvl8pPr>
            <a:lvl9pPr lvl="8" marR="0" rtl="0" algn="l">
              <a:spcBef>
                <a:spcPts val="0"/>
              </a:spcBef>
              <a:spcAft>
                <a:spcPts val="0"/>
              </a:spcAft>
              <a:buSzPts val="1400"/>
              <a:buNone/>
              <a:defRPr b="0" i="0" sz="1800" u="none" cap="none" strike="noStrike">
                <a:solidFill>
                  <a:schemeClr val="lt2"/>
                </a:solidFill>
              </a:defRPr>
            </a:lvl9pPr>
          </a:lstStyle>
          <a:p/>
        </p:txBody>
      </p:sp>
      <p:sp>
        <p:nvSpPr>
          <p:cNvPr id="136" name="Google Shape;136;p18"/>
          <p:cNvSpPr txBox="1"/>
          <p:nvPr>
            <p:ph idx="1" type="body"/>
          </p:nvPr>
        </p:nvSpPr>
        <p:spPr>
          <a:xfrm>
            <a:off x="827087" y="1539478"/>
            <a:ext cx="6711900" cy="3146700"/>
          </a:xfrm>
          <a:prstGeom prst="rect">
            <a:avLst/>
          </a:prstGeom>
          <a:noFill/>
          <a:ln>
            <a:noFill/>
          </a:ln>
        </p:spPr>
        <p:txBody>
          <a:bodyPr anchorCtr="0" anchor="t" bIns="45700" lIns="91425" spcFirstLastPara="1" rIns="91425" wrap="square" tIns="45700">
            <a:noAutofit/>
          </a:bodyPr>
          <a:lstStyle>
            <a:lvl1pPr indent="-330200" lvl="0" marL="457200" marR="0" rtl="0" algn="l">
              <a:spcBef>
                <a:spcPts val="1000"/>
              </a:spcBef>
              <a:spcAft>
                <a:spcPts val="0"/>
              </a:spcAft>
              <a:buClr>
                <a:srgbClr val="8AD0D6"/>
              </a:buClr>
              <a:buSzPts val="1600"/>
              <a:buFont typeface="Noto Sans Symbols"/>
              <a:buChar char="►"/>
              <a:defRPr b="0" i="0" sz="2000" u="none" cap="none" strike="noStrike">
                <a:solidFill>
                  <a:schemeClr val="lt1"/>
                </a:solidFill>
                <a:latin typeface="Century Gothic"/>
                <a:ea typeface="Century Gothic"/>
                <a:cs typeface="Century Gothic"/>
                <a:sym typeface="Century Gothic"/>
              </a:defRPr>
            </a:lvl1pPr>
            <a:lvl2pPr indent="-320040" lvl="1" marL="914400" marR="0" rtl="0" algn="l">
              <a:spcBef>
                <a:spcPts val="1000"/>
              </a:spcBef>
              <a:spcAft>
                <a:spcPts val="0"/>
              </a:spcAft>
              <a:buClr>
                <a:srgbClr val="8AD0D6"/>
              </a:buClr>
              <a:buSzPts val="1440"/>
              <a:buFont typeface="Noto Sans Symbols"/>
              <a:buChar char="►"/>
              <a:defRPr b="0" i="0" sz="1800" u="none" cap="none" strike="noStrike">
                <a:solidFill>
                  <a:schemeClr val="lt1"/>
                </a:solidFill>
                <a:latin typeface="Century Gothic"/>
                <a:ea typeface="Century Gothic"/>
                <a:cs typeface="Century Gothic"/>
                <a:sym typeface="Century Gothic"/>
              </a:defRPr>
            </a:lvl2pPr>
            <a:lvl3pPr indent="-309880" lvl="2" marL="1371600" marR="0" rtl="0" algn="l">
              <a:spcBef>
                <a:spcPts val="1000"/>
              </a:spcBef>
              <a:spcAft>
                <a:spcPts val="0"/>
              </a:spcAft>
              <a:buClr>
                <a:srgbClr val="8AD0D6"/>
              </a:buClr>
              <a:buSzPts val="1280"/>
              <a:buFont typeface="Noto Sans Symbols"/>
              <a:buChar char="►"/>
              <a:defRPr b="0" i="0" sz="1600" u="none" cap="none" strike="noStrike">
                <a:solidFill>
                  <a:schemeClr val="lt1"/>
                </a:solidFill>
                <a:latin typeface="Century Gothic"/>
                <a:ea typeface="Century Gothic"/>
                <a:cs typeface="Century Gothic"/>
                <a:sym typeface="Century Gothic"/>
              </a:defRPr>
            </a:lvl3pPr>
            <a:lvl4pPr indent="-299719" lvl="3" marL="1828800" marR="0" rtl="0" algn="l">
              <a:spcBef>
                <a:spcPts val="1000"/>
              </a:spcBef>
              <a:spcAft>
                <a:spcPts val="0"/>
              </a:spcAft>
              <a:buClr>
                <a:srgbClr val="8AD0D6"/>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4pPr>
            <a:lvl5pPr indent="-299720" lvl="4" marL="2286000" marR="0" rtl="0" algn="l">
              <a:spcBef>
                <a:spcPts val="1000"/>
              </a:spcBef>
              <a:spcAft>
                <a:spcPts val="0"/>
              </a:spcAft>
              <a:buClr>
                <a:srgbClr val="8AD0D6"/>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5pPr>
            <a:lvl6pPr indent="-299720" lvl="5" marL="2743200" marR="0" rtl="0" algn="l">
              <a:spcBef>
                <a:spcPts val="1000"/>
              </a:spcBef>
              <a:spcAft>
                <a:spcPts val="0"/>
              </a:spcAft>
              <a:buClr>
                <a:srgbClr val="86D1D8"/>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6pPr>
            <a:lvl7pPr indent="-299720" lvl="6" marL="3200400" marR="0" rtl="0" algn="l">
              <a:spcBef>
                <a:spcPts val="1000"/>
              </a:spcBef>
              <a:spcAft>
                <a:spcPts val="0"/>
              </a:spcAft>
              <a:buClr>
                <a:srgbClr val="86D1D8"/>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7pPr>
            <a:lvl8pPr indent="-299720" lvl="7" marL="3657600" marR="0" rtl="0" algn="l">
              <a:spcBef>
                <a:spcPts val="1000"/>
              </a:spcBef>
              <a:spcAft>
                <a:spcPts val="0"/>
              </a:spcAft>
              <a:buClr>
                <a:srgbClr val="86D1D8"/>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8pPr>
            <a:lvl9pPr indent="-299720" lvl="8" marL="4114800" marR="0" rtl="0" algn="l">
              <a:spcBef>
                <a:spcPts val="1000"/>
              </a:spcBef>
              <a:spcAft>
                <a:spcPts val="0"/>
              </a:spcAft>
              <a:buClr>
                <a:srgbClr val="86D1D8"/>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9pPr>
          </a:lstStyle>
          <a:p/>
        </p:txBody>
      </p:sp>
      <p:sp>
        <p:nvSpPr>
          <p:cNvPr id="137" name="Google Shape;137;p18"/>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100" u="none">
                <a:solidFill>
                  <a:srgbClr val="FFFFFF"/>
                </a:solidFill>
                <a:latin typeface="Gill Sans"/>
                <a:ea typeface="Gill Sans"/>
                <a:cs typeface="Gill Sans"/>
                <a:sym typeface="Gill Sans"/>
              </a:defRPr>
            </a:lvl1pPr>
            <a:lvl2pPr lvl="1"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2pPr>
            <a:lvl3pPr lvl="2"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3pPr>
            <a:lvl4pPr lvl="3"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4pPr>
            <a:lvl5pPr lvl="4"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5pPr>
            <a:lvl6pPr lvl="5"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6pPr>
            <a:lvl7pPr lvl="6"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7pPr>
            <a:lvl8pPr lvl="7"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8pPr>
            <a:lvl9pPr lvl="8"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9pPr>
          </a:lstStyle>
          <a:p/>
        </p:txBody>
      </p:sp>
      <p:sp>
        <p:nvSpPr>
          <p:cNvPr id="138" name="Google Shape;138;p18"/>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lt1"/>
                </a:solidFill>
                <a:latin typeface="Gill Sans"/>
                <a:ea typeface="Gill Sans"/>
                <a:cs typeface="Gill Sans"/>
                <a:sym typeface="Gill Sans"/>
              </a:defRPr>
            </a:lvl1pPr>
            <a:lvl2pPr lvl="1"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2pPr>
            <a:lvl3pPr lvl="2"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3pPr>
            <a:lvl4pPr lvl="3"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4pPr>
            <a:lvl5pPr lvl="4"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5pPr>
            <a:lvl6pPr lvl="5"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6pPr>
            <a:lvl7pPr lvl="6"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7pPr>
            <a:lvl8pPr lvl="7"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8pPr>
            <a:lvl9pPr lvl="8"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9pPr>
          </a:lstStyle>
          <a:p/>
        </p:txBody>
      </p:sp>
      <p:sp>
        <p:nvSpPr>
          <p:cNvPr id="139" name="Google Shape;139;p18"/>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3"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51" name="Shape 151"/>
        <p:cNvGrpSpPr/>
        <p:nvPr/>
      </p:nvGrpSpPr>
      <p:grpSpPr>
        <a:xfrm>
          <a:off x="0" y="0"/>
          <a:ext cx="0" cy="0"/>
          <a:chOff x="0" y="0"/>
          <a:chExt cx="0" cy="0"/>
        </a:xfrm>
      </p:grpSpPr>
      <p:sp>
        <p:nvSpPr>
          <p:cNvPr id="152" name="Google Shape;152;p20"/>
          <p:cNvSpPr/>
          <p:nvPr/>
        </p:nvSpPr>
        <p:spPr>
          <a:xfrm>
            <a:off x="6299432" y="1257300"/>
            <a:ext cx="2819400" cy="2114700"/>
          </a:xfrm>
          <a:prstGeom prst="ellipse">
            <a:avLst/>
          </a:prstGeom>
          <a:gradFill>
            <a:gsLst>
              <a:gs pos="0">
                <a:srgbClr val="4CB9C3">
                  <a:alpha val="6666"/>
                </a:srgbClr>
              </a:gs>
              <a:gs pos="36000">
                <a:srgbClr val="4CB9C3">
                  <a:alpha val="5882"/>
                </a:srgbClr>
              </a:gs>
              <a:gs pos="69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0"/>
          <p:cNvSpPr/>
          <p:nvPr/>
        </p:nvSpPr>
        <p:spPr>
          <a:xfrm>
            <a:off x="5689832" y="-342900"/>
            <a:ext cx="1600200" cy="1200000"/>
          </a:xfrm>
          <a:prstGeom prst="ellipse">
            <a:avLst/>
          </a:prstGeom>
          <a:gradFill>
            <a:gsLst>
              <a:gs pos="0">
                <a:srgbClr val="4CB9C3">
                  <a:alpha val="13725"/>
                </a:srgbClr>
              </a:gs>
              <a:gs pos="36000">
                <a:srgbClr val="4CB9C3">
                  <a:alpha val="6666"/>
                </a:srgbClr>
              </a:gs>
              <a:gs pos="73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20"/>
          <p:cNvSpPr/>
          <p:nvPr/>
        </p:nvSpPr>
        <p:spPr>
          <a:xfrm>
            <a:off x="6299432" y="4572000"/>
            <a:ext cx="990600" cy="742800"/>
          </a:xfrm>
          <a:prstGeom prst="ellipse">
            <a:avLst/>
          </a:prstGeom>
          <a:gradFill>
            <a:gsLst>
              <a:gs pos="0">
                <a:srgbClr val="4CB9C3">
                  <a:alpha val="8627"/>
                </a:srgbClr>
              </a:gs>
              <a:gs pos="36000">
                <a:srgbClr val="4CB9C3">
                  <a:alpha val="4705"/>
                </a:srgbClr>
              </a:gs>
              <a:gs pos="66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20"/>
          <p:cNvSpPr/>
          <p:nvPr/>
        </p:nvSpPr>
        <p:spPr>
          <a:xfrm>
            <a:off x="-153988" y="2000250"/>
            <a:ext cx="4191000" cy="3143100"/>
          </a:xfrm>
          <a:prstGeom prst="ellipse">
            <a:avLst/>
          </a:prstGeom>
          <a:gradFill>
            <a:gsLst>
              <a:gs pos="0">
                <a:srgbClr val="4CB9C3">
                  <a:alpha val="10980"/>
                </a:srgbClr>
              </a:gs>
              <a:gs pos="36000">
                <a:srgbClr val="4CB9C3">
                  <a:alpha val="9803"/>
                </a:srgbClr>
              </a:gs>
              <a:gs pos="75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20"/>
          <p:cNvSpPr/>
          <p:nvPr/>
        </p:nvSpPr>
        <p:spPr>
          <a:xfrm>
            <a:off x="-839788" y="2171700"/>
            <a:ext cx="2362200" cy="1771800"/>
          </a:xfrm>
          <a:prstGeom prst="ellipse">
            <a:avLst/>
          </a:prstGeom>
          <a:gradFill>
            <a:gsLst>
              <a:gs pos="0">
                <a:srgbClr val="4CB9C3">
                  <a:alpha val="7843"/>
                </a:srgbClr>
              </a:gs>
              <a:gs pos="36000">
                <a:srgbClr val="4CB9C3">
                  <a:alpha val="7843"/>
                </a:srgbClr>
              </a:gs>
              <a:gs pos="72000">
                <a:srgbClr val="4CB9C3">
                  <a:alpha val="0"/>
                </a:srgbClr>
              </a:gs>
              <a:gs pos="100000">
                <a:srgbClr val="4CB9C3">
                  <a:alpha val="0"/>
                </a:srgbClr>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20"/>
          <p:cNvSpPr/>
          <p:nvPr/>
        </p:nvSpPr>
        <p:spPr>
          <a:xfrm>
            <a:off x="7745412" y="0"/>
            <a:ext cx="685800" cy="825000"/>
          </a:xfrm>
          <a:prstGeom prst="rect">
            <a:avLst/>
          </a:prstGeom>
          <a:solidFill>
            <a:schemeClr val="accent1"/>
          </a:solidFill>
          <a:ln>
            <a:noFill/>
          </a:ln>
          <a:effectLst>
            <a:outerShdw blurRad="63500" dir="5400000" dist="25400">
              <a:srgbClr val="000000">
                <a:alpha val="4470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Gill Sans"/>
              <a:ea typeface="Gill Sans"/>
              <a:cs typeface="Gill Sans"/>
              <a:sym typeface="Gill Sans"/>
            </a:endParaRPr>
          </a:p>
        </p:txBody>
      </p:sp>
      <p:cxnSp>
        <p:nvCxnSpPr>
          <p:cNvPr id="158" name="Google Shape;158;p20"/>
          <p:cNvCxnSpPr/>
          <p:nvPr/>
        </p:nvCxnSpPr>
        <p:spPr>
          <a:xfrm>
            <a:off x="2795587" y="1600200"/>
            <a:ext cx="0" cy="2971800"/>
          </a:xfrm>
          <a:prstGeom prst="straightConnector1">
            <a:avLst/>
          </a:prstGeom>
          <a:noFill/>
          <a:ln cap="rnd" cmpd="sng" w="12700">
            <a:solidFill>
              <a:srgbClr val="8AD0D6">
                <a:alpha val="39607"/>
              </a:srgbClr>
            </a:solidFill>
            <a:prstDash val="solid"/>
            <a:miter lim="800000"/>
            <a:headEnd len="med" w="med" type="none"/>
            <a:tailEnd len="med" w="med" type="none"/>
          </a:ln>
        </p:spPr>
      </p:cxnSp>
      <p:cxnSp>
        <p:nvCxnSpPr>
          <p:cNvPr id="159" name="Google Shape;159;p20"/>
          <p:cNvCxnSpPr/>
          <p:nvPr/>
        </p:nvCxnSpPr>
        <p:spPr>
          <a:xfrm>
            <a:off x="5222875" y="1600200"/>
            <a:ext cx="0" cy="2975400"/>
          </a:xfrm>
          <a:prstGeom prst="straightConnector1">
            <a:avLst/>
          </a:prstGeom>
          <a:noFill/>
          <a:ln cap="rnd" cmpd="sng" w="12700">
            <a:solidFill>
              <a:srgbClr val="8AD0D6">
                <a:alpha val="39607"/>
              </a:srgbClr>
            </a:solidFill>
            <a:prstDash val="solid"/>
            <a:miter lim="800000"/>
            <a:headEnd len="med" w="med" type="none"/>
            <a:tailEnd len="med" w="med" type="none"/>
          </a:ln>
        </p:spPr>
      </p:cxnSp>
      <p:sp>
        <p:nvSpPr>
          <p:cNvPr id="160" name="Google Shape;160;p20"/>
          <p:cNvSpPr txBox="1"/>
          <p:nvPr>
            <p:ph type="title"/>
          </p:nvPr>
        </p:nvSpPr>
        <p:spPr>
          <a:xfrm>
            <a:off x="484187" y="339328"/>
            <a:ext cx="7056300" cy="105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1pPr>
            <a:lvl2pPr lvl="1"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2pPr>
            <a:lvl3pPr lvl="2"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3pPr>
            <a:lvl4pPr lvl="3"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4pPr>
            <a:lvl5pPr lvl="4" marR="0" rtl="0" algn="l">
              <a:spcBef>
                <a:spcPts val="0"/>
              </a:spcBef>
              <a:spcAft>
                <a:spcPts val="0"/>
              </a:spcAft>
              <a:buSzPts val="1400"/>
              <a:buNone/>
              <a:defRPr b="0" i="0" sz="4200" u="none" cap="none" strike="noStrike">
                <a:solidFill>
                  <a:schemeClr val="lt2"/>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lt2"/>
                </a:solidFill>
              </a:defRPr>
            </a:lvl6pPr>
            <a:lvl7pPr lvl="6" marR="0" rtl="0" algn="l">
              <a:spcBef>
                <a:spcPts val="0"/>
              </a:spcBef>
              <a:spcAft>
                <a:spcPts val="0"/>
              </a:spcAft>
              <a:buSzPts val="1400"/>
              <a:buNone/>
              <a:defRPr b="0" i="0" sz="1800" u="none" cap="none" strike="noStrike">
                <a:solidFill>
                  <a:schemeClr val="lt2"/>
                </a:solidFill>
              </a:defRPr>
            </a:lvl7pPr>
            <a:lvl8pPr lvl="7" marR="0" rtl="0" algn="l">
              <a:spcBef>
                <a:spcPts val="0"/>
              </a:spcBef>
              <a:spcAft>
                <a:spcPts val="0"/>
              </a:spcAft>
              <a:buSzPts val="1400"/>
              <a:buNone/>
              <a:defRPr b="0" i="0" sz="1800" u="none" cap="none" strike="noStrike">
                <a:solidFill>
                  <a:schemeClr val="lt2"/>
                </a:solidFill>
              </a:defRPr>
            </a:lvl8pPr>
            <a:lvl9pPr lvl="8" marR="0" rtl="0" algn="l">
              <a:spcBef>
                <a:spcPts val="0"/>
              </a:spcBef>
              <a:spcAft>
                <a:spcPts val="0"/>
              </a:spcAft>
              <a:buSzPts val="1400"/>
              <a:buNone/>
              <a:defRPr b="0" i="0" sz="1800" u="none" cap="none" strike="noStrike">
                <a:solidFill>
                  <a:schemeClr val="lt2"/>
                </a:solidFill>
              </a:defRPr>
            </a:lvl9pPr>
          </a:lstStyle>
          <a:p/>
        </p:txBody>
      </p:sp>
      <p:sp>
        <p:nvSpPr>
          <p:cNvPr id="161" name="Google Shape;161;p20"/>
          <p:cNvSpPr txBox="1"/>
          <p:nvPr>
            <p:ph idx="1" type="body"/>
          </p:nvPr>
        </p:nvSpPr>
        <p:spPr>
          <a:xfrm>
            <a:off x="827087" y="1539478"/>
            <a:ext cx="6711900" cy="3146700"/>
          </a:xfrm>
          <a:prstGeom prst="rect">
            <a:avLst/>
          </a:prstGeom>
          <a:noFill/>
          <a:ln>
            <a:noFill/>
          </a:ln>
        </p:spPr>
        <p:txBody>
          <a:bodyPr anchorCtr="0" anchor="t" bIns="45700" lIns="91425" spcFirstLastPara="1" rIns="91425" wrap="square" tIns="45700">
            <a:noAutofit/>
          </a:bodyPr>
          <a:lstStyle>
            <a:lvl1pPr indent="-330200" lvl="0" marL="457200" marR="0" rtl="0" algn="l">
              <a:spcBef>
                <a:spcPts val="1000"/>
              </a:spcBef>
              <a:spcAft>
                <a:spcPts val="0"/>
              </a:spcAft>
              <a:buClr>
                <a:srgbClr val="8AD0D6"/>
              </a:buClr>
              <a:buSzPts val="1600"/>
              <a:buFont typeface="Noto Sans Symbols"/>
              <a:buChar char="►"/>
              <a:defRPr b="0" i="0" sz="2000" u="none" cap="none" strike="noStrike">
                <a:solidFill>
                  <a:schemeClr val="lt1"/>
                </a:solidFill>
                <a:latin typeface="Century Gothic"/>
                <a:ea typeface="Century Gothic"/>
                <a:cs typeface="Century Gothic"/>
                <a:sym typeface="Century Gothic"/>
              </a:defRPr>
            </a:lvl1pPr>
            <a:lvl2pPr indent="-320040" lvl="1" marL="914400" marR="0" rtl="0" algn="l">
              <a:spcBef>
                <a:spcPts val="1000"/>
              </a:spcBef>
              <a:spcAft>
                <a:spcPts val="0"/>
              </a:spcAft>
              <a:buClr>
                <a:srgbClr val="8AD0D6"/>
              </a:buClr>
              <a:buSzPts val="1440"/>
              <a:buFont typeface="Noto Sans Symbols"/>
              <a:buChar char="►"/>
              <a:defRPr b="0" i="0" sz="1800" u="none" cap="none" strike="noStrike">
                <a:solidFill>
                  <a:schemeClr val="lt1"/>
                </a:solidFill>
                <a:latin typeface="Century Gothic"/>
                <a:ea typeface="Century Gothic"/>
                <a:cs typeface="Century Gothic"/>
                <a:sym typeface="Century Gothic"/>
              </a:defRPr>
            </a:lvl2pPr>
            <a:lvl3pPr indent="-309880" lvl="2" marL="1371600" marR="0" rtl="0" algn="l">
              <a:spcBef>
                <a:spcPts val="1000"/>
              </a:spcBef>
              <a:spcAft>
                <a:spcPts val="0"/>
              </a:spcAft>
              <a:buClr>
                <a:srgbClr val="8AD0D6"/>
              </a:buClr>
              <a:buSzPts val="1280"/>
              <a:buFont typeface="Noto Sans Symbols"/>
              <a:buChar char="►"/>
              <a:defRPr b="0" i="0" sz="1600" u="none" cap="none" strike="noStrike">
                <a:solidFill>
                  <a:schemeClr val="lt1"/>
                </a:solidFill>
                <a:latin typeface="Century Gothic"/>
                <a:ea typeface="Century Gothic"/>
                <a:cs typeface="Century Gothic"/>
                <a:sym typeface="Century Gothic"/>
              </a:defRPr>
            </a:lvl3pPr>
            <a:lvl4pPr indent="-299719" lvl="3" marL="1828800" marR="0" rtl="0" algn="l">
              <a:spcBef>
                <a:spcPts val="1000"/>
              </a:spcBef>
              <a:spcAft>
                <a:spcPts val="0"/>
              </a:spcAft>
              <a:buClr>
                <a:srgbClr val="8AD0D6"/>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4pPr>
            <a:lvl5pPr indent="-299720" lvl="4" marL="2286000" marR="0" rtl="0" algn="l">
              <a:spcBef>
                <a:spcPts val="1000"/>
              </a:spcBef>
              <a:spcAft>
                <a:spcPts val="0"/>
              </a:spcAft>
              <a:buClr>
                <a:srgbClr val="8AD0D6"/>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5pPr>
            <a:lvl6pPr indent="-299720" lvl="5" marL="2743200" marR="0" rtl="0" algn="l">
              <a:spcBef>
                <a:spcPts val="1000"/>
              </a:spcBef>
              <a:spcAft>
                <a:spcPts val="0"/>
              </a:spcAft>
              <a:buClr>
                <a:srgbClr val="86D1D8"/>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6pPr>
            <a:lvl7pPr indent="-299720" lvl="6" marL="3200400" marR="0" rtl="0" algn="l">
              <a:spcBef>
                <a:spcPts val="1000"/>
              </a:spcBef>
              <a:spcAft>
                <a:spcPts val="0"/>
              </a:spcAft>
              <a:buClr>
                <a:srgbClr val="86D1D8"/>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7pPr>
            <a:lvl8pPr indent="-299720" lvl="7" marL="3657600" marR="0" rtl="0" algn="l">
              <a:spcBef>
                <a:spcPts val="1000"/>
              </a:spcBef>
              <a:spcAft>
                <a:spcPts val="0"/>
              </a:spcAft>
              <a:buClr>
                <a:srgbClr val="86D1D8"/>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8pPr>
            <a:lvl9pPr indent="-299720" lvl="8" marL="4114800" marR="0" rtl="0" algn="l">
              <a:spcBef>
                <a:spcPts val="1000"/>
              </a:spcBef>
              <a:spcAft>
                <a:spcPts val="0"/>
              </a:spcAft>
              <a:buClr>
                <a:srgbClr val="86D1D8"/>
              </a:buClr>
              <a:buSzPts val="1120"/>
              <a:buFont typeface="Noto Sans Symbols"/>
              <a:buChar char="►"/>
              <a:defRPr b="0" i="0" sz="1400" u="none" cap="none" strike="noStrike">
                <a:solidFill>
                  <a:schemeClr val="lt1"/>
                </a:solidFill>
                <a:latin typeface="Century Gothic"/>
                <a:ea typeface="Century Gothic"/>
                <a:cs typeface="Century Gothic"/>
                <a:sym typeface="Century Gothic"/>
              </a:defRPr>
            </a:lvl9pPr>
          </a:lstStyle>
          <a:p/>
        </p:txBody>
      </p:sp>
      <p:sp>
        <p:nvSpPr>
          <p:cNvPr id="162" name="Google Shape;162;p20"/>
          <p:cNvSpPr txBox="1"/>
          <p:nvPr>
            <p:ph idx="10" type="dt"/>
          </p:nvPr>
        </p:nvSpPr>
        <p:spPr>
          <a:xfrm rot="5400000">
            <a:off x="7618487" y="1342950"/>
            <a:ext cx="742800" cy="2286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100" u="none">
                <a:solidFill>
                  <a:srgbClr val="FFFFFF"/>
                </a:solidFill>
                <a:latin typeface="Gill Sans"/>
                <a:ea typeface="Gill Sans"/>
                <a:cs typeface="Gill Sans"/>
                <a:sym typeface="Gill Sans"/>
              </a:defRPr>
            </a:lvl1pPr>
            <a:lvl2pPr lvl="1"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2pPr>
            <a:lvl3pPr lvl="2"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3pPr>
            <a:lvl4pPr lvl="3"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4pPr>
            <a:lvl5pPr lvl="4"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5pPr>
            <a:lvl6pPr lvl="5"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6pPr>
            <a:lvl7pPr lvl="6"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7pPr>
            <a:lvl8pPr lvl="7"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8pPr>
            <a:lvl9pPr lvl="8"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9pPr>
          </a:lstStyle>
          <a:p/>
        </p:txBody>
      </p:sp>
      <p:sp>
        <p:nvSpPr>
          <p:cNvPr id="163" name="Google Shape;163;p20"/>
          <p:cNvSpPr txBox="1"/>
          <p:nvPr>
            <p:ph idx="11" type="ftr"/>
          </p:nvPr>
        </p:nvSpPr>
        <p:spPr>
          <a:xfrm rot="5400000">
            <a:off x="6715724" y="2418750"/>
            <a:ext cx="2894400" cy="2286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lt1"/>
                </a:solidFill>
                <a:latin typeface="Gill Sans"/>
                <a:ea typeface="Gill Sans"/>
                <a:cs typeface="Gill Sans"/>
                <a:sym typeface="Gill Sans"/>
              </a:defRPr>
            </a:lvl1pPr>
            <a:lvl2pPr lvl="1"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2pPr>
            <a:lvl3pPr lvl="2"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3pPr>
            <a:lvl4pPr lvl="3"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4pPr>
            <a:lvl5pPr lvl="4"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5pPr>
            <a:lvl6pPr lvl="5"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6pPr>
            <a:lvl7pPr lvl="6"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7pPr>
            <a:lvl8pPr lvl="7"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8pPr>
            <a:lvl9pPr lvl="8" marR="0" rtl="0" algn="l">
              <a:lnSpc>
                <a:spcPct val="100000"/>
              </a:lnSpc>
              <a:spcBef>
                <a:spcPts val="0"/>
              </a:spcBef>
              <a:spcAft>
                <a:spcPts val="0"/>
              </a:spcAft>
              <a:buSzPts val="1400"/>
              <a:buNone/>
              <a:defRPr b="0" i="0" sz="1800" u="none" cap="none" strike="noStrike">
                <a:solidFill>
                  <a:schemeClr val="lt1"/>
                </a:solidFill>
                <a:latin typeface="Gill Sans"/>
                <a:ea typeface="Gill Sans"/>
                <a:cs typeface="Gill Sans"/>
                <a:sym typeface="Gill Sans"/>
              </a:defRPr>
            </a:lvl9pPr>
          </a:lstStyle>
          <a:p/>
        </p:txBody>
      </p:sp>
      <p:sp>
        <p:nvSpPr>
          <p:cNvPr id="164" name="Google Shape;164;p20"/>
          <p:cNvSpPr txBox="1"/>
          <p:nvPr>
            <p:ph idx="12" type="sldNum"/>
          </p:nvPr>
        </p:nvSpPr>
        <p:spPr>
          <a:xfrm>
            <a:off x="7766050" y="221456"/>
            <a:ext cx="628500" cy="576300"/>
          </a:xfrm>
          <a:prstGeom prst="rect">
            <a:avLst/>
          </a:prstGeom>
          <a:noFill/>
          <a:ln>
            <a:noFill/>
          </a:ln>
        </p:spPr>
        <p:txBody>
          <a:bodyPr anchorCtr="0" anchor="b" bIns="45700" lIns="91425" spcFirstLastPara="1" rIns="91425" wrap="square" tIns="45700">
            <a:noAutofit/>
          </a:bodyPr>
          <a:lstStyle>
            <a:lvl1pPr indent="0" lvl="0"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1pPr>
            <a:lvl2pPr indent="0" lvl="1"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2pPr>
            <a:lvl3pPr indent="0" lvl="2"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3pPr>
            <a:lvl4pPr indent="0" lvl="3"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4pPr>
            <a:lvl5pPr indent="0" lvl="4"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5pPr>
            <a:lvl6pPr indent="0" lvl="5"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6pPr>
            <a:lvl7pPr indent="0" lvl="6"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7pPr>
            <a:lvl8pPr indent="0" lvl="7"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8pPr>
            <a:lvl9pPr indent="0" lvl="8" marL="0" marR="0" rtl="0" algn="ctr">
              <a:lnSpc>
                <a:spcPct val="100000"/>
              </a:lnSpc>
              <a:spcBef>
                <a:spcPts val="0"/>
              </a:spcBef>
              <a:spcAft>
                <a:spcPts val="0"/>
              </a:spcAft>
              <a:buClr>
                <a:srgbClr val="FFFFFF"/>
              </a:buClr>
              <a:buSzPts val="2800"/>
              <a:buFont typeface="Gill Sans"/>
              <a:buNone/>
              <a:defRPr b="0" i="0" sz="2800" u="non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4"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2"/>
          <p:cNvSpPr txBox="1"/>
          <p:nvPr>
            <p:ph idx="1" type="subTitle"/>
          </p:nvPr>
        </p:nvSpPr>
        <p:spPr>
          <a:xfrm>
            <a:off x="2599500" y="3539247"/>
            <a:ext cx="3945000" cy="810900"/>
          </a:xfrm>
          <a:prstGeom prst="rect">
            <a:avLst/>
          </a:prstGeom>
          <a:noFill/>
          <a:ln>
            <a:noFill/>
          </a:ln>
        </p:spPr>
        <p:txBody>
          <a:bodyPr anchorCtr="0" anchor="t" bIns="45700" lIns="91425" spcFirstLastPara="1" rIns="91425" wrap="square" tIns="45700">
            <a:normAutofit fontScale="62500" lnSpcReduction="20000"/>
          </a:bodyPr>
          <a:lstStyle/>
          <a:p>
            <a:pPr indent="0" lvl="0" marL="0" rtl="0" algn="ctr">
              <a:lnSpc>
                <a:spcPct val="100000"/>
              </a:lnSpc>
              <a:spcBef>
                <a:spcPts val="0"/>
              </a:spcBef>
              <a:spcAft>
                <a:spcPts val="0"/>
              </a:spcAft>
              <a:buSzPct val="80000"/>
              <a:buNone/>
            </a:pPr>
            <a:r>
              <a:rPr b="1" i="0" lang="en-US" sz="2000" u="none">
                <a:solidFill>
                  <a:schemeClr val="lt1"/>
                </a:solidFill>
                <a:latin typeface="Century Gothic"/>
                <a:ea typeface="Century Gothic"/>
                <a:cs typeface="Century Gothic"/>
                <a:sym typeface="Century Gothic"/>
              </a:rPr>
              <a:t>AULA 5 </a:t>
            </a:r>
            <a:endParaRPr/>
          </a:p>
          <a:p>
            <a:pPr indent="0" lvl="0" marL="0" rtl="0" algn="ctr">
              <a:lnSpc>
                <a:spcPct val="100000"/>
              </a:lnSpc>
              <a:spcBef>
                <a:spcPts val="1000"/>
              </a:spcBef>
              <a:spcAft>
                <a:spcPts val="0"/>
              </a:spcAft>
              <a:buSzPct val="80000"/>
              <a:buNone/>
            </a:pPr>
            <a:r>
              <a:rPr lang="en-US">
                <a:solidFill>
                  <a:schemeClr val="lt1"/>
                </a:solidFill>
              </a:rPr>
              <a:t>31/08</a:t>
            </a:r>
            <a:r>
              <a:rPr b="0" i="0" lang="en-US" sz="2000" u="none">
                <a:solidFill>
                  <a:schemeClr val="lt1"/>
                </a:solidFill>
                <a:latin typeface="Century Gothic"/>
                <a:ea typeface="Century Gothic"/>
                <a:cs typeface="Century Gothic"/>
                <a:sym typeface="Century Gothic"/>
              </a:rPr>
              <a:t>/2021</a:t>
            </a:r>
            <a:endParaRPr/>
          </a:p>
          <a:p>
            <a:pPr indent="0" lvl="0" marL="0" rtl="0" algn="l">
              <a:spcBef>
                <a:spcPts val="1000"/>
              </a:spcBef>
              <a:spcAft>
                <a:spcPts val="0"/>
              </a:spcAft>
              <a:buSzPct val="80000"/>
              <a:buNone/>
            </a:pPr>
            <a:r>
              <a:t/>
            </a:r>
            <a:endParaRPr b="0" i="0" sz="2000" u="none">
              <a:solidFill>
                <a:schemeClr val="lt1"/>
              </a:solidFill>
              <a:latin typeface="Century Gothic"/>
              <a:ea typeface="Century Gothic"/>
              <a:cs typeface="Century Gothic"/>
              <a:sym typeface="Century Gothic"/>
            </a:endParaRPr>
          </a:p>
        </p:txBody>
      </p:sp>
      <p:sp>
        <p:nvSpPr>
          <p:cNvPr id="184" name="Google Shape;184;p22"/>
          <p:cNvSpPr txBox="1"/>
          <p:nvPr/>
        </p:nvSpPr>
        <p:spPr>
          <a:xfrm>
            <a:off x="792150" y="1241406"/>
            <a:ext cx="7559700" cy="2124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4400"/>
              <a:buFont typeface="Gill Sans"/>
              <a:buNone/>
            </a:pPr>
            <a:r>
              <a:rPr b="1" i="0" lang="en-US" sz="4400" u="none">
                <a:solidFill>
                  <a:schemeClr val="lt1"/>
                </a:solidFill>
                <a:latin typeface="Gill Sans"/>
                <a:ea typeface="Gill Sans"/>
                <a:cs typeface="Gill Sans"/>
                <a:sym typeface="Gill Sans"/>
              </a:rPr>
              <a:t>GESTÃO DE </a:t>
            </a:r>
            <a:endParaRPr/>
          </a:p>
          <a:p>
            <a:pPr indent="0" lvl="0" marL="0" marR="0" rtl="0" algn="ctr">
              <a:lnSpc>
                <a:spcPct val="100000"/>
              </a:lnSpc>
              <a:spcBef>
                <a:spcPts val="0"/>
              </a:spcBef>
              <a:spcAft>
                <a:spcPts val="0"/>
              </a:spcAft>
              <a:buClr>
                <a:schemeClr val="lt1"/>
              </a:buClr>
              <a:buSzPts val="4400"/>
              <a:buFont typeface="Gill Sans"/>
              <a:buNone/>
            </a:pPr>
            <a:r>
              <a:rPr b="1" i="0" lang="en-US" sz="4400" u="none">
                <a:solidFill>
                  <a:schemeClr val="lt1"/>
                </a:solidFill>
                <a:latin typeface="Gill Sans"/>
                <a:ea typeface="Gill Sans"/>
                <a:cs typeface="Gill Sans"/>
                <a:sym typeface="Gill Sans"/>
              </a:rPr>
              <a:t>PROJETOS E ORÇAMENTOS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31"/>
          <p:cNvSpPr txBox="1"/>
          <p:nvPr>
            <p:ph type="title"/>
          </p:nvPr>
        </p:nvSpPr>
        <p:spPr>
          <a:xfrm>
            <a:off x="539750" y="789384"/>
            <a:ext cx="7920000" cy="1403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Century Gothic"/>
              <a:buNone/>
            </a:pPr>
            <a:r>
              <a:rPr b="1" i="0" lang="en-US" sz="4000" u="none">
                <a:solidFill>
                  <a:schemeClr val="lt2"/>
                </a:solidFill>
                <a:latin typeface="Century Gothic"/>
                <a:ea typeface="Century Gothic"/>
                <a:cs typeface="Century Gothic"/>
                <a:sym typeface="Century Gothic"/>
              </a:rPr>
              <a:t>5 – Listar atividades decorrentes da ESTRATÉGIA</a:t>
            </a:r>
            <a:br>
              <a:rPr b="1" i="0" lang="en-US" sz="4000" u="none">
                <a:solidFill>
                  <a:schemeClr val="lt2"/>
                </a:solidFill>
                <a:latin typeface="Century Gothic"/>
                <a:ea typeface="Century Gothic"/>
                <a:cs typeface="Century Gothic"/>
                <a:sym typeface="Century Gothic"/>
              </a:rPr>
            </a:br>
            <a:br>
              <a:rPr b="1" i="0" lang="en-US" sz="4000" u="none">
                <a:solidFill>
                  <a:schemeClr val="lt2"/>
                </a:solidFill>
                <a:latin typeface="Century Gothic"/>
                <a:ea typeface="Century Gothic"/>
                <a:cs typeface="Century Gothic"/>
                <a:sym typeface="Century Gothic"/>
              </a:rPr>
            </a:br>
            <a:r>
              <a:rPr b="0" i="0" lang="en-US" sz="3600" u="none">
                <a:solidFill>
                  <a:schemeClr val="lt2"/>
                </a:solidFill>
                <a:latin typeface="Century Gothic"/>
                <a:ea typeface="Century Gothic"/>
                <a:cs typeface="Century Gothic"/>
                <a:sym typeface="Century Gothic"/>
              </a:rPr>
              <a:t>Toda estratégia gera ações. </a:t>
            </a:r>
            <a:br>
              <a:rPr b="0" i="0" lang="en-US" sz="3600" u="none">
                <a:solidFill>
                  <a:schemeClr val="lt2"/>
                </a:solidFill>
                <a:latin typeface="Century Gothic"/>
                <a:ea typeface="Century Gothic"/>
                <a:cs typeface="Century Gothic"/>
                <a:sym typeface="Century Gothic"/>
              </a:rPr>
            </a:br>
            <a:r>
              <a:rPr b="0" i="0" lang="en-US" sz="3600" u="none">
                <a:solidFill>
                  <a:schemeClr val="lt2"/>
                </a:solidFill>
                <a:latin typeface="Century Gothic"/>
                <a:ea typeface="Century Gothic"/>
                <a:cs typeface="Century Gothic"/>
                <a:sym typeface="Century Gothic"/>
              </a:rPr>
              <a:t>NÃO CONFUNDIR </a:t>
            </a:r>
            <a:br>
              <a:rPr b="0" i="0" lang="en-US" sz="3600" u="none">
                <a:solidFill>
                  <a:schemeClr val="lt2"/>
                </a:solidFill>
                <a:latin typeface="Century Gothic"/>
                <a:ea typeface="Century Gothic"/>
                <a:cs typeface="Century Gothic"/>
                <a:sym typeface="Century Gothic"/>
              </a:rPr>
            </a:br>
            <a:r>
              <a:rPr b="0" i="0" lang="en-US" sz="3600" u="none">
                <a:solidFill>
                  <a:schemeClr val="lt2"/>
                </a:solidFill>
                <a:latin typeface="Century Gothic"/>
                <a:ea typeface="Century Gothic"/>
                <a:cs typeface="Century Gothic"/>
                <a:sym typeface="Century Gothic"/>
              </a:rPr>
              <a:t>Ação com Estratégia</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graphicFrame>
        <p:nvGraphicFramePr>
          <p:cNvPr id="234" name="Google Shape;234;p32"/>
          <p:cNvGraphicFramePr/>
          <p:nvPr/>
        </p:nvGraphicFramePr>
        <p:xfrm>
          <a:off x="539750" y="411956"/>
          <a:ext cx="3000000" cy="3000000"/>
        </p:xfrm>
        <a:graphic>
          <a:graphicData uri="http://schemas.openxmlformats.org/drawingml/2006/table">
            <a:tbl>
              <a:tblPr>
                <a:noFill/>
                <a:tableStyleId>{0C2F85D2-7F4A-4B04-8FB5-3DAEC3715AA9}</a:tableStyleId>
              </a:tblPr>
              <a:tblGrid>
                <a:gridCol w="1606550"/>
                <a:gridCol w="1608125"/>
                <a:gridCol w="1606550"/>
                <a:gridCol w="817550"/>
                <a:gridCol w="819150"/>
                <a:gridCol w="1606550"/>
              </a:tblGrid>
              <a:tr h="444100">
                <a:tc gridSpan="6">
                  <a:txBody>
                    <a:bodyPr/>
                    <a:lstStyle/>
                    <a:p>
                      <a:pPr indent="0" lvl="0" marL="0" marR="0" rtl="0" algn="ctr">
                        <a:lnSpc>
                          <a:spcPct val="100000"/>
                        </a:lnSpc>
                        <a:spcBef>
                          <a:spcPts val="0"/>
                        </a:spcBef>
                        <a:spcAft>
                          <a:spcPts val="0"/>
                        </a:spcAft>
                        <a:buClr>
                          <a:schemeClr val="lt1"/>
                        </a:buClr>
                        <a:buSzPts val="1800"/>
                        <a:buFont typeface="Century Gothic"/>
                        <a:buNone/>
                      </a:pPr>
                      <a:r>
                        <a:rPr b="1" i="0" lang="en-US" sz="1800" u="none">
                          <a:solidFill>
                            <a:schemeClr val="lt1"/>
                          </a:solidFill>
                          <a:latin typeface="Century Gothic"/>
                          <a:ea typeface="Century Gothic"/>
                          <a:cs typeface="Century Gothic"/>
                          <a:sym typeface="Century Gothic"/>
                        </a:rPr>
                        <a:t>PLANO DE TRABALHO</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hMerge="1"/>
                <a:tc hMerge="1"/>
                <a:tc hMerge="1"/>
                <a:tc hMerge="1"/>
                <a:tc hMerge="1"/>
              </a:tr>
              <a:tr h="296450">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Atividade</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Produto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Responsável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grid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Prazo</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hMerge="1"/>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Observações</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94075">
                <a:tc vMerge="1"/>
                <a:tc vMerge="1"/>
                <a:tc vMerge="1"/>
                <a:tc>
                  <a:txBody>
                    <a:bodyPr/>
                    <a:lstStyle/>
                    <a:p>
                      <a:pPr indent="0" lvl="0" marL="0" marR="0" rtl="0" algn="ctr">
                        <a:lnSpc>
                          <a:spcPct val="100000"/>
                        </a:lnSpc>
                        <a:spcBef>
                          <a:spcPts val="0"/>
                        </a:spcBef>
                        <a:spcAft>
                          <a:spcPts val="0"/>
                        </a:spcAft>
                        <a:buClr>
                          <a:schemeClr val="lt1"/>
                        </a:buClr>
                        <a:buSzPts val="1100"/>
                        <a:buFont typeface="Century Gothic"/>
                        <a:buNone/>
                      </a:pPr>
                      <a:r>
                        <a:rPr b="1" i="0" lang="en-US" sz="1100" u="none">
                          <a:solidFill>
                            <a:schemeClr val="lt1"/>
                          </a:solidFill>
                          <a:latin typeface="Century Gothic"/>
                          <a:ea typeface="Century Gothic"/>
                          <a:cs typeface="Century Gothic"/>
                          <a:sym typeface="Century Gothic"/>
                        </a:rPr>
                        <a:t> Inicial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ctr">
                        <a:lnSpc>
                          <a:spcPct val="100000"/>
                        </a:lnSpc>
                        <a:spcBef>
                          <a:spcPts val="0"/>
                        </a:spcBef>
                        <a:spcAft>
                          <a:spcPts val="0"/>
                        </a:spcAft>
                        <a:buClr>
                          <a:schemeClr val="lt1"/>
                        </a:buClr>
                        <a:buSzPts val="1100"/>
                        <a:buFont typeface="Century Gothic"/>
                        <a:buNone/>
                      </a:pPr>
                      <a:r>
                        <a:rPr b="1" i="0" lang="en-US" sz="1100" u="none">
                          <a:solidFill>
                            <a:schemeClr val="lt1"/>
                          </a:solidFill>
                          <a:latin typeface="Century Gothic"/>
                          <a:ea typeface="Century Gothic"/>
                          <a:cs typeface="Century Gothic"/>
                          <a:sym typeface="Century Gothic"/>
                        </a:rPr>
                        <a:t>Final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vMerge="1"/>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3"/>
          <p:cNvSpPr txBox="1"/>
          <p:nvPr>
            <p:ph type="title"/>
          </p:nvPr>
        </p:nvSpPr>
        <p:spPr>
          <a:xfrm>
            <a:off x="539750" y="789384"/>
            <a:ext cx="7416900" cy="297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Century Gothic"/>
              <a:buNone/>
            </a:pPr>
            <a:r>
              <a:rPr b="1" i="0" lang="en-US" sz="4000" u="none">
                <a:solidFill>
                  <a:schemeClr val="lt2"/>
                </a:solidFill>
                <a:latin typeface="Century Gothic"/>
                <a:ea typeface="Century Gothic"/>
                <a:cs typeface="Century Gothic"/>
                <a:sym typeface="Century Gothic"/>
              </a:rPr>
              <a:t>6 – Listar atividades decorrentes do </a:t>
            </a:r>
            <a:br>
              <a:rPr b="1" i="0" lang="en-US" sz="4000" u="none">
                <a:solidFill>
                  <a:schemeClr val="lt2"/>
                </a:solidFill>
                <a:latin typeface="Century Gothic"/>
                <a:ea typeface="Century Gothic"/>
                <a:cs typeface="Century Gothic"/>
                <a:sym typeface="Century Gothic"/>
              </a:rPr>
            </a:br>
            <a:r>
              <a:rPr b="1" i="0" lang="en-US" sz="4000" u="none">
                <a:solidFill>
                  <a:schemeClr val="lt2"/>
                </a:solidFill>
                <a:latin typeface="Century Gothic"/>
                <a:ea typeface="Century Gothic"/>
                <a:cs typeface="Century Gothic"/>
                <a:sym typeface="Century Gothic"/>
              </a:rPr>
              <a:t>PENSAMENTO REVERSO </a:t>
            </a:r>
            <a:br>
              <a:rPr b="1" i="0" lang="en-US" sz="4000" u="none">
                <a:solidFill>
                  <a:schemeClr val="lt2"/>
                </a:solidFill>
                <a:latin typeface="Century Gothic"/>
                <a:ea typeface="Century Gothic"/>
                <a:cs typeface="Century Gothic"/>
                <a:sym typeface="Century Gothic"/>
              </a:rPr>
            </a:br>
            <a:r>
              <a:rPr b="1" i="0" lang="en-US" sz="4000" u="none">
                <a:solidFill>
                  <a:schemeClr val="lt2"/>
                </a:solidFill>
                <a:latin typeface="Century Gothic"/>
                <a:ea typeface="Century Gothic"/>
                <a:cs typeface="Century Gothic"/>
                <a:sym typeface="Century Gothic"/>
              </a:rPr>
              <a:t>e/ou planos advindos  da RELAÇÃO IMPACTO X PROBABILIDADE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graphicFrame>
        <p:nvGraphicFramePr>
          <p:cNvPr id="244" name="Google Shape;244;p34"/>
          <p:cNvGraphicFramePr/>
          <p:nvPr/>
        </p:nvGraphicFramePr>
        <p:xfrm>
          <a:off x="539750" y="411956"/>
          <a:ext cx="3000000" cy="3000000"/>
        </p:xfrm>
        <a:graphic>
          <a:graphicData uri="http://schemas.openxmlformats.org/drawingml/2006/table">
            <a:tbl>
              <a:tblPr>
                <a:noFill/>
                <a:tableStyleId>{0C2F85D2-7F4A-4B04-8FB5-3DAEC3715AA9}</a:tableStyleId>
              </a:tblPr>
              <a:tblGrid>
                <a:gridCol w="1606550"/>
                <a:gridCol w="1608125"/>
                <a:gridCol w="1606550"/>
                <a:gridCol w="817550"/>
                <a:gridCol w="819150"/>
                <a:gridCol w="1606550"/>
              </a:tblGrid>
              <a:tr h="444100">
                <a:tc gridSpan="6">
                  <a:txBody>
                    <a:bodyPr/>
                    <a:lstStyle/>
                    <a:p>
                      <a:pPr indent="0" lvl="0" marL="0" marR="0" rtl="0" algn="ctr">
                        <a:lnSpc>
                          <a:spcPct val="100000"/>
                        </a:lnSpc>
                        <a:spcBef>
                          <a:spcPts val="0"/>
                        </a:spcBef>
                        <a:spcAft>
                          <a:spcPts val="0"/>
                        </a:spcAft>
                        <a:buClr>
                          <a:schemeClr val="lt1"/>
                        </a:buClr>
                        <a:buSzPts val="1800"/>
                        <a:buFont typeface="Century Gothic"/>
                        <a:buNone/>
                      </a:pPr>
                      <a:r>
                        <a:rPr b="1" i="0" lang="en-US" sz="1800" u="none">
                          <a:solidFill>
                            <a:schemeClr val="lt1"/>
                          </a:solidFill>
                          <a:latin typeface="Century Gothic"/>
                          <a:ea typeface="Century Gothic"/>
                          <a:cs typeface="Century Gothic"/>
                          <a:sym typeface="Century Gothic"/>
                        </a:rPr>
                        <a:t>PLANO DE TRABALHO</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hMerge="1"/>
                <a:tc hMerge="1"/>
                <a:tc hMerge="1"/>
                <a:tc hMerge="1"/>
                <a:tc hMerge="1"/>
              </a:tr>
              <a:tr h="296450">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Atividade</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Produto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Responsável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grid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Prazo</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hMerge="1"/>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Observações</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94075">
                <a:tc vMerge="1"/>
                <a:tc vMerge="1"/>
                <a:tc vMerge="1"/>
                <a:tc>
                  <a:txBody>
                    <a:bodyPr/>
                    <a:lstStyle/>
                    <a:p>
                      <a:pPr indent="0" lvl="0" marL="0" marR="0" rtl="0" algn="ctr">
                        <a:lnSpc>
                          <a:spcPct val="100000"/>
                        </a:lnSpc>
                        <a:spcBef>
                          <a:spcPts val="0"/>
                        </a:spcBef>
                        <a:spcAft>
                          <a:spcPts val="0"/>
                        </a:spcAft>
                        <a:buClr>
                          <a:schemeClr val="lt1"/>
                        </a:buClr>
                        <a:buSzPts val="1100"/>
                        <a:buFont typeface="Century Gothic"/>
                        <a:buNone/>
                      </a:pPr>
                      <a:r>
                        <a:rPr b="1" i="0" lang="en-US" sz="1100" u="none">
                          <a:solidFill>
                            <a:schemeClr val="lt1"/>
                          </a:solidFill>
                          <a:latin typeface="Century Gothic"/>
                          <a:ea typeface="Century Gothic"/>
                          <a:cs typeface="Century Gothic"/>
                          <a:sym typeface="Century Gothic"/>
                        </a:rPr>
                        <a:t> Inicial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ctr">
                        <a:lnSpc>
                          <a:spcPct val="100000"/>
                        </a:lnSpc>
                        <a:spcBef>
                          <a:spcPts val="0"/>
                        </a:spcBef>
                        <a:spcAft>
                          <a:spcPts val="0"/>
                        </a:spcAft>
                        <a:buClr>
                          <a:schemeClr val="lt1"/>
                        </a:buClr>
                        <a:buSzPts val="1100"/>
                        <a:buFont typeface="Century Gothic"/>
                        <a:buNone/>
                      </a:pPr>
                      <a:r>
                        <a:rPr b="1" i="0" lang="en-US" sz="1100" u="none">
                          <a:solidFill>
                            <a:schemeClr val="lt1"/>
                          </a:solidFill>
                          <a:latin typeface="Century Gothic"/>
                          <a:ea typeface="Century Gothic"/>
                          <a:cs typeface="Century Gothic"/>
                          <a:sym typeface="Century Gothic"/>
                        </a:rPr>
                        <a:t>Final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vMerge="1"/>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35"/>
          <p:cNvSpPr txBox="1"/>
          <p:nvPr>
            <p:ph type="title"/>
          </p:nvPr>
        </p:nvSpPr>
        <p:spPr>
          <a:xfrm>
            <a:off x="591362" y="675753"/>
            <a:ext cx="7848600" cy="32934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lt2"/>
              </a:buClr>
              <a:buSzPts val="4200"/>
              <a:buFont typeface="Century Gothic"/>
              <a:buNone/>
            </a:pPr>
            <a:r>
              <a:rPr b="1" i="0" lang="en-US" sz="4200" u="none">
                <a:solidFill>
                  <a:schemeClr val="lt2"/>
                </a:solidFill>
                <a:latin typeface="Century Gothic"/>
                <a:ea typeface="Century Gothic"/>
                <a:cs typeface="Century Gothic"/>
                <a:sym typeface="Century Gothic"/>
              </a:rPr>
              <a:t>7 – </a:t>
            </a:r>
            <a:r>
              <a:rPr b="1" i="0" lang="en-US" sz="4000" u="none">
                <a:solidFill>
                  <a:schemeClr val="lt2"/>
                </a:solidFill>
                <a:latin typeface="Century Gothic"/>
                <a:ea typeface="Century Gothic"/>
                <a:cs typeface="Century Gothic"/>
                <a:sym typeface="Century Gothic"/>
              </a:rPr>
              <a:t>Listar outras atividades inerentes ao projeto que não estejam nas relações anteriores</a:t>
            </a:r>
            <a:br>
              <a:rPr b="1" i="0" lang="en-US" sz="4000" u="none">
                <a:solidFill>
                  <a:schemeClr val="lt2"/>
                </a:solidFill>
                <a:latin typeface="Century Gothic"/>
                <a:ea typeface="Century Gothic"/>
                <a:cs typeface="Century Gothic"/>
                <a:sym typeface="Century Gothic"/>
              </a:rPr>
            </a:br>
            <a:br>
              <a:rPr b="1" i="0" lang="en-US" sz="4000" u="none">
                <a:solidFill>
                  <a:schemeClr val="lt2"/>
                </a:solidFill>
                <a:latin typeface="Century Gothic"/>
                <a:ea typeface="Century Gothic"/>
                <a:cs typeface="Century Gothic"/>
                <a:sym typeface="Century Gothic"/>
              </a:rPr>
            </a:br>
            <a:r>
              <a:rPr b="1" i="0" lang="en-US" sz="3600" u="none">
                <a:solidFill>
                  <a:schemeClr val="lt2"/>
                </a:solidFill>
                <a:latin typeface="Century Gothic"/>
                <a:ea typeface="Century Gothic"/>
                <a:cs typeface="Century Gothic"/>
                <a:sym typeface="Century Gothic"/>
              </a:rPr>
              <a:t>Tente colocar em ordem cronológica tanto quanto possível</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36"/>
          <p:cNvSpPr txBox="1"/>
          <p:nvPr>
            <p:ph type="title"/>
          </p:nvPr>
        </p:nvSpPr>
        <p:spPr>
          <a:xfrm>
            <a:off x="684212" y="1006078"/>
            <a:ext cx="7499400" cy="857400"/>
          </a:xfrm>
          <a:prstGeom prst="rect">
            <a:avLst/>
          </a:prstGeom>
          <a:noFill/>
          <a:ln>
            <a:noFill/>
          </a:ln>
        </p:spPr>
        <p:txBody>
          <a:bodyPr anchorCtr="0" anchor="t" bIns="45700" lIns="91425" spcFirstLastPara="1" rIns="91425" wrap="square" tIns="45700">
            <a:normAutofit fontScale="90000"/>
          </a:bodyPr>
          <a:lstStyle/>
          <a:p>
            <a:pPr indent="0" lvl="0" marL="0" rtl="0" algn="ctr">
              <a:lnSpc>
                <a:spcPct val="100000"/>
              </a:lnSpc>
              <a:spcBef>
                <a:spcPts val="0"/>
              </a:spcBef>
              <a:spcAft>
                <a:spcPts val="0"/>
              </a:spcAft>
              <a:buClr>
                <a:schemeClr val="lt1"/>
              </a:buClr>
              <a:buSzPct val="100000"/>
              <a:buFont typeface="Century Gothic"/>
              <a:buNone/>
            </a:pPr>
            <a:r>
              <a:rPr b="1" i="0" lang="en-US" sz="3800" u="none">
                <a:solidFill>
                  <a:schemeClr val="lt1"/>
                </a:solidFill>
                <a:latin typeface="Century Gothic"/>
                <a:ea typeface="Century Gothic"/>
                <a:cs typeface="Century Gothic"/>
                <a:sym typeface="Century Gothic"/>
              </a:rPr>
              <a:t>ADEQUAÇÃO DO </a:t>
            </a:r>
            <a:br>
              <a:rPr b="1" i="0" lang="en-US" sz="3800" u="none">
                <a:solidFill>
                  <a:schemeClr val="lt1"/>
                </a:solidFill>
                <a:latin typeface="Century Gothic"/>
                <a:ea typeface="Century Gothic"/>
                <a:cs typeface="Century Gothic"/>
                <a:sym typeface="Century Gothic"/>
              </a:rPr>
            </a:br>
            <a:r>
              <a:rPr b="1" i="0" lang="en-US" sz="3800" u="none">
                <a:solidFill>
                  <a:schemeClr val="lt1"/>
                </a:solidFill>
                <a:latin typeface="Century Gothic"/>
                <a:ea typeface="Century Gothic"/>
                <a:cs typeface="Century Gothic"/>
                <a:sym typeface="Century Gothic"/>
              </a:rPr>
              <a:t>“ plano de trabalho”</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37"/>
          <p:cNvSpPr txBox="1"/>
          <p:nvPr>
            <p:ph idx="1" type="body"/>
          </p:nvPr>
        </p:nvSpPr>
        <p:spPr>
          <a:xfrm>
            <a:off x="791399" y="380425"/>
            <a:ext cx="7877100" cy="41673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1000"/>
              </a:spcBef>
              <a:spcAft>
                <a:spcPts val="0"/>
              </a:spcAft>
              <a:buClr>
                <a:srgbClr val="8AD0D6"/>
              </a:buClr>
              <a:buSzPts val="1920"/>
              <a:buFont typeface="Noto Sans Symbols"/>
              <a:buChar char="►"/>
            </a:pPr>
            <a:r>
              <a:rPr b="1" i="0" lang="en-US" sz="2400" u="none" cap="none" strike="noStrike">
                <a:solidFill>
                  <a:schemeClr val="lt1"/>
                </a:solidFill>
                <a:latin typeface="Century Gothic"/>
                <a:ea typeface="Century Gothic"/>
                <a:cs typeface="Century Gothic"/>
                <a:sym typeface="Century Gothic"/>
              </a:rPr>
              <a:t>Fayol </a:t>
            </a:r>
            <a:r>
              <a:rPr b="0" i="0" lang="en-US" sz="2100" u="none" cap="none" strike="noStrike">
                <a:solidFill>
                  <a:schemeClr val="lt1"/>
                </a:solidFill>
                <a:latin typeface="Century Gothic"/>
                <a:ea typeface="Century Gothic"/>
                <a:cs typeface="Century Gothic"/>
                <a:sym typeface="Century Gothic"/>
              </a:rPr>
              <a:t>cuidou da administração da empresa de cima para baixo, a partir do nível do executivo, ao contrário de Taylor, que se preocupou predominantemente com as atividades operacionais.</a:t>
            </a:r>
            <a:endParaRPr/>
          </a:p>
          <a:p>
            <a:pPr indent="-342900" lvl="0" marL="342900" marR="0" rtl="0" algn="l">
              <a:lnSpc>
                <a:spcPct val="100000"/>
              </a:lnSpc>
              <a:spcBef>
                <a:spcPts val="1000"/>
              </a:spcBef>
              <a:spcAft>
                <a:spcPts val="0"/>
              </a:spcAft>
              <a:buClr>
                <a:srgbClr val="8AD0D6"/>
              </a:buClr>
              <a:buSzPts val="1680"/>
              <a:buFont typeface="Noto Sans Symbols"/>
              <a:buChar char="►"/>
            </a:pPr>
            <a:r>
              <a:rPr b="0" i="0" lang="en-US" sz="2100" u="none" cap="none" strike="noStrike">
                <a:solidFill>
                  <a:schemeClr val="lt1"/>
                </a:solidFill>
                <a:latin typeface="Century Gothic"/>
                <a:ea typeface="Century Gothic"/>
                <a:cs typeface="Century Gothic"/>
                <a:sym typeface="Century Gothic"/>
              </a:rPr>
              <a:t> </a:t>
            </a:r>
            <a:r>
              <a:rPr b="0" i="1" lang="en-US" sz="2100" u="none" cap="none" strike="noStrike">
                <a:solidFill>
                  <a:schemeClr val="lt1"/>
                </a:solidFill>
                <a:latin typeface="Century Gothic"/>
                <a:ea typeface="Century Gothic"/>
                <a:cs typeface="Century Gothic"/>
                <a:sym typeface="Century Gothic"/>
              </a:rPr>
              <a:t>Taylor cuidou da administração do trabalho; Fayol cuidou do trabalho da administração</a:t>
            </a:r>
            <a:r>
              <a:rPr b="0" i="0" lang="en-US" sz="2100" u="none" cap="none" strike="noStrike">
                <a:solidFill>
                  <a:schemeClr val="lt1"/>
                </a:solidFill>
                <a:latin typeface="Century Gothic"/>
                <a:ea typeface="Century Gothic"/>
                <a:cs typeface="Century Gothic"/>
                <a:sym typeface="Century Gothic"/>
              </a:rPr>
              <a:t>. </a:t>
            </a:r>
            <a:endParaRPr/>
          </a:p>
          <a:p>
            <a:pPr indent="-342900" lvl="0" marL="342900" marR="0" rtl="0" algn="l">
              <a:lnSpc>
                <a:spcPct val="100000"/>
              </a:lnSpc>
              <a:spcBef>
                <a:spcPts val="1000"/>
              </a:spcBef>
              <a:spcAft>
                <a:spcPts val="0"/>
              </a:spcAft>
              <a:buClr>
                <a:srgbClr val="8AD0D6"/>
              </a:buClr>
              <a:buSzPts val="1680"/>
              <a:buFont typeface="Noto Sans Symbols"/>
              <a:buChar char="►"/>
            </a:pPr>
            <a:r>
              <a:rPr b="0" i="0" lang="en-US" sz="2100" u="none" cap="none" strike="noStrike">
                <a:solidFill>
                  <a:schemeClr val="lt1"/>
                </a:solidFill>
                <a:latin typeface="Century Gothic"/>
                <a:ea typeface="Century Gothic"/>
                <a:cs typeface="Century Gothic"/>
                <a:sym typeface="Century Gothic"/>
              </a:rPr>
              <a:t>Algumas ideias de Fayol estão ligadas a uma noção de empresa hierárquica, em que o dirigente é a principal fonte de energia para as operações. Mesmo que essa noção viesse a ser aprimorada mais tarde, com a prática dos grupos inteligentes e autogeridos, as ideias fundamentais continuam válidas em qualquer espécie de organização e sistema de administração.</a:t>
            </a:r>
            <a:endParaRPr/>
          </a:p>
          <a:p>
            <a:pPr indent="-241300" lvl="0" marL="342900" marR="0" rtl="0" algn="l">
              <a:lnSpc>
                <a:spcPct val="100000"/>
              </a:lnSpc>
              <a:spcBef>
                <a:spcPts val="1000"/>
              </a:spcBef>
              <a:spcAft>
                <a:spcPts val="0"/>
              </a:spcAft>
              <a:buClr>
                <a:srgbClr val="8AD0D6"/>
              </a:buClr>
              <a:buSzPts val="1600"/>
              <a:buFont typeface="Noto Sans Symbols"/>
              <a:buNone/>
            </a:pPr>
            <a:r>
              <a:t/>
            </a:r>
            <a:endParaRPr b="0" i="0" sz="2000" u="none" cap="none" strike="noStrike">
              <a:solidFill>
                <a:schemeClr val="lt1"/>
              </a:solidFill>
              <a:latin typeface="Century Gothic"/>
              <a:ea typeface="Century Gothic"/>
              <a:cs typeface="Century Gothic"/>
              <a:sym typeface="Century Gothic"/>
            </a:endParaRPr>
          </a:p>
          <a:p>
            <a:pPr indent="-241300" lvl="0" marL="342900" marR="0" rtl="0" algn="l">
              <a:spcBef>
                <a:spcPts val="1000"/>
              </a:spcBef>
              <a:spcAft>
                <a:spcPts val="0"/>
              </a:spcAft>
              <a:buClr>
                <a:srgbClr val="8AD0D6"/>
              </a:buClr>
              <a:buSzPts val="1600"/>
              <a:buFont typeface="Noto Sans Symbols"/>
              <a:buNone/>
            </a:pPr>
            <a:r>
              <a:t/>
            </a:r>
            <a:endParaRPr b="0" i="0" sz="2000" u="none">
              <a:solidFill>
                <a:schemeClr val="lt1"/>
              </a:solidFill>
              <a:latin typeface="Century Gothic"/>
              <a:ea typeface="Century Gothic"/>
              <a:cs typeface="Century Gothic"/>
              <a:sym typeface="Century Gothic"/>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38"/>
          <p:cNvSpPr txBox="1"/>
          <p:nvPr>
            <p:ph idx="1" type="body"/>
          </p:nvPr>
        </p:nvSpPr>
        <p:spPr>
          <a:xfrm>
            <a:off x="827087" y="789384"/>
            <a:ext cx="7561200" cy="3897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8AD0D6"/>
              </a:buClr>
              <a:buSzPts val="1920"/>
              <a:buFont typeface="Noto Sans Symbols"/>
              <a:buChar char="►"/>
            </a:pPr>
            <a:r>
              <a:rPr b="1" i="0" lang="en-US" sz="2400" u="none">
                <a:solidFill>
                  <a:schemeClr val="lt1"/>
                </a:solidFill>
                <a:latin typeface="Century Gothic"/>
                <a:ea typeface="Century Gothic"/>
                <a:cs typeface="Century Gothic"/>
                <a:sym typeface="Century Gothic"/>
              </a:rPr>
              <a:t>Weber</a:t>
            </a:r>
            <a:r>
              <a:rPr b="0" i="0" lang="en-US" sz="2100" u="none">
                <a:solidFill>
                  <a:schemeClr val="lt1"/>
                </a:solidFill>
                <a:latin typeface="Century Gothic"/>
                <a:ea typeface="Century Gothic"/>
                <a:cs typeface="Century Gothic"/>
                <a:sym typeface="Century Gothic"/>
              </a:rPr>
              <a:t> não tentou definir as organizações, nem estabelecer padrões de administração que elas devessem seguir. O tipo ideal não é um modelo preditivo, mas uma abstração descritiva. É um esquema que procura sintetizar os pontos comuns à maioria das organizações formais modernas. Weber descreveu as organizações burocráticas como máquinas totalmente impessoais, quem funcionam de acordo com as regras que ele chamou de racionais – regras que dependem de lógica e não de interesses pessoais.</a:t>
            </a:r>
            <a:endParaRPr/>
          </a:p>
          <a:p>
            <a:pPr indent="-236220" lvl="0" marL="342900" marR="0" rtl="0" algn="l">
              <a:spcBef>
                <a:spcPts val="1000"/>
              </a:spcBef>
              <a:spcAft>
                <a:spcPts val="0"/>
              </a:spcAft>
              <a:buClr>
                <a:srgbClr val="8AD0D6"/>
              </a:buClr>
              <a:buSzPts val="1680"/>
              <a:buFont typeface="Noto Sans Symbols"/>
              <a:buNone/>
            </a:pPr>
            <a:r>
              <a:t/>
            </a:r>
            <a:endParaRPr b="0" i="0" sz="2100" u="none">
              <a:solidFill>
                <a:schemeClr val="lt1"/>
              </a:solidFill>
              <a:latin typeface="Century Gothic"/>
              <a:ea typeface="Century Gothic"/>
              <a:cs typeface="Century Gothic"/>
              <a:sym typeface="Century Gothic"/>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39"/>
          <p:cNvSpPr txBox="1"/>
          <p:nvPr>
            <p:ph idx="1" type="body"/>
          </p:nvPr>
        </p:nvSpPr>
        <p:spPr>
          <a:xfrm>
            <a:off x="900112" y="519113"/>
            <a:ext cx="7488300" cy="32553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8AD0D6"/>
              </a:buClr>
              <a:buSzPts val="1920"/>
              <a:buFont typeface="Noto Sans Symbols"/>
              <a:buChar char="►"/>
            </a:pPr>
            <a:r>
              <a:rPr b="1" i="0" lang="en-US" sz="2400" u="none">
                <a:solidFill>
                  <a:schemeClr val="lt1"/>
                </a:solidFill>
                <a:latin typeface="Century Gothic"/>
                <a:ea typeface="Century Gothic"/>
                <a:cs typeface="Century Gothic"/>
                <a:sym typeface="Century Gothic"/>
              </a:rPr>
              <a:t>Enfoque comportamental</a:t>
            </a:r>
            <a:endParaRPr b="0" i="0" sz="2000" u="none">
              <a:solidFill>
                <a:schemeClr val="lt1"/>
              </a:solidFill>
              <a:latin typeface="Century Gothic"/>
              <a:ea typeface="Century Gothic"/>
              <a:cs typeface="Century Gothic"/>
              <a:sym typeface="Century Gothic"/>
            </a:endParaRPr>
          </a:p>
          <a:p>
            <a:pPr indent="-342900" lvl="0" marL="342900" marR="0" rtl="0" algn="l">
              <a:lnSpc>
                <a:spcPct val="100000"/>
              </a:lnSpc>
              <a:spcBef>
                <a:spcPts val="1000"/>
              </a:spcBef>
              <a:spcAft>
                <a:spcPts val="0"/>
              </a:spcAft>
              <a:buClr>
                <a:srgbClr val="8AD0D6"/>
              </a:buClr>
              <a:buSzPts val="1600"/>
              <a:buFont typeface="Noto Sans Symbols"/>
              <a:buNone/>
            </a:pPr>
            <a:r>
              <a:rPr b="0" i="0" lang="en-US" sz="2000" u="none">
                <a:solidFill>
                  <a:schemeClr val="lt1"/>
                </a:solidFill>
                <a:latin typeface="Century Gothic"/>
                <a:ea typeface="Century Gothic"/>
                <a:cs typeface="Century Gothic"/>
                <a:sym typeface="Century Gothic"/>
              </a:rPr>
              <a:t>Nas proposições de Taylor, Fayol e Weber, a preocupação básica é o desempenho dos recursos e processos, de um sistema ou de toda a empresa. As pessoas não são negligenciadas. No entanto, são colocadas em segundo plano, consideradas apenas como recursos de produção. No início do século XX, essa visão mecanicista das pessoas era reflexo da orientação que vinha da Revolução Industrial. A prioridade era a eficiência da produção, naquele momento de expansão industrial, quando o importante era aproveitar as oportunidades do mercado. As pessoas eram apenas “peças humanas”. </a:t>
            </a:r>
            <a:endParaRPr/>
          </a:p>
          <a:p>
            <a:pPr indent="-241300" lvl="0" marL="342900" marR="0" rtl="0" algn="l">
              <a:spcBef>
                <a:spcPts val="1000"/>
              </a:spcBef>
              <a:spcAft>
                <a:spcPts val="0"/>
              </a:spcAft>
              <a:buClr>
                <a:srgbClr val="8AD0D6"/>
              </a:buClr>
              <a:buSzPts val="1600"/>
              <a:buFont typeface="Noto Sans Symbols"/>
              <a:buNone/>
            </a:pPr>
            <a:r>
              <a:t/>
            </a:r>
            <a:endParaRPr b="0" i="0" sz="2000" u="none">
              <a:solidFill>
                <a:schemeClr val="lt1"/>
              </a:solidFill>
              <a:latin typeface="Century Gothic"/>
              <a:ea typeface="Century Gothic"/>
              <a:cs typeface="Century Gothic"/>
              <a:sym typeface="Century Gothic"/>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40"/>
          <p:cNvSpPr txBox="1"/>
          <p:nvPr>
            <p:ph type="title"/>
          </p:nvPr>
        </p:nvSpPr>
        <p:spPr>
          <a:xfrm>
            <a:off x="484187" y="339328"/>
            <a:ext cx="7056300" cy="1050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lt1"/>
              </a:buClr>
              <a:buSzPts val="4200"/>
              <a:buFont typeface="Century Gothic"/>
              <a:buNone/>
            </a:pPr>
            <a:r>
              <a:rPr b="1" i="0" lang="en-US" sz="4200" u="none">
                <a:solidFill>
                  <a:schemeClr val="lt1"/>
                </a:solidFill>
                <a:latin typeface="Century Gothic"/>
                <a:ea typeface="Century Gothic"/>
                <a:cs typeface="Century Gothic"/>
                <a:sym typeface="Century Gothic"/>
              </a:rPr>
              <a:t>  8 - TEXTOS PARA CASA</a:t>
            </a:r>
            <a:endParaRPr/>
          </a:p>
        </p:txBody>
      </p:sp>
      <p:sp>
        <p:nvSpPr>
          <p:cNvPr id="275" name="Google Shape;275;p40"/>
          <p:cNvSpPr txBox="1"/>
          <p:nvPr>
            <p:ph idx="1" type="body"/>
          </p:nvPr>
        </p:nvSpPr>
        <p:spPr>
          <a:xfrm>
            <a:off x="395287" y="1491853"/>
            <a:ext cx="8353500" cy="2915700"/>
          </a:xfrm>
          <a:prstGeom prst="rect">
            <a:avLst/>
          </a:prstGeom>
          <a:noFill/>
          <a:ln>
            <a:noFill/>
          </a:ln>
        </p:spPr>
        <p:txBody>
          <a:bodyPr anchorCtr="0" anchor="t" bIns="45700" lIns="91425" spcFirstLastPara="1" rIns="91425" wrap="square" tIns="45700">
            <a:normAutofit fontScale="77500" lnSpcReduction="10000"/>
          </a:bodyPr>
          <a:lstStyle/>
          <a:p>
            <a:pPr indent="-310896" lvl="0" marL="342900" marR="0" rtl="0" algn="l">
              <a:lnSpc>
                <a:spcPct val="90000"/>
              </a:lnSpc>
              <a:spcBef>
                <a:spcPts val="0"/>
              </a:spcBef>
              <a:spcAft>
                <a:spcPts val="0"/>
              </a:spcAft>
              <a:buClr>
                <a:srgbClr val="8AD0D6"/>
              </a:buClr>
              <a:buSzPct val="80000"/>
              <a:buFont typeface="Noto Sans Symbols"/>
              <a:buChar char="❖"/>
            </a:pPr>
            <a:r>
              <a:rPr b="0" i="0" lang="en-US" sz="2800" u="none">
                <a:solidFill>
                  <a:schemeClr val="lt1"/>
                </a:solidFill>
                <a:latin typeface="Century Gothic"/>
                <a:ea typeface="Century Gothic"/>
                <a:cs typeface="Century Gothic"/>
                <a:sym typeface="Century Gothic"/>
              </a:rPr>
              <a:t>APRENDENDO A USAR O ENFOQUE SISTÊMICO</a:t>
            </a:r>
            <a:endParaRPr/>
          </a:p>
          <a:p>
            <a:pPr indent="-310896" lvl="0" marL="342900" marR="0" rtl="0" algn="l">
              <a:lnSpc>
                <a:spcPct val="90000"/>
              </a:lnSpc>
              <a:spcBef>
                <a:spcPts val="1000"/>
              </a:spcBef>
              <a:spcAft>
                <a:spcPts val="0"/>
              </a:spcAft>
              <a:buClr>
                <a:srgbClr val="8AD0D6"/>
              </a:buClr>
              <a:buSzPct val="80000"/>
              <a:buFont typeface="Noto Sans Symbols"/>
              <a:buChar char="❖"/>
            </a:pPr>
            <a:r>
              <a:rPr b="0" i="0" lang="en-US" sz="2800" u="none">
                <a:solidFill>
                  <a:schemeClr val="lt1"/>
                </a:solidFill>
                <a:latin typeface="Century Gothic"/>
                <a:ea typeface="Century Gothic"/>
                <a:cs typeface="Century Gothic"/>
                <a:sym typeface="Century Gothic"/>
              </a:rPr>
              <a:t>DIÁLOGO EM ATENAS</a:t>
            </a:r>
            <a:endParaRPr/>
          </a:p>
          <a:p>
            <a:pPr indent="-310896" lvl="0" marL="342900" marR="0" rtl="0" algn="l">
              <a:lnSpc>
                <a:spcPct val="90000"/>
              </a:lnSpc>
              <a:spcBef>
                <a:spcPts val="1000"/>
              </a:spcBef>
              <a:spcAft>
                <a:spcPts val="0"/>
              </a:spcAft>
              <a:buClr>
                <a:srgbClr val="8AD0D6"/>
              </a:buClr>
              <a:buSzPct val="80000"/>
              <a:buFont typeface="Noto Sans Symbols"/>
              <a:buChar char="❖"/>
            </a:pPr>
            <a:r>
              <a:rPr b="0" i="0" lang="en-US" sz="2800" u="none">
                <a:solidFill>
                  <a:schemeClr val="lt1"/>
                </a:solidFill>
                <a:latin typeface="Century Gothic"/>
                <a:ea typeface="Century Gothic"/>
                <a:cs typeface="Century Gothic"/>
                <a:sym typeface="Century Gothic"/>
              </a:rPr>
              <a:t>PROCESSOS DE MUDANÇA E O SISTEMA EMPRESA</a:t>
            </a:r>
            <a:endParaRPr/>
          </a:p>
          <a:p>
            <a:pPr indent="-310896" lvl="0" marL="342900" marR="0" rtl="0" algn="l">
              <a:lnSpc>
                <a:spcPct val="90000"/>
              </a:lnSpc>
              <a:spcBef>
                <a:spcPts val="1000"/>
              </a:spcBef>
              <a:spcAft>
                <a:spcPts val="0"/>
              </a:spcAft>
              <a:buClr>
                <a:srgbClr val="8AD0D6"/>
              </a:buClr>
              <a:buSzPct val="80000"/>
              <a:buFont typeface="Noto Sans Symbols"/>
              <a:buChar char="❖"/>
            </a:pPr>
            <a:r>
              <a:rPr b="0" i="0" lang="en-US" sz="2800" u="none">
                <a:solidFill>
                  <a:schemeClr val="lt1"/>
                </a:solidFill>
                <a:latin typeface="Century Gothic"/>
                <a:ea typeface="Century Gothic"/>
                <a:cs typeface="Century Gothic"/>
                <a:sym typeface="Century Gothic"/>
              </a:rPr>
              <a:t>SISTEMAS DE INFORMAÇÃO E PROCESSO DE GERÊNCIA</a:t>
            </a:r>
            <a:endParaRPr/>
          </a:p>
          <a:p>
            <a:pPr indent="-310896" lvl="0" marL="342900" marR="0" rtl="0" algn="l">
              <a:lnSpc>
                <a:spcPct val="90000"/>
              </a:lnSpc>
              <a:spcBef>
                <a:spcPts val="1000"/>
              </a:spcBef>
              <a:spcAft>
                <a:spcPts val="0"/>
              </a:spcAft>
              <a:buClr>
                <a:srgbClr val="8AD0D6"/>
              </a:buClr>
              <a:buSzPct val="80000"/>
              <a:buFont typeface="Noto Sans Symbols"/>
              <a:buChar char="❖"/>
            </a:pPr>
            <a:r>
              <a:rPr b="0" i="0" lang="en-US" sz="2800" u="none">
                <a:solidFill>
                  <a:schemeClr val="lt1"/>
                </a:solidFill>
                <a:latin typeface="Century Gothic"/>
                <a:ea typeface="Century Gothic"/>
                <a:cs typeface="Century Gothic"/>
                <a:sym typeface="Century Gothic"/>
              </a:rPr>
              <a:t>DIREÇÃO </a:t>
            </a:r>
            <a:endParaRPr/>
          </a:p>
          <a:p>
            <a:pPr indent="-342900" lvl="0" marL="342900" marR="0" rtl="0" algn="l">
              <a:lnSpc>
                <a:spcPct val="90000"/>
              </a:lnSpc>
              <a:spcBef>
                <a:spcPts val="1000"/>
              </a:spcBef>
              <a:spcAft>
                <a:spcPts val="0"/>
              </a:spcAft>
              <a:buClr>
                <a:srgbClr val="8AD0D6"/>
              </a:buClr>
              <a:buSzPct val="80000"/>
              <a:buFont typeface="Noto Sans Symbols"/>
              <a:buNone/>
            </a:pPr>
            <a:r>
              <a:t/>
            </a:r>
            <a:endParaRPr b="0" i="0" sz="2800" u="none">
              <a:solidFill>
                <a:schemeClr val="lt1"/>
              </a:solidFill>
              <a:latin typeface="Century Gothic"/>
              <a:ea typeface="Century Gothic"/>
              <a:cs typeface="Century Gothic"/>
              <a:sym typeface="Century Gothic"/>
            </a:endParaRPr>
          </a:p>
          <a:p>
            <a:pPr indent="-200660" lvl="0" marL="342900" marR="0" rtl="0" algn="l">
              <a:spcBef>
                <a:spcPts val="1000"/>
              </a:spcBef>
              <a:spcAft>
                <a:spcPts val="0"/>
              </a:spcAft>
              <a:buClr>
                <a:srgbClr val="8AD0D6"/>
              </a:buClr>
              <a:buSzPct val="80000"/>
              <a:buFont typeface="Noto Sans Symbols"/>
              <a:buNone/>
            </a:pPr>
            <a:r>
              <a:t/>
            </a:r>
            <a:endParaRPr b="0" i="0" sz="2800" u="none">
              <a:solidFill>
                <a:schemeClr val="lt1"/>
              </a:solidFill>
              <a:latin typeface="Century Gothic"/>
              <a:ea typeface="Century Gothic"/>
              <a:cs typeface="Century Gothic"/>
              <a:sym typeface="Century Gothic"/>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5">
                                            <p:txEl>
                                              <p:pRg end="0" st="0"/>
                                            </p:txEl>
                                          </p:spTgt>
                                        </p:tgtEl>
                                        <p:attrNameLst>
                                          <p:attrName>style.visibility</p:attrName>
                                        </p:attrNameLst>
                                      </p:cBhvr>
                                      <p:to>
                                        <p:strVal val="visible"/>
                                      </p:to>
                                    </p:set>
                                    <p:animEffect filter="fade" transition="in">
                                      <p:cBhvr>
                                        <p:cTn dur="500"/>
                                        <p:tgtEl>
                                          <p:spTgt spid="27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5">
                                            <p:txEl>
                                              <p:pRg end="1" st="1"/>
                                            </p:txEl>
                                          </p:spTgt>
                                        </p:tgtEl>
                                        <p:attrNameLst>
                                          <p:attrName>style.visibility</p:attrName>
                                        </p:attrNameLst>
                                      </p:cBhvr>
                                      <p:to>
                                        <p:strVal val="visible"/>
                                      </p:to>
                                    </p:set>
                                    <p:animEffect filter="fade" transition="in">
                                      <p:cBhvr>
                                        <p:cTn dur="500"/>
                                        <p:tgtEl>
                                          <p:spTgt spid="27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5">
                                            <p:txEl>
                                              <p:pRg end="2" st="2"/>
                                            </p:txEl>
                                          </p:spTgt>
                                        </p:tgtEl>
                                        <p:attrNameLst>
                                          <p:attrName>style.visibility</p:attrName>
                                        </p:attrNameLst>
                                      </p:cBhvr>
                                      <p:to>
                                        <p:strVal val="visible"/>
                                      </p:to>
                                    </p:set>
                                    <p:animEffect filter="fade" transition="in">
                                      <p:cBhvr>
                                        <p:cTn dur="500"/>
                                        <p:tgtEl>
                                          <p:spTgt spid="27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5">
                                            <p:txEl>
                                              <p:pRg end="3" st="3"/>
                                            </p:txEl>
                                          </p:spTgt>
                                        </p:tgtEl>
                                        <p:attrNameLst>
                                          <p:attrName>style.visibility</p:attrName>
                                        </p:attrNameLst>
                                      </p:cBhvr>
                                      <p:to>
                                        <p:strVal val="visible"/>
                                      </p:to>
                                    </p:set>
                                    <p:animEffect filter="fade" transition="in">
                                      <p:cBhvr>
                                        <p:cTn dur="500"/>
                                        <p:tgtEl>
                                          <p:spTgt spid="27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5">
                                            <p:txEl>
                                              <p:pRg end="4" st="4"/>
                                            </p:txEl>
                                          </p:spTgt>
                                        </p:tgtEl>
                                        <p:attrNameLst>
                                          <p:attrName>style.visibility</p:attrName>
                                        </p:attrNameLst>
                                      </p:cBhvr>
                                      <p:to>
                                        <p:strVal val="visible"/>
                                      </p:to>
                                    </p:set>
                                    <p:animEffect filter="fade" transition="in">
                                      <p:cBhvr>
                                        <p:cTn dur="500"/>
                                        <p:tgtEl>
                                          <p:spTgt spid="27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5">
                                            <p:txEl>
                                              <p:pRg end="5" st="5"/>
                                            </p:txEl>
                                          </p:spTgt>
                                        </p:tgtEl>
                                        <p:attrNameLst>
                                          <p:attrName>style.visibility</p:attrName>
                                        </p:attrNameLst>
                                      </p:cBhvr>
                                      <p:to>
                                        <p:strVal val="visible"/>
                                      </p:to>
                                    </p:set>
                                    <p:animEffect filter="fade" transition="in">
                                      <p:cBhvr>
                                        <p:cTn dur="500"/>
                                        <p:tgtEl>
                                          <p:spTgt spid="27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5">
                                            <p:txEl>
                                              <p:pRg end="6" st="6"/>
                                            </p:txEl>
                                          </p:spTgt>
                                        </p:tgtEl>
                                        <p:attrNameLst>
                                          <p:attrName>style.visibility</p:attrName>
                                        </p:attrNameLst>
                                      </p:cBhvr>
                                      <p:to>
                                        <p:strVal val="visible"/>
                                      </p:to>
                                    </p:set>
                                    <p:animEffect filter="fade" transition="in">
                                      <p:cBhvr>
                                        <p:cTn dur="500"/>
                                        <p:tgtEl>
                                          <p:spTgt spid="275">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3"/>
          <p:cNvSpPr txBox="1"/>
          <p:nvPr>
            <p:ph type="title"/>
          </p:nvPr>
        </p:nvSpPr>
        <p:spPr>
          <a:xfrm>
            <a:off x="579375" y="109209"/>
            <a:ext cx="7056300" cy="1050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lt2"/>
              </a:buClr>
              <a:buSzPts val="4200"/>
              <a:buFont typeface="Century Gothic"/>
              <a:buNone/>
            </a:pPr>
            <a:r>
              <a:rPr b="1" i="0" lang="en-US" sz="4200" u="none">
                <a:solidFill>
                  <a:schemeClr val="lt2"/>
                </a:solidFill>
                <a:latin typeface="Century Gothic"/>
                <a:ea typeface="Century Gothic"/>
                <a:cs typeface="Century Gothic"/>
                <a:sym typeface="Century Gothic"/>
              </a:rPr>
              <a:t>PLANO DE TRABALHO</a:t>
            </a:r>
            <a:br>
              <a:rPr b="1" i="0" lang="en-US" sz="4200" u="none">
                <a:solidFill>
                  <a:schemeClr val="lt2"/>
                </a:solidFill>
                <a:latin typeface="Century Gothic"/>
                <a:ea typeface="Century Gothic"/>
                <a:cs typeface="Century Gothic"/>
                <a:sym typeface="Century Gothic"/>
              </a:rPr>
            </a:br>
            <a:br>
              <a:rPr b="1" i="0" lang="en-US" sz="4200" u="none">
                <a:solidFill>
                  <a:schemeClr val="lt2"/>
                </a:solidFill>
                <a:latin typeface="Century Gothic"/>
                <a:ea typeface="Century Gothic"/>
                <a:cs typeface="Century Gothic"/>
                <a:sym typeface="Century Gothic"/>
              </a:rPr>
            </a:br>
            <a:r>
              <a:rPr b="1" i="0" lang="en-US" sz="4200" u="none">
                <a:solidFill>
                  <a:schemeClr val="lt2"/>
                </a:solidFill>
                <a:latin typeface="Century Gothic"/>
                <a:ea typeface="Century Gothic"/>
                <a:cs typeface="Century Gothic"/>
                <a:sym typeface="Century Gothic"/>
              </a:rPr>
              <a:t>VAMOS APRIMORAR</a:t>
            </a:r>
            <a:br>
              <a:rPr b="1" i="0" lang="en-US" sz="4200" u="none">
                <a:solidFill>
                  <a:schemeClr val="lt2"/>
                </a:solidFill>
                <a:latin typeface="Century Gothic"/>
                <a:ea typeface="Century Gothic"/>
                <a:cs typeface="Century Gothic"/>
                <a:sym typeface="Century Gothic"/>
              </a:rPr>
            </a:br>
            <a:br>
              <a:rPr b="1" i="0" lang="en-US" sz="4200" u="none">
                <a:solidFill>
                  <a:schemeClr val="lt2"/>
                </a:solidFill>
                <a:latin typeface="Century Gothic"/>
                <a:ea typeface="Century Gothic"/>
                <a:cs typeface="Century Gothic"/>
                <a:sym typeface="Century Gothic"/>
              </a:rPr>
            </a:br>
            <a:r>
              <a:rPr b="1" i="0" lang="en-US" sz="4200" u="none">
                <a:solidFill>
                  <a:schemeClr val="lt2"/>
                </a:solidFill>
                <a:latin typeface="Century Gothic"/>
                <a:ea typeface="Century Gothic"/>
                <a:cs typeface="Century Gothic"/>
                <a:sym typeface="Century Gothic"/>
              </a:rPr>
              <a:t>PLANO DE TRABALHO É A FERRAMENTA BÁSICA DE EXECUÇÃO DO ROJETO</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graphicFrame>
        <p:nvGraphicFramePr>
          <p:cNvPr id="194" name="Google Shape;194;p24"/>
          <p:cNvGraphicFramePr/>
          <p:nvPr/>
        </p:nvGraphicFramePr>
        <p:xfrm>
          <a:off x="539750" y="411956"/>
          <a:ext cx="3000000" cy="3000000"/>
        </p:xfrm>
        <a:graphic>
          <a:graphicData uri="http://schemas.openxmlformats.org/drawingml/2006/table">
            <a:tbl>
              <a:tblPr>
                <a:noFill/>
                <a:tableStyleId>{0C2F85D2-7F4A-4B04-8FB5-3DAEC3715AA9}</a:tableStyleId>
              </a:tblPr>
              <a:tblGrid>
                <a:gridCol w="2006600"/>
                <a:gridCol w="2008175"/>
                <a:gridCol w="1020750"/>
                <a:gridCol w="1022350"/>
                <a:gridCol w="2006600"/>
              </a:tblGrid>
              <a:tr h="444100">
                <a:tc gridSpan="5">
                  <a:txBody>
                    <a:bodyPr/>
                    <a:lstStyle/>
                    <a:p>
                      <a:pPr indent="0" lvl="0" marL="0" marR="0" rtl="0" algn="ctr">
                        <a:lnSpc>
                          <a:spcPct val="100000"/>
                        </a:lnSpc>
                        <a:spcBef>
                          <a:spcPts val="0"/>
                        </a:spcBef>
                        <a:spcAft>
                          <a:spcPts val="0"/>
                        </a:spcAft>
                        <a:buClr>
                          <a:schemeClr val="lt1"/>
                        </a:buClr>
                        <a:buSzPts val="1800"/>
                        <a:buFont typeface="Century Gothic"/>
                        <a:buNone/>
                      </a:pPr>
                      <a:r>
                        <a:rPr b="1" i="0" lang="en-US" sz="1800" u="none" cap="none" strike="noStrike">
                          <a:solidFill>
                            <a:schemeClr val="lt1"/>
                          </a:solidFill>
                          <a:latin typeface="Century Gothic"/>
                          <a:ea typeface="Century Gothic"/>
                          <a:cs typeface="Century Gothic"/>
                          <a:sym typeface="Century Gothic"/>
                        </a:rPr>
                        <a:t>PLANO DE TRABALHO</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hMerge="1"/>
                <a:tc hMerge="1"/>
                <a:tc hMerge="1"/>
                <a:tc hMerge="1"/>
              </a:tr>
              <a:tr h="296450">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cap="none" strike="noStrike">
                          <a:solidFill>
                            <a:schemeClr val="lt1"/>
                          </a:solidFill>
                          <a:latin typeface="Century Gothic"/>
                          <a:ea typeface="Century Gothic"/>
                          <a:cs typeface="Century Gothic"/>
                          <a:sym typeface="Century Gothic"/>
                        </a:rPr>
                        <a:t>Atividade</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cap="none" strike="noStrike">
                          <a:solidFill>
                            <a:schemeClr val="lt1"/>
                          </a:solidFill>
                          <a:latin typeface="Century Gothic"/>
                          <a:ea typeface="Century Gothic"/>
                          <a:cs typeface="Century Gothic"/>
                          <a:sym typeface="Century Gothic"/>
                        </a:rPr>
                        <a:t>Responsável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grid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cap="none" strike="noStrike">
                          <a:solidFill>
                            <a:schemeClr val="lt1"/>
                          </a:solidFill>
                          <a:latin typeface="Century Gothic"/>
                          <a:ea typeface="Century Gothic"/>
                          <a:cs typeface="Century Gothic"/>
                          <a:sym typeface="Century Gothic"/>
                        </a:rPr>
                        <a:t>Prazo</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hMerge="1"/>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cap="none" strike="noStrike">
                          <a:solidFill>
                            <a:schemeClr val="lt1"/>
                          </a:solidFill>
                          <a:latin typeface="Century Gothic"/>
                          <a:ea typeface="Century Gothic"/>
                          <a:cs typeface="Century Gothic"/>
                          <a:sym typeface="Century Gothic"/>
                        </a:rPr>
                        <a:t>Observações</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94075">
                <a:tc vMerge="1"/>
                <a:tc vMerge="1"/>
                <a:tc>
                  <a:txBody>
                    <a:bodyPr/>
                    <a:lstStyle/>
                    <a:p>
                      <a:pPr indent="0" lvl="0" marL="0" marR="0" rtl="0" algn="ctr">
                        <a:lnSpc>
                          <a:spcPct val="100000"/>
                        </a:lnSpc>
                        <a:spcBef>
                          <a:spcPts val="0"/>
                        </a:spcBef>
                        <a:spcAft>
                          <a:spcPts val="0"/>
                        </a:spcAft>
                        <a:buClr>
                          <a:schemeClr val="lt1"/>
                        </a:buClr>
                        <a:buSzPts val="1100"/>
                        <a:buFont typeface="Century Gothic"/>
                        <a:buNone/>
                      </a:pPr>
                      <a:r>
                        <a:rPr b="1" i="0" lang="en-US" sz="1100" u="none" cap="none" strike="noStrike">
                          <a:solidFill>
                            <a:schemeClr val="lt1"/>
                          </a:solidFill>
                          <a:latin typeface="Century Gothic"/>
                          <a:ea typeface="Century Gothic"/>
                          <a:cs typeface="Century Gothic"/>
                          <a:sym typeface="Century Gothic"/>
                        </a:rPr>
                        <a:t> Inicial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ctr">
                        <a:lnSpc>
                          <a:spcPct val="100000"/>
                        </a:lnSpc>
                        <a:spcBef>
                          <a:spcPts val="0"/>
                        </a:spcBef>
                        <a:spcAft>
                          <a:spcPts val="0"/>
                        </a:spcAft>
                        <a:buClr>
                          <a:schemeClr val="lt1"/>
                        </a:buClr>
                        <a:buSzPts val="1100"/>
                        <a:buFont typeface="Century Gothic"/>
                        <a:buNone/>
                      </a:pPr>
                      <a:r>
                        <a:rPr b="1" i="0" lang="en-US" sz="1100" u="none" cap="none" strike="noStrike">
                          <a:solidFill>
                            <a:schemeClr val="lt1"/>
                          </a:solidFill>
                          <a:latin typeface="Century Gothic"/>
                          <a:ea typeface="Century Gothic"/>
                          <a:cs typeface="Century Gothic"/>
                          <a:sym typeface="Century Gothic"/>
                        </a:rPr>
                        <a:t>Final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vMerge="1"/>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5"/>
          <p:cNvSpPr txBox="1"/>
          <p:nvPr>
            <p:ph type="title"/>
          </p:nvPr>
        </p:nvSpPr>
        <p:spPr>
          <a:xfrm>
            <a:off x="539750" y="789384"/>
            <a:ext cx="7848600" cy="1050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Century Gothic"/>
              <a:buNone/>
            </a:pPr>
            <a:r>
              <a:rPr b="1" i="0" lang="en-US" sz="4000" u="none">
                <a:solidFill>
                  <a:schemeClr val="lt2"/>
                </a:solidFill>
                <a:latin typeface="Century Gothic"/>
                <a:ea typeface="Century Gothic"/>
                <a:cs typeface="Century Gothic"/>
                <a:sym typeface="Century Gothic"/>
              </a:rPr>
              <a:t>2 – COLOCAR O MESMO QUADRO ACRESCENDO UMA COLUNA LOGO À DIREITA DE ATIVIDADE: PRODUTO</a:t>
            </a:r>
            <a:br>
              <a:rPr b="1" i="0" lang="en-US" sz="4000" u="none">
                <a:solidFill>
                  <a:schemeClr val="lt2"/>
                </a:solidFill>
                <a:latin typeface="Century Gothic"/>
                <a:ea typeface="Century Gothic"/>
                <a:cs typeface="Century Gothic"/>
                <a:sym typeface="Century Gothic"/>
              </a:rPr>
            </a:br>
            <a:br>
              <a:rPr b="1" i="0" lang="en-US" sz="4000" u="none">
                <a:solidFill>
                  <a:schemeClr val="lt2"/>
                </a:solidFill>
                <a:latin typeface="Century Gothic"/>
                <a:ea typeface="Century Gothic"/>
                <a:cs typeface="Century Gothic"/>
                <a:sym typeface="Century Gothic"/>
              </a:rPr>
            </a:br>
            <a:r>
              <a:rPr b="1" i="0" lang="en-US" sz="3600" u="none">
                <a:solidFill>
                  <a:schemeClr val="lt2"/>
                </a:solidFill>
                <a:latin typeface="Century Gothic"/>
                <a:ea typeface="Century Gothic"/>
                <a:cs typeface="Century Gothic"/>
                <a:sym typeface="Century Gothic"/>
              </a:rPr>
              <a:t>quadro vai ficar com 5 colunas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graphicFrame>
        <p:nvGraphicFramePr>
          <p:cNvPr id="204" name="Google Shape;204;p26"/>
          <p:cNvGraphicFramePr/>
          <p:nvPr/>
        </p:nvGraphicFramePr>
        <p:xfrm>
          <a:off x="539750" y="411956"/>
          <a:ext cx="3000000" cy="3000000"/>
        </p:xfrm>
        <a:graphic>
          <a:graphicData uri="http://schemas.openxmlformats.org/drawingml/2006/table">
            <a:tbl>
              <a:tblPr>
                <a:noFill/>
                <a:tableStyleId>{0C2F85D2-7F4A-4B04-8FB5-3DAEC3715AA9}</a:tableStyleId>
              </a:tblPr>
              <a:tblGrid>
                <a:gridCol w="1606550"/>
                <a:gridCol w="1608125"/>
                <a:gridCol w="1606550"/>
                <a:gridCol w="817550"/>
                <a:gridCol w="819150"/>
                <a:gridCol w="1606550"/>
              </a:tblGrid>
              <a:tr h="444100">
                <a:tc gridSpan="6">
                  <a:txBody>
                    <a:bodyPr/>
                    <a:lstStyle/>
                    <a:p>
                      <a:pPr indent="0" lvl="0" marL="0" marR="0" rtl="0" algn="ctr">
                        <a:lnSpc>
                          <a:spcPct val="100000"/>
                        </a:lnSpc>
                        <a:spcBef>
                          <a:spcPts val="0"/>
                        </a:spcBef>
                        <a:spcAft>
                          <a:spcPts val="0"/>
                        </a:spcAft>
                        <a:buClr>
                          <a:schemeClr val="lt1"/>
                        </a:buClr>
                        <a:buSzPts val="1800"/>
                        <a:buFont typeface="Century Gothic"/>
                        <a:buNone/>
                      </a:pPr>
                      <a:r>
                        <a:rPr b="1" i="0" lang="en-US" sz="1800" u="none" cap="none" strike="noStrike">
                          <a:solidFill>
                            <a:schemeClr val="lt1"/>
                          </a:solidFill>
                          <a:latin typeface="Century Gothic"/>
                          <a:ea typeface="Century Gothic"/>
                          <a:cs typeface="Century Gothic"/>
                          <a:sym typeface="Century Gothic"/>
                        </a:rPr>
                        <a:t>PLANO DE TRABALHO</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hMerge="1"/>
                <a:tc hMerge="1"/>
                <a:tc hMerge="1"/>
                <a:tc hMerge="1"/>
                <a:tc hMerge="1"/>
              </a:tr>
              <a:tr h="296450">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cap="none" strike="noStrike">
                          <a:solidFill>
                            <a:schemeClr val="lt1"/>
                          </a:solidFill>
                          <a:latin typeface="Century Gothic"/>
                          <a:ea typeface="Century Gothic"/>
                          <a:cs typeface="Century Gothic"/>
                          <a:sym typeface="Century Gothic"/>
                        </a:rPr>
                        <a:t>Atividade</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cap="none" strike="noStrike">
                          <a:solidFill>
                            <a:schemeClr val="lt1"/>
                          </a:solidFill>
                          <a:latin typeface="Century Gothic"/>
                          <a:ea typeface="Century Gothic"/>
                          <a:cs typeface="Century Gothic"/>
                          <a:sym typeface="Century Gothic"/>
                        </a:rPr>
                        <a:t>Produto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cap="none" strike="noStrike">
                          <a:solidFill>
                            <a:schemeClr val="lt1"/>
                          </a:solidFill>
                          <a:latin typeface="Century Gothic"/>
                          <a:ea typeface="Century Gothic"/>
                          <a:cs typeface="Century Gothic"/>
                          <a:sym typeface="Century Gothic"/>
                        </a:rPr>
                        <a:t>Responsável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grid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cap="none" strike="noStrike">
                          <a:solidFill>
                            <a:schemeClr val="lt1"/>
                          </a:solidFill>
                          <a:latin typeface="Century Gothic"/>
                          <a:ea typeface="Century Gothic"/>
                          <a:cs typeface="Century Gothic"/>
                          <a:sym typeface="Century Gothic"/>
                        </a:rPr>
                        <a:t>Prazo</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hMerge="1"/>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cap="none" strike="noStrike">
                          <a:solidFill>
                            <a:schemeClr val="lt1"/>
                          </a:solidFill>
                          <a:latin typeface="Century Gothic"/>
                          <a:ea typeface="Century Gothic"/>
                          <a:cs typeface="Century Gothic"/>
                          <a:sym typeface="Century Gothic"/>
                        </a:rPr>
                        <a:t>Observações</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94075">
                <a:tc vMerge="1"/>
                <a:tc vMerge="1"/>
                <a:tc vMerge="1"/>
                <a:tc>
                  <a:txBody>
                    <a:bodyPr/>
                    <a:lstStyle/>
                    <a:p>
                      <a:pPr indent="0" lvl="0" marL="0" marR="0" rtl="0" algn="ctr">
                        <a:lnSpc>
                          <a:spcPct val="100000"/>
                        </a:lnSpc>
                        <a:spcBef>
                          <a:spcPts val="0"/>
                        </a:spcBef>
                        <a:spcAft>
                          <a:spcPts val="0"/>
                        </a:spcAft>
                        <a:buClr>
                          <a:schemeClr val="lt1"/>
                        </a:buClr>
                        <a:buSzPts val="1100"/>
                        <a:buFont typeface="Century Gothic"/>
                        <a:buNone/>
                      </a:pPr>
                      <a:r>
                        <a:rPr b="1" i="0" lang="en-US" sz="1100" u="none" cap="none" strike="noStrike">
                          <a:solidFill>
                            <a:schemeClr val="lt1"/>
                          </a:solidFill>
                          <a:latin typeface="Century Gothic"/>
                          <a:ea typeface="Century Gothic"/>
                          <a:cs typeface="Century Gothic"/>
                          <a:sym typeface="Century Gothic"/>
                        </a:rPr>
                        <a:t> Inicial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ctr">
                        <a:lnSpc>
                          <a:spcPct val="100000"/>
                        </a:lnSpc>
                        <a:spcBef>
                          <a:spcPts val="0"/>
                        </a:spcBef>
                        <a:spcAft>
                          <a:spcPts val="0"/>
                        </a:spcAft>
                        <a:buClr>
                          <a:schemeClr val="lt1"/>
                        </a:buClr>
                        <a:buSzPts val="1100"/>
                        <a:buFont typeface="Century Gothic"/>
                        <a:buNone/>
                      </a:pPr>
                      <a:r>
                        <a:rPr b="1" i="0" lang="en-US" sz="1100" u="none" cap="none" strike="noStrike">
                          <a:solidFill>
                            <a:schemeClr val="lt1"/>
                          </a:solidFill>
                          <a:latin typeface="Century Gothic"/>
                          <a:ea typeface="Century Gothic"/>
                          <a:cs typeface="Century Gothic"/>
                          <a:sym typeface="Century Gothic"/>
                        </a:rPr>
                        <a:t>Final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vMerge="1"/>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cap="none" strike="noStrik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27"/>
          <p:cNvSpPr txBox="1"/>
          <p:nvPr>
            <p:ph type="title"/>
          </p:nvPr>
        </p:nvSpPr>
        <p:spPr>
          <a:xfrm>
            <a:off x="684212" y="789384"/>
            <a:ext cx="7056300" cy="1728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Century Gothic"/>
              <a:buNone/>
            </a:pPr>
            <a:r>
              <a:rPr b="1" i="0" lang="en-US" sz="4000" u="none">
                <a:solidFill>
                  <a:schemeClr val="lt2"/>
                </a:solidFill>
                <a:latin typeface="Century Gothic"/>
                <a:ea typeface="Century Gothic"/>
                <a:cs typeface="Century Gothic"/>
                <a:sym typeface="Century Gothic"/>
              </a:rPr>
              <a:t>3 – Listar atividades decorrentes da SITUAÇÃO ATUAL</a:t>
            </a:r>
            <a:br>
              <a:rPr b="1" i="0" lang="en-US" sz="4000" u="none">
                <a:solidFill>
                  <a:schemeClr val="lt2"/>
                </a:solidFill>
                <a:latin typeface="Century Gothic"/>
                <a:ea typeface="Century Gothic"/>
                <a:cs typeface="Century Gothic"/>
                <a:sym typeface="Century Gothic"/>
              </a:rPr>
            </a:br>
            <a:br>
              <a:rPr b="1" i="0" lang="en-US" sz="4000" u="none">
                <a:solidFill>
                  <a:schemeClr val="lt2"/>
                </a:solidFill>
                <a:latin typeface="Century Gothic"/>
                <a:ea typeface="Century Gothic"/>
                <a:cs typeface="Century Gothic"/>
                <a:sym typeface="Century Gothic"/>
              </a:rPr>
            </a:br>
            <a:r>
              <a:rPr b="1" i="0" lang="en-US" sz="4000" u="none">
                <a:solidFill>
                  <a:schemeClr val="lt2"/>
                </a:solidFill>
                <a:latin typeface="Century Gothic"/>
                <a:ea typeface="Century Gothic"/>
                <a:cs typeface="Century Gothic"/>
                <a:sym typeface="Century Gothic"/>
              </a:rPr>
              <a:t>devem ser as primeiras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graphicFrame>
        <p:nvGraphicFramePr>
          <p:cNvPr id="214" name="Google Shape;214;p28"/>
          <p:cNvGraphicFramePr/>
          <p:nvPr/>
        </p:nvGraphicFramePr>
        <p:xfrm>
          <a:off x="539750" y="411956"/>
          <a:ext cx="3000000" cy="3000000"/>
        </p:xfrm>
        <a:graphic>
          <a:graphicData uri="http://schemas.openxmlformats.org/drawingml/2006/table">
            <a:tbl>
              <a:tblPr>
                <a:noFill/>
                <a:tableStyleId>{0C2F85D2-7F4A-4B04-8FB5-3DAEC3715AA9}</a:tableStyleId>
              </a:tblPr>
              <a:tblGrid>
                <a:gridCol w="1606550"/>
                <a:gridCol w="1608125"/>
                <a:gridCol w="1606550"/>
                <a:gridCol w="817550"/>
                <a:gridCol w="819150"/>
                <a:gridCol w="1606550"/>
              </a:tblGrid>
              <a:tr h="444100">
                <a:tc gridSpan="6">
                  <a:txBody>
                    <a:bodyPr/>
                    <a:lstStyle/>
                    <a:p>
                      <a:pPr indent="0" lvl="0" marL="0" marR="0" rtl="0" algn="ctr">
                        <a:lnSpc>
                          <a:spcPct val="100000"/>
                        </a:lnSpc>
                        <a:spcBef>
                          <a:spcPts val="0"/>
                        </a:spcBef>
                        <a:spcAft>
                          <a:spcPts val="0"/>
                        </a:spcAft>
                        <a:buClr>
                          <a:schemeClr val="lt1"/>
                        </a:buClr>
                        <a:buSzPts val="1800"/>
                        <a:buFont typeface="Century Gothic"/>
                        <a:buNone/>
                      </a:pPr>
                      <a:r>
                        <a:rPr b="1" i="0" lang="en-US" sz="1800" u="none">
                          <a:solidFill>
                            <a:schemeClr val="lt1"/>
                          </a:solidFill>
                          <a:latin typeface="Century Gothic"/>
                          <a:ea typeface="Century Gothic"/>
                          <a:cs typeface="Century Gothic"/>
                          <a:sym typeface="Century Gothic"/>
                        </a:rPr>
                        <a:t>PLANO DE TRABALHO</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hMerge="1"/>
                <a:tc hMerge="1"/>
                <a:tc hMerge="1"/>
                <a:tc hMerge="1"/>
                <a:tc hMerge="1"/>
              </a:tr>
              <a:tr h="296450">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Atividade</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Produto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Responsável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grid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Prazo</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hMerge="1"/>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Observações</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94075">
                <a:tc vMerge="1"/>
                <a:tc vMerge="1"/>
                <a:tc vMerge="1"/>
                <a:tc>
                  <a:txBody>
                    <a:bodyPr/>
                    <a:lstStyle/>
                    <a:p>
                      <a:pPr indent="0" lvl="0" marL="0" marR="0" rtl="0" algn="ctr">
                        <a:lnSpc>
                          <a:spcPct val="100000"/>
                        </a:lnSpc>
                        <a:spcBef>
                          <a:spcPts val="0"/>
                        </a:spcBef>
                        <a:spcAft>
                          <a:spcPts val="0"/>
                        </a:spcAft>
                        <a:buClr>
                          <a:schemeClr val="lt1"/>
                        </a:buClr>
                        <a:buSzPts val="1100"/>
                        <a:buFont typeface="Century Gothic"/>
                        <a:buNone/>
                      </a:pPr>
                      <a:r>
                        <a:rPr b="1" i="0" lang="en-US" sz="1100" u="none">
                          <a:solidFill>
                            <a:schemeClr val="lt1"/>
                          </a:solidFill>
                          <a:latin typeface="Century Gothic"/>
                          <a:ea typeface="Century Gothic"/>
                          <a:cs typeface="Century Gothic"/>
                          <a:sym typeface="Century Gothic"/>
                        </a:rPr>
                        <a:t> Inicial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ctr">
                        <a:lnSpc>
                          <a:spcPct val="100000"/>
                        </a:lnSpc>
                        <a:spcBef>
                          <a:spcPts val="0"/>
                        </a:spcBef>
                        <a:spcAft>
                          <a:spcPts val="0"/>
                        </a:spcAft>
                        <a:buClr>
                          <a:schemeClr val="lt1"/>
                        </a:buClr>
                        <a:buSzPts val="1100"/>
                        <a:buFont typeface="Century Gothic"/>
                        <a:buNone/>
                      </a:pPr>
                      <a:r>
                        <a:rPr b="1" i="0" lang="en-US" sz="1100" u="none">
                          <a:solidFill>
                            <a:schemeClr val="lt1"/>
                          </a:solidFill>
                          <a:latin typeface="Century Gothic"/>
                          <a:ea typeface="Century Gothic"/>
                          <a:cs typeface="Century Gothic"/>
                          <a:sym typeface="Century Gothic"/>
                        </a:rPr>
                        <a:t>Final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vMerge="1"/>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29"/>
          <p:cNvSpPr txBox="1"/>
          <p:nvPr>
            <p:ph type="title"/>
          </p:nvPr>
        </p:nvSpPr>
        <p:spPr>
          <a:xfrm>
            <a:off x="539750" y="789384"/>
            <a:ext cx="7056300" cy="1620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Century Gothic"/>
              <a:buNone/>
            </a:pPr>
            <a:r>
              <a:rPr b="1" i="0" lang="en-US" sz="4000" u="none">
                <a:solidFill>
                  <a:schemeClr val="lt2"/>
                </a:solidFill>
                <a:latin typeface="Century Gothic"/>
                <a:ea typeface="Century Gothic"/>
                <a:cs typeface="Century Gothic"/>
                <a:sym typeface="Century Gothic"/>
              </a:rPr>
              <a:t>4 – Listar atividades que concretizem a consecução da META</a:t>
            </a:r>
            <a:br>
              <a:rPr b="1" i="0" lang="en-US" sz="4000" u="none">
                <a:solidFill>
                  <a:schemeClr val="lt2"/>
                </a:solidFill>
                <a:latin typeface="Century Gothic"/>
                <a:ea typeface="Century Gothic"/>
                <a:cs typeface="Century Gothic"/>
                <a:sym typeface="Century Gothic"/>
              </a:rPr>
            </a:br>
            <a:br>
              <a:rPr b="1" i="0" lang="en-US" sz="4000" u="none">
                <a:solidFill>
                  <a:schemeClr val="lt2"/>
                </a:solidFill>
                <a:latin typeface="Century Gothic"/>
                <a:ea typeface="Century Gothic"/>
                <a:cs typeface="Century Gothic"/>
                <a:sym typeface="Century Gothic"/>
              </a:rPr>
            </a:br>
            <a:r>
              <a:rPr b="1" i="0" lang="en-US" sz="4000" u="none">
                <a:solidFill>
                  <a:schemeClr val="lt2"/>
                </a:solidFill>
                <a:latin typeface="Century Gothic"/>
                <a:ea typeface="Century Gothic"/>
                <a:cs typeface="Century Gothic"/>
                <a:sym typeface="Century Gothic"/>
              </a:rPr>
              <a:t>São as derradeiras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graphicFrame>
        <p:nvGraphicFramePr>
          <p:cNvPr id="224" name="Google Shape;224;p30"/>
          <p:cNvGraphicFramePr/>
          <p:nvPr/>
        </p:nvGraphicFramePr>
        <p:xfrm>
          <a:off x="539750" y="411956"/>
          <a:ext cx="3000000" cy="3000000"/>
        </p:xfrm>
        <a:graphic>
          <a:graphicData uri="http://schemas.openxmlformats.org/drawingml/2006/table">
            <a:tbl>
              <a:tblPr>
                <a:noFill/>
                <a:tableStyleId>{0C2F85D2-7F4A-4B04-8FB5-3DAEC3715AA9}</a:tableStyleId>
              </a:tblPr>
              <a:tblGrid>
                <a:gridCol w="1606550"/>
                <a:gridCol w="1608125"/>
                <a:gridCol w="1606550"/>
                <a:gridCol w="817550"/>
                <a:gridCol w="819150"/>
                <a:gridCol w="1606550"/>
              </a:tblGrid>
              <a:tr h="444100">
                <a:tc gridSpan="6">
                  <a:txBody>
                    <a:bodyPr/>
                    <a:lstStyle/>
                    <a:p>
                      <a:pPr indent="0" lvl="0" marL="0" marR="0" rtl="0" algn="ctr">
                        <a:lnSpc>
                          <a:spcPct val="100000"/>
                        </a:lnSpc>
                        <a:spcBef>
                          <a:spcPts val="0"/>
                        </a:spcBef>
                        <a:spcAft>
                          <a:spcPts val="0"/>
                        </a:spcAft>
                        <a:buClr>
                          <a:schemeClr val="lt1"/>
                        </a:buClr>
                        <a:buSzPts val="1800"/>
                        <a:buFont typeface="Century Gothic"/>
                        <a:buNone/>
                      </a:pPr>
                      <a:r>
                        <a:rPr b="1" i="0" lang="en-US" sz="1800" u="none">
                          <a:solidFill>
                            <a:schemeClr val="lt1"/>
                          </a:solidFill>
                          <a:latin typeface="Century Gothic"/>
                          <a:ea typeface="Century Gothic"/>
                          <a:cs typeface="Century Gothic"/>
                          <a:sym typeface="Century Gothic"/>
                        </a:rPr>
                        <a:t>PLANO DE TRABALHO</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hMerge="1"/>
                <a:tc hMerge="1"/>
                <a:tc hMerge="1"/>
                <a:tc hMerge="1"/>
                <a:tc hMerge="1"/>
              </a:tr>
              <a:tr h="296450">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Atividade</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Produto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Responsável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grid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Prazo</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hMerge="1"/>
                <a:tc rowSpan="2">
                  <a:txBody>
                    <a:bodyPr/>
                    <a:lstStyle/>
                    <a:p>
                      <a:pPr indent="0" lvl="0" marL="0" marR="0" rtl="0" algn="ctr">
                        <a:lnSpc>
                          <a:spcPct val="100000"/>
                        </a:lnSpc>
                        <a:spcBef>
                          <a:spcPts val="0"/>
                        </a:spcBef>
                        <a:spcAft>
                          <a:spcPts val="0"/>
                        </a:spcAft>
                        <a:buClr>
                          <a:schemeClr val="lt1"/>
                        </a:buClr>
                        <a:buSzPts val="1400"/>
                        <a:buFont typeface="Century Gothic"/>
                        <a:buNone/>
                      </a:pPr>
                      <a:r>
                        <a:rPr b="1" i="0" lang="en-US" sz="1400" u="none">
                          <a:solidFill>
                            <a:schemeClr val="lt1"/>
                          </a:solidFill>
                          <a:latin typeface="Century Gothic"/>
                          <a:ea typeface="Century Gothic"/>
                          <a:cs typeface="Century Gothic"/>
                          <a:sym typeface="Century Gothic"/>
                        </a:rPr>
                        <a:t>Observações</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94075">
                <a:tc vMerge="1"/>
                <a:tc vMerge="1"/>
                <a:tc vMerge="1"/>
                <a:tc>
                  <a:txBody>
                    <a:bodyPr/>
                    <a:lstStyle/>
                    <a:p>
                      <a:pPr indent="0" lvl="0" marL="0" marR="0" rtl="0" algn="ctr">
                        <a:lnSpc>
                          <a:spcPct val="100000"/>
                        </a:lnSpc>
                        <a:spcBef>
                          <a:spcPts val="0"/>
                        </a:spcBef>
                        <a:spcAft>
                          <a:spcPts val="0"/>
                        </a:spcAft>
                        <a:buClr>
                          <a:schemeClr val="lt1"/>
                        </a:buClr>
                        <a:buSzPts val="1100"/>
                        <a:buFont typeface="Century Gothic"/>
                        <a:buNone/>
                      </a:pPr>
                      <a:r>
                        <a:rPr b="1" i="0" lang="en-US" sz="1100" u="none">
                          <a:solidFill>
                            <a:schemeClr val="lt1"/>
                          </a:solidFill>
                          <a:latin typeface="Century Gothic"/>
                          <a:ea typeface="Century Gothic"/>
                          <a:cs typeface="Century Gothic"/>
                          <a:sym typeface="Century Gothic"/>
                        </a:rPr>
                        <a:t> Inicial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ctr">
                        <a:lnSpc>
                          <a:spcPct val="100000"/>
                        </a:lnSpc>
                        <a:spcBef>
                          <a:spcPts val="0"/>
                        </a:spcBef>
                        <a:spcAft>
                          <a:spcPts val="0"/>
                        </a:spcAft>
                        <a:buClr>
                          <a:schemeClr val="lt1"/>
                        </a:buClr>
                        <a:buSzPts val="1100"/>
                        <a:buFont typeface="Century Gothic"/>
                        <a:buNone/>
                      </a:pPr>
                      <a:r>
                        <a:rPr b="1" i="0" lang="en-US" sz="1100" u="none">
                          <a:solidFill>
                            <a:schemeClr val="lt1"/>
                          </a:solidFill>
                          <a:latin typeface="Century Gothic"/>
                          <a:ea typeface="Century Gothic"/>
                          <a:cs typeface="Century Gothic"/>
                          <a:sym typeface="Century Gothic"/>
                        </a:rPr>
                        <a:t>Final</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vMerge="1"/>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45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r h="135725">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spcBef>
                          <a:spcPts val="0"/>
                        </a:spcBef>
                        <a:spcAft>
                          <a:spcPts val="0"/>
                        </a:spcAft>
                        <a:buNone/>
                      </a:pPr>
                      <a:r>
                        <a:t/>
                      </a:r>
                      <a:endParaRPr sz="1400">
                        <a:solidFill>
                          <a:schemeClr val="lt1"/>
                        </a:solidFill>
                        <a:latin typeface="Century Gothic"/>
                        <a:ea typeface="Century Gothic"/>
                        <a:cs typeface="Century Gothic"/>
                        <a:sym typeface="Century Gothic"/>
                      </a:endParaRPr>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600"/>
                        <a:buFont typeface="Century Gothic"/>
                        <a:buNone/>
                      </a:pPr>
                      <a:r>
                        <a:rPr b="0" i="0" lang="en-US" sz="6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c>
                  <a:txBody>
                    <a:bodyPr/>
                    <a:lstStyle/>
                    <a:p>
                      <a:pPr indent="0" lvl="0" marL="0" marR="0" rtl="0" algn="l">
                        <a:lnSpc>
                          <a:spcPct val="100000"/>
                        </a:lnSpc>
                        <a:spcBef>
                          <a:spcPts val="0"/>
                        </a:spcBef>
                        <a:spcAft>
                          <a:spcPts val="0"/>
                        </a:spcAft>
                        <a:buClr>
                          <a:srgbClr val="000000"/>
                        </a:buClr>
                        <a:buSzPts val="200"/>
                        <a:buFont typeface="Century Gothic"/>
                        <a:buNone/>
                      </a:pPr>
                      <a:r>
                        <a:rPr b="0" i="0" lang="en-US" sz="200" u="none">
                          <a:solidFill>
                            <a:srgbClr val="000000"/>
                          </a:solidFill>
                          <a:latin typeface="Century Gothic"/>
                          <a:ea typeface="Century Gothic"/>
                          <a:cs typeface="Century Gothic"/>
                          <a:sym typeface="Century Gothic"/>
                        </a:rPr>
                        <a:t> </a:t>
                      </a:r>
                      <a:endParaRPr sz="1100"/>
                    </a:p>
                  </a:txBody>
                  <a:tcPr marT="3050" marB="0" marR="4050" marL="4050"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0F3947">
                        <a:alpha val="1568"/>
                      </a:srgbClr>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2_Íon">
  <a:themeElements>
    <a:clrScheme name="Íon">
      <a:dk1>
        <a:srgbClr val="000000"/>
      </a:dk1>
      <a:lt1>
        <a:srgbClr val="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3_Íon">
  <a:themeElements>
    <a:clrScheme name="Íon">
      <a:dk1>
        <a:srgbClr val="000000"/>
      </a:dk1>
      <a:lt1>
        <a:srgbClr val="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Íon">
  <a:themeElements>
    <a:clrScheme name="Íon">
      <a:dk1>
        <a:srgbClr val="000000"/>
      </a:dk1>
      <a:lt1>
        <a:srgbClr val="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1_Íon">
  <a:themeElements>
    <a:clrScheme name="Íon">
      <a:dk1>
        <a:srgbClr val="000000"/>
      </a:dk1>
      <a:lt1>
        <a:srgbClr val="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