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7"/>
  </p:notesMasterIdLst>
  <p:sldIdLst>
    <p:sldId id="256" r:id="rId2"/>
    <p:sldId id="273" r:id="rId3"/>
    <p:sldId id="301" r:id="rId4"/>
    <p:sldId id="259" r:id="rId5"/>
    <p:sldId id="283" r:id="rId6"/>
    <p:sldId id="257" r:id="rId7"/>
    <p:sldId id="261" r:id="rId8"/>
    <p:sldId id="303" r:id="rId9"/>
    <p:sldId id="274" r:id="rId10"/>
    <p:sldId id="275" r:id="rId11"/>
    <p:sldId id="276" r:id="rId12"/>
    <p:sldId id="281" r:id="rId13"/>
    <p:sldId id="258" r:id="rId14"/>
    <p:sldId id="262" r:id="rId15"/>
    <p:sldId id="310" r:id="rId16"/>
    <p:sldId id="309" r:id="rId17"/>
    <p:sldId id="302" r:id="rId18"/>
    <p:sldId id="263" r:id="rId19"/>
    <p:sldId id="264" r:id="rId20"/>
    <p:sldId id="265" r:id="rId21"/>
    <p:sldId id="307" r:id="rId22"/>
    <p:sldId id="266" r:id="rId23"/>
    <p:sldId id="304" r:id="rId24"/>
    <p:sldId id="280" r:id="rId25"/>
    <p:sldId id="297" r:id="rId26"/>
    <p:sldId id="298" r:id="rId27"/>
    <p:sldId id="260" r:id="rId28"/>
    <p:sldId id="282" r:id="rId29"/>
    <p:sldId id="295" r:id="rId30"/>
    <p:sldId id="284" r:id="rId31"/>
    <p:sldId id="308" r:id="rId32"/>
    <p:sldId id="267" r:id="rId33"/>
    <p:sldId id="269" r:id="rId34"/>
    <p:sldId id="270" r:id="rId35"/>
    <p:sldId id="291" r:id="rId36"/>
    <p:sldId id="289" r:id="rId37"/>
    <p:sldId id="306" r:id="rId38"/>
    <p:sldId id="300" r:id="rId39"/>
    <p:sldId id="288" r:id="rId40"/>
    <p:sldId id="290" r:id="rId41"/>
    <p:sldId id="294" r:id="rId42"/>
    <p:sldId id="293" r:id="rId43"/>
    <p:sldId id="292" r:id="rId44"/>
    <p:sldId id="299" r:id="rId45"/>
    <p:sldId id="287" r:id="rId4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77B7F7-F4A6-402A-A878-CAB9DDA3BB2A}" v="535" dt="2022-08-20T11:48:58.626"/>
    <p1510:client id="{1C2F87A7-3408-489D-B6EF-3583B701E0C2}" v="84" dt="2022-08-20T09:45:54.639"/>
    <p1510:client id="{62F49415-BCB1-46D2-B8E2-8F244A8D0CA0}" v="175" dt="2022-08-20T11:43:38.109"/>
    <p1510:client id="{6342ED80-23B1-4D64-801E-00B6C57C8B91}" v="132" dt="2022-08-20T02:48:42.181"/>
    <p1510:client id="{B6C1AE67-42A2-4377-AACF-306AABB25679}" v="1767" dt="2022-08-20T05:07:09.430"/>
    <p1510:client id="{FFEACDC3-154C-4CF8-90AF-1301B3B44E10}" v="20" dt="2022-08-20T10:07:35.9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3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ília Aguiar" userId="c5a3d3d5c62b664c" providerId="Windows Live" clId="Web-{1C2F87A7-3408-489D-B6EF-3583B701E0C2}"/>
    <pc:docChg chg="addSld delSld modSld sldOrd">
      <pc:chgData name="Marília Aguiar" userId="c5a3d3d5c62b664c" providerId="Windows Live" clId="Web-{1C2F87A7-3408-489D-B6EF-3583B701E0C2}" dt="2022-08-20T09:45:54.639" v="73"/>
      <pc:docMkLst>
        <pc:docMk/>
      </pc:docMkLst>
      <pc:sldChg chg="modSp">
        <pc:chgData name="Marília Aguiar" userId="c5a3d3d5c62b664c" providerId="Windows Live" clId="Web-{1C2F87A7-3408-489D-B6EF-3583B701E0C2}" dt="2022-08-20T09:44:34.591" v="61" actId="1076"/>
        <pc:sldMkLst>
          <pc:docMk/>
          <pc:sldMk cId="0" sldId="256"/>
        </pc:sldMkLst>
        <pc:spChg chg="mod">
          <ac:chgData name="Marília Aguiar" userId="c5a3d3d5c62b664c" providerId="Windows Live" clId="Web-{1C2F87A7-3408-489D-B6EF-3583B701E0C2}" dt="2022-08-20T09:44:34.591" v="61" actId="1076"/>
          <ac:spMkLst>
            <pc:docMk/>
            <pc:sldMk cId="0" sldId="256"/>
            <ac:spMk id="54" creationId="{00000000-0000-0000-0000-000000000000}"/>
          </ac:spMkLst>
        </pc:spChg>
      </pc:sldChg>
      <pc:sldChg chg="addSp delSp modSp">
        <pc:chgData name="Marília Aguiar" userId="c5a3d3d5c62b664c" providerId="Windows Live" clId="Web-{1C2F87A7-3408-489D-B6EF-3583B701E0C2}" dt="2022-08-20T09:42:03.150" v="37"/>
        <pc:sldMkLst>
          <pc:docMk/>
          <pc:sldMk cId="0" sldId="257"/>
        </pc:sldMkLst>
        <pc:spChg chg="add del mod">
          <ac:chgData name="Marília Aguiar" userId="c5a3d3d5c62b664c" providerId="Windows Live" clId="Web-{1C2F87A7-3408-489D-B6EF-3583B701E0C2}" dt="2022-08-20T09:42:03.150" v="37"/>
          <ac:spMkLst>
            <pc:docMk/>
            <pc:sldMk cId="0" sldId="257"/>
            <ac:spMk id="3" creationId="{8E44D14B-3650-E4B6-7329-FE18FD6F549F}"/>
          </ac:spMkLst>
        </pc:spChg>
        <pc:spChg chg="mod">
          <ac:chgData name="Marília Aguiar" userId="c5a3d3d5c62b664c" providerId="Windows Live" clId="Web-{1C2F87A7-3408-489D-B6EF-3583B701E0C2}" dt="2022-08-20T09:39:08.724" v="21" actId="1076"/>
          <ac:spMkLst>
            <pc:docMk/>
            <pc:sldMk cId="0" sldId="257"/>
            <ac:spMk id="8" creationId="{A992A2EA-A06A-9B44-BB01-E85A602F98E7}"/>
          </ac:spMkLst>
        </pc:spChg>
        <pc:spChg chg="del">
          <ac:chgData name="Marília Aguiar" userId="c5a3d3d5c62b664c" providerId="Windows Live" clId="Web-{1C2F87A7-3408-489D-B6EF-3583B701E0C2}" dt="2022-08-20T09:41:49.337" v="34"/>
          <ac:spMkLst>
            <pc:docMk/>
            <pc:sldMk cId="0" sldId="257"/>
            <ac:spMk id="62" creationId="{00000000-0000-0000-0000-000000000000}"/>
          </ac:spMkLst>
        </pc:spChg>
      </pc:sldChg>
      <pc:sldChg chg="addSp delSp modSp">
        <pc:chgData name="Marília Aguiar" userId="c5a3d3d5c62b664c" providerId="Windows Live" clId="Web-{1C2F87A7-3408-489D-B6EF-3583B701E0C2}" dt="2022-08-20T09:45:54.639" v="73"/>
        <pc:sldMkLst>
          <pc:docMk/>
          <pc:sldMk cId="0" sldId="261"/>
        </pc:sldMkLst>
        <pc:spChg chg="add del mod">
          <ac:chgData name="Marília Aguiar" userId="c5a3d3d5c62b664c" providerId="Windows Live" clId="Web-{1C2F87A7-3408-489D-B6EF-3583B701E0C2}" dt="2022-08-20T09:40:27.585" v="26"/>
          <ac:spMkLst>
            <pc:docMk/>
            <pc:sldMk cId="0" sldId="261"/>
            <ac:spMk id="3" creationId="{6AC5B5C2-C6D4-FC62-8415-450E224E7CF9}"/>
          </ac:spMkLst>
        </pc:spChg>
        <pc:spChg chg="add del mod">
          <ac:chgData name="Marília Aguiar" userId="c5a3d3d5c62b664c" providerId="Windows Live" clId="Web-{1C2F87A7-3408-489D-B6EF-3583B701E0C2}" dt="2022-08-20T09:40:50.367" v="29"/>
          <ac:spMkLst>
            <pc:docMk/>
            <pc:sldMk cId="0" sldId="261"/>
            <ac:spMk id="5" creationId="{99152D25-97AF-1406-A0C6-673588A81709}"/>
          </ac:spMkLst>
        </pc:spChg>
        <pc:spChg chg="add mod">
          <ac:chgData name="Marília Aguiar" userId="c5a3d3d5c62b664c" providerId="Windows Live" clId="Web-{1C2F87A7-3408-489D-B6EF-3583B701E0C2}" dt="2022-08-20T09:45:54.639" v="73"/>
          <ac:spMkLst>
            <pc:docMk/>
            <pc:sldMk cId="0" sldId="261"/>
            <ac:spMk id="7" creationId="{E7AAFAEB-355B-948D-B6D7-38B2549788AE}"/>
          </ac:spMkLst>
        </pc:spChg>
        <pc:spChg chg="mod">
          <ac:chgData name="Marília Aguiar" userId="c5a3d3d5c62b664c" providerId="Windows Live" clId="Web-{1C2F87A7-3408-489D-B6EF-3583B701E0C2}" dt="2022-08-20T09:41:39.024" v="33" actId="14100"/>
          <ac:spMkLst>
            <pc:docMk/>
            <pc:sldMk cId="0" sldId="261"/>
            <ac:spMk id="9" creationId="{DF39F253-B68B-594C-A73D-9A0690927A57}"/>
          </ac:spMkLst>
        </pc:spChg>
        <pc:spChg chg="add del">
          <ac:chgData name="Marília Aguiar" userId="c5a3d3d5c62b664c" providerId="Windows Live" clId="Web-{1C2F87A7-3408-489D-B6EF-3583B701E0C2}" dt="2022-08-20T09:40:35.570" v="28"/>
          <ac:spMkLst>
            <pc:docMk/>
            <pc:sldMk cId="0" sldId="261"/>
            <ac:spMk id="10" creationId="{C26FDC84-9D04-C240-B483-230305F88CEB}"/>
          </ac:spMkLst>
        </pc:spChg>
        <pc:spChg chg="del">
          <ac:chgData name="Marília Aguiar" userId="c5a3d3d5c62b664c" providerId="Windows Live" clId="Web-{1C2F87A7-3408-489D-B6EF-3583B701E0C2}" dt="2022-08-20T09:45:54.639" v="73"/>
          <ac:spMkLst>
            <pc:docMk/>
            <pc:sldMk cId="0" sldId="261"/>
            <ac:spMk id="94" creationId="{00000000-0000-0000-0000-000000000000}"/>
          </ac:spMkLst>
        </pc:spChg>
      </pc:sldChg>
      <pc:sldChg chg="addSp delSp modSp del">
        <pc:chgData name="Marília Aguiar" userId="c5a3d3d5c62b664c" providerId="Windows Live" clId="Web-{1C2F87A7-3408-489D-B6EF-3583B701E0C2}" dt="2022-08-20T09:45:47.061" v="72"/>
        <pc:sldMkLst>
          <pc:docMk/>
          <pc:sldMk cId="3524153670" sldId="268"/>
        </pc:sldMkLst>
        <pc:spChg chg="add mod">
          <ac:chgData name="Marília Aguiar" userId="c5a3d3d5c62b664c" providerId="Windows Live" clId="Web-{1C2F87A7-3408-489D-B6EF-3583B701E0C2}" dt="2022-08-20T09:45:05.513" v="67"/>
          <ac:spMkLst>
            <pc:docMk/>
            <pc:sldMk cId="3524153670" sldId="268"/>
            <ac:spMk id="3" creationId="{1C02D679-7927-0F80-F8D4-916C85B8EFFD}"/>
          </ac:spMkLst>
        </pc:spChg>
        <pc:spChg chg="mod">
          <ac:chgData name="Marília Aguiar" userId="c5a3d3d5c62b664c" providerId="Windows Live" clId="Web-{1C2F87A7-3408-489D-B6EF-3583B701E0C2}" dt="2022-08-20T09:35:59.673" v="5"/>
          <ac:spMkLst>
            <pc:docMk/>
            <pc:sldMk cId="3524153670" sldId="268"/>
            <ac:spMk id="4" creationId="{FC342B1B-3797-FCD0-888D-BF8073DCEA03}"/>
          </ac:spMkLst>
        </pc:spChg>
        <pc:spChg chg="del mod">
          <ac:chgData name="Marília Aguiar" userId="c5a3d3d5c62b664c" providerId="Windows Live" clId="Web-{1C2F87A7-3408-489D-B6EF-3583B701E0C2}" dt="2022-08-20T09:45:05.513" v="67"/>
          <ac:spMkLst>
            <pc:docMk/>
            <pc:sldMk cId="3524153670" sldId="268"/>
            <ac:spMk id="6" creationId="{F1782CE6-6610-E94A-8B61-5150C1580EDA}"/>
          </ac:spMkLst>
        </pc:spChg>
      </pc:sldChg>
      <pc:sldChg chg="addSp delSp modSp">
        <pc:chgData name="Marília Aguiar" userId="c5a3d3d5c62b664c" providerId="Windows Live" clId="Web-{1C2F87A7-3408-489D-B6EF-3583B701E0C2}" dt="2022-08-20T09:45:37.529" v="71" actId="20577"/>
        <pc:sldMkLst>
          <pc:docMk/>
          <pc:sldMk cId="1523246307" sldId="273"/>
        </pc:sldMkLst>
        <pc:spChg chg="del">
          <ac:chgData name="Marília Aguiar" userId="c5a3d3d5c62b664c" providerId="Windows Live" clId="Web-{1C2F87A7-3408-489D-B6EF-3583B701E0C2}" dt="2022-08-20T09:44:49.232" v="65"/>
          <ac:spMkLst>
            <pc:docMk/>
            <pc:sldMk cId="1523246307" sldId="273"/>
            <ac:spMk id="2" creationId="{937DE668-D21C-2288-9078-6361720A25FA}"/>
          </ac:spMkLst>
        </pc:spChg>
        <pc:spChg chg="del">
          <ac:chgData name="Marília Aguiar" userId="c5a3d3d5c62b664c" providerId="Windows Live" clId="Web-{1C2F87A7-3408-489D-B6EF-3583B701E0C2}" dt="2022-08-20T09:44:47.435" v="64"/>
          <ac:spMkLst>
            <pc:docMk/>
            <pc:sldMk cId="1523246307" sldId="273"/>
            <ac:spMk id="3" creationId="{6AAE2CF3-4DB7-A496-C031-CD09D7C2BA44}"/>
          </ac:spMkLst>
        </pc:spChg>
        <pc:spChg chg="add mod">
          <ac:chgData name="Marília Aguiar" userId="c5a3d3d5c62b664c" providerId="Windows Live" clId="Web-{1C2F87A7-3408-489D-B6EF-3583B701E0C2}" dt="2022-08-20T09:45:37.529" v="71" actId="20577"/>
          <ac:spMkLst>
            <pc:docMk/>
            <pc:sldMk cId="1523246307" sldId="273"/>
            <ac:spMk id="4" creationId="{B228DAA0-68E4-1D9E-7AD8-404AA1458845}"/>
          </ac:spMkLst>
        </pc:spChg>
        <pc:spChg chg="mod">
          <ac:chgData name="Marília Aguiar" userId="c5a3d3d5c62b664c" providerId="Windows Live" clId="Web-{1C2F87A7-3408-489D-B6EF-3583B701E0C2}" dt="2022-08-20T09:45:18.904" v="70" actId="14100"/>
          <ac:spMkLst>
            <pc:docMk/>
            <pc:sldMk cId="1523246307" sldId="273"/>
            <ac:spMk id="63" creationId="{00000000-0000-0000-0000-000000000000}"/>
          </ac:spMkLst>
        </pc:spChg>
        <pc:picChg chg="del mod">
          <ac:chgData name="Marília Aguiar" userId="c5a3d3d5c62b664c" providerId="Windows Live" clId="Web-{1C2F87A7-3408-489D-B6EF-3583B701E0C2}" dt="2022-08-20T09:44:44.169" v="63"/>
          <ac:picMkLst>
            <pc:docMk/>
            <pc:sldMk cId="1523246307" sldId="273"/>
            <ac:picMk id="9" creationId="{E00E6D9B-DD05-E443-B689-4372DF4FBF89}"/>
          </ac:picMkLst>
        </pc:picChg>
      </pc:sldChg>
      <pc:sldChg chg="addSp delSp modSp">
        <pc:chgData name="Marília Aguiar" userId="c5a3d3d5c62b664c" providerId="Windows Live" clId="Web-{1C2F87A7-3408-489D-B6EF-3583B701E0C2}" dt="2022-08-20T09:42:40.073" v="43" actId="1076"/>
        <pc:sldMkLst>
          <pc:docMk/>
          <pc:sldMk cId="2705381586" sldId="274"/>
        </pc:sldMkLst>
        <pc:spChg chg="add del mod">
          <ac:chgData name="Marília Aguiar" userId="c5a3d3d5c62b664c" providerId="Windows Live" clId="Web-{1C2F87A7-3408-489D-B6EF-3583B701E0C2}" dt="2022-08-20T09:42:28.979" v="40"/>
          <ac:spMkLst>
            <pc:docMk/>
            <pc:sldMk cId="2705381586" sldId="274"/>
            <ac:spMk id="3" creationId="{E7A44D7F-C09F-09CA-F1D3-077628F4E7EE}"/>
          </ac:spMkLst>
        </pc:spChg>
        <pc:spChg chg="del">
          <ac:chgData name="Marília Aguiar" userId="c5a3d3d5c62b664c" providerId="Windows Live" clId="Web-{1C2F87A7-3408-489D-B6EF-3583B701E0C2}" dt="2022-08-20T09:42:22.166" v="38"/>
          <ac:spMkLst>
            <pc:docMk/>
            <pc:sldMk cId="2705381586" sldId="274"/>
            <ac:spMk id="62" creationId="{00000000-0000-0000-0000-000000000000}"/>
          </ac:spMkLst>
        </pc:spChg>
        <pc:picChg chg="mod">
          <ac:chgData name="Marília Aguiar" userId="c5a3d3d5c62b664c" providerId="Windows Live" clId="Web-{1C2F87A7-3408-489D-B6EF-3583B701E0C2}" dt="2022-08-20T09:42:32.041" v="41" actId="1076"/>
          <ac:picMkLst>
            <pc:docMk/>
            <pc:sldMk cId="2705381586" sldId="274"/>
            <ac:picMk id="7" creationId="{C2DE9DEC-59B9-A44D-9D3B-3F60E6EA9E00}"/>
          </ac:picMkLst>
        </pc:picChg>
        <pc:picChg chg="mod">
          <ac:chgData name="Marília Aguiar" userId="c5a3d3d5c62b664c" providerId="Windows Live" clId="Web-{1C2F87A7-3408-489D-B6EF-3583B701E0C2}" dt="2022-08-20T09:42:40.073" v="43" actId="1076"/>
          <ac:picMkLst>
            <pc:docMk/>
            <pc:sldMk cId="2705381586" sldId="274"/>
            <ac:picMk id="8" creationId="{C692BE49-EE2D-F548-B785-A5F95B75B508}"/>
          </ac:picMkLst>
        </pc:picChg>
      </pc:sldChg>
      <pc:sldChg chg="addSp delSp modSp">
        <pc:chgData name="Marília Aguiar" userId="c5a3d3d5c62b664c" providerId="Windows Live" clId="Web-{1C2F87A7-3408-489D-B6EF-3583B701E0C2}" dt="2022-08-20T09:42:45.666" v="44"/>
        <pc:sldMkLst>
          <pc:docMk/>
          <pc:sldMk cId="3027700860" sldId="275"/>
        </pc:sldMkLst>
        <pc:spChg chg="add mod">
          <ac:chgData name="Marília Aguiar" userId="c5a3d3d5c62b664c" providerId="Windows Live" clId="Web-{1C2F87A7-3408-489D-B6EF-3583B701E0C2}" dt="2022-08-20T09:42:45.666" v="44"/>
          <ac:spMkLst>
            <pc:docMk/>
            <pc:sldMk cId="3027700860" sldId="275"/>
            <ac:spMk id="3" creationId="{9794AF44-078C-D0E0-21BA-A094AF45944F}"/>
          </ac:spMkLst>
        </pc:spChg>
        <pc:spChg chg="del">
          <ac:chgData name="Marília Aguiar" userId="c5a3d3d5c62b664c" providerId="Windows Live" clId="Web-{1C2F87A7-3408-489D-B6EF-3583B701E0C2}" dt="2022-08-20T09:42:45.666" v="44"/>
          <ac:spMkLst>
            <pc:docMk/>
            <pc:sldMk cId="3027700860" sldId="275"/>
            <ac:spMk id="62" creationId="{00000000-0000-0000-0000-000000000000}"/>
          </ac:spMkLst>
        </pc:spChg>
      </pc:sldChg>
      <pc:sldChg chg="addSp delSp modSp">
        <pc:chgData name="Marília Aguiar" userId="c5a3d3d5c62b664c" providerId="Windows Live" clId="Web-{1C2F87A7-3408-489D-B6EF-3583B701E0C2}" dt="2022-08-20T09:43:12.636" v="50" actId="1076"/>
        <pc:sldMkLst>
          <pc:docMk/>
          <pc:sldMk cId="1811171002" sldId="276"/>
        </pc:sldMkLst>
        <pc:spChg chg="add del mod">
          <ac:chgData name="Marília Aguiar" userId="c5a3d3d5c62b664c" providerId="Windows Live" clId="Web-{1C2F87A7-3408-489D-B6EF-3583B701E0C2}" dt="2022-08-20T09:42:55.667" v="46"/>
          <ac:spMkLst>
            <pc:docMk/>
            <pc:sldMk cId="1811171002" sldId="276"/>
            <ac:spMk id="3" creationId="{84560A37-9623-1A22-7449-FBC1C8C40ED3}"/>
          </ac:spMkLst>
        </pc:spChg>
        <pc:spChg chg="del">
          <ac:chgData name="Marília Aguiar" userId="c5a3d3d5c62b664c" providerId="Windows Live" clId="Web-{1C2F87A7-3408-489D-B6EF-3583B701E0C2}" dt="2022-08-20T09:42:51.557" v="45"/>
          <ac:spMkLst>
            <pc:docMk/>
            <pc:sldMk cId="1811171002" sldId="276"/>
            <ac:spMk id="62" creationId="{00000000-0000-0000-0000-000000000000}"/>
          </ac:spMkLst>
        </pc:spChg>
        <pc:picChg chg="mod">
          <ac:chgData name="Marília Aguiar" userId="c5a3d3d5c62b664c" providerId="Windows Live" clId="Web-{1C2F87A7-3408-489D-B6EF-3583B701E0C2}" dt="2022-08-20T09:43:12.636" v="50" actId="1076"/>
          <ac:picMkLst>
            <pc:docMk/>
            <pc:sldMk cId="1811171002" sldId="276"/>
            <ac:picMk id="6" creationId="{3C586183-DCC1-5A4B-83E5-5FA3620008AE}"/>
          </ac:picMkLst>
        </pc:picChg>
        <pc:picChg chg="mod">
          <ac:chgData name="Marília Aguiar" userId="c5a3d3d5c62b664c" providerId="Windows Live" clId="Web-{1C2F87A7-3408-489D-B6EF-3583B701E0C2}" dt="2022-08-20T09:43:02.932" v="48" actId="1076"/>
          <ac:picMkLst>
            <pc:docMk/>
            <pc:sldMk cId="1811171002" sldId="276"/>
            <ac:picMk id="7" creationId="{B9E31E02-2F81-E949-923E-FAA419D19065}"/>
          </ac:picMkLst>
        </pc:picChg>
      </pc:sldChg>
      <pc:sldChg chg="addSp delSp modSp">
        <pc:chgData name="Marília Aguiar" userId="c5a3d3d5c62b664c" providerId="Windows Live" clId="Web-{1C2F87A7-3408-489D-B6EF-3583B701E0C2}" dt="2022-08-20T09:43:31.199" v="53"/>
        <pc:sldMkLst>
          <pc:docMk/>
          <pc:sldMk cId="2790454671" sldId="280"/>
        </pc:sldMkLst>
        <pc:spChg chg="add del mod">
          <ac:chgData name="Marília Aguiar" userId="c5a3d3d5c62b664c" providerId="Windows Live" clId="Web-{1C2F87A7-3408-489D-B6EF-3583B701E0C2}" dt="2022-08-20T09:43:31.199" v="53"/>
          <ac:spMkLst>
            <pc:docMk/>
            <pc:sldMk cId="2790454671" sldId="280"/>
            <ac:spMk id="3" creationId="{5D05ACA0-ED2C-228D-9B2D-950D6C6CB453}"/>
          </ac:spMkLst>
        </pc:spChg>
        <pc:spChg chg="del">
          <ac:chgData name="Marília Aguiar" userId="c5a3d3d5c62b664c" providerId="Windows Live" clId="Web-{1C2F87A7-3408-489D-B6EF-3583B701E0C2}" dt="2022-08-20T09:43:27.167" v="52"/>
          <ac:spMkLst>
            <pc:docMk/>
            <pc:sldMk cId="2790454671" sldId="280"/>
            <ac:spMk id="62" creationId="{00000000-0000-0000-0000-000000000000}"/>
          </ac:spMkLst>
        </pc:spChg>
      </pc:sldChg>
      <pc:sldChg chg="addSp delSp modSp">
        <pc:chgData name="Marília Aguiar" userId="c5a3d3d5c62b664c" providerId="Windows Live" clId="Web-{1C2F87A7-3408-489D-B6EF-3583B701E0C2}" dt="2022-08-20T09:43:21.261" v="51"/>
        <pc:sldMkLst>
          <pc:docMk/>
          <pc:sldMk cId="3590062115" sldId="281"/>
        </pc:sldMkLst>
        <pc:spChg chg="add mod">
          <ac:chgData name="Marília Aguiar" userId="c5a3d3d5c62b664c" providerId="Windows Live" clId="Web-{1C2F87A7-3408-489D-B6EF-3583B701E0C2}" dt="2022-08-20T09:43:21.261" v="51"/>
          <ac:spMkLst>
            <pc:docMk/>
            <pc:sldMk cId="3590062115" sldId="281"/>
            <ac:spMk id="3" creationId="{0C2CF03A-C157-30CF-C467-00C42D04DE7D}"/>
          </ac:spMkLst>
        </pc:spChg>
        <pc:spChg chg="del">
          <ac:chgData name="Marília Aguiar" userId="c5a3d3d5c62b664c" providerId="Windows Live" clId="Web-{1C2F87A7-3408-489D-B6EF-3583B701E0C2}" dt="2022-08-20T09:43:21.261" v="51"/>
          <ac:spMkLst>
            <pc:docMk/>
            <pc:sldMk cId="3590062115" sldId="281"/>
            <ac:spMk id="62" creationId="{00000000-0000-0000-0000-000000000000}"/>
          </ac:spMkLst>
        </pc:spChg>
      </pc:sldChg>
      <pc:sldChg chg="addSp delSp modSp ord">
        <pc:chgData name="Marília Aguiar" userId="c5a3d3d5c62b664c" providerId="Windows Live" clId="Web-{1C2F87A7-3408-489D-B6EF-3583B701E0C2}" dt="2022-08-20T09:44:11.621" v="60"/>
        <pc:sldMkLst>
          <pc:docMk/>
          <pc:sldMk cId="2021708177" sldId="282"/>
        </pc:sldMkLst>
        <pc:spChg chg="add del mod">
          <ac:chgData name="Marília Aguiar" userId="c5a3d3d5c62b664c" providerId="Windows Live" clId="Web-{1C2F87A7-3408-489D-B6EF-3583B701E0C2}" dt="2022-08-20T09:43:47.668" v="57"/>
          <ac:spMkLst>
            <pc:docMk/>
            <pc:sldMk cId="2021708177" sldId="282"/>
            <ac:spMk id="3" creationId="{4799E9DD-B4DD-C63F-9A81-9C1EC9C8D9C8}"/>
          </ac:spMkLst>
        </pc:spChg>
        <pc:spChg chg="del mod">
          <ac:chgData name="Marília Aguiar" userId="c5a3d3d5c62b664c" providerId="Windows Live" clId="Web-{1C2F87A7-3408-489D-B6EF-3583B701E0C2}" dt="2022-08-20T09:43:41.527" v="56"/>
          <ac:spMkLst>
            <pc:docMk/>
            <pc:sldMk cId="2021708177" sldId="282"/>
            <ac:spMk id="62" creationId="{00000000-0000-0000-0000-000000000000}"/>
          </ac:spMkLst>
        </pc:spChg>
        <pc:picChg chg="mod">
          <ac:chgData name="Marília Aguiar" userId="c5a3d3d5c62b664c" providerId="Windows Live" clId="Web-{1C2F87A7-3408-489D-B6EF-3583B701E0C2}" dt="2022-08-20T09:43:54.277" v="59" actId="1076"/>
          <ac:picMkLst>
            <pc:docMk/>
            <pc:sldMk cId="2021708177" sldId="282"/>
            <ac:picMk id="6" creationId="{0DCD7925-FCA2-D044-A79E-049598C9DB78}"/>
          </ac:picMkLst>
        </pc:picChg>
      </pc:sldChg>
      <pc:sldChg chg="addSp delSp modSp">
        <pc:chgData name="Marília Aguiar" userId="c5a3d3d5c62b664c" providerId="Windows Live" clId="Web-{1C2F87A7-3408-489D-B6EF-3583B701E0C2}" dt="2022-08-20T09:41:56.540" v="36" actId="20577"/>
        <pc:sldMkLst>
          <pc:docMk/>
          <pc:sldMk cId="2331711170" sldId="283"/>
        </pc:sldMkLst>
        <pc:spChg chg="add del mod">
          <ac:chgData name="Marília Aguiar" userId="c5a3d3d5c62b664c" providerId="Windows Live" clId="Web-{1C2F87A7-3408-489D-B6EF-3583B701E0C2}" dt="2022-08-20T09:37:53.301" v="16"/>
          <ac:spMkLst>
            <pc:docMk/>
            <pc:sldMk cId="2331711170" sldId="283"/>
            <ac:spMk id="3" creationId="{DDF473D4-6506-EE0F-9BA9-F87AE35296FF}"/>
          </ac:spMkLst>
        </pc:spChg>
        <pc:spChg chg="mod">
          <ac:chgData name="Marília Aguiar" userId="c5a3d3d5c62b664c" providerId="Windows Live" clId="Web-{1C2F87A7-3408-489D-B6EF-3583B701E0C2}" dt="2022-08-20T09:41:56.540" v="36" actId="20577"/>
          <ac:spMkLst>
            <pc:docMk/>
            <pc:sldMk cId="2331711170" sldId="283"/>
            <ac:spMk id="10" creationId="{C26FDC84-9D04-C240-B483-230305F88CEB}"/>
          </ac:spMkLst>
        </pc:spChg>
        <pc:spChg chg="del">
          <ac:chgData name="Marília Aguiar" userId="c5a3d3d5c62b664c" providerId="Windows Live" clId="Web-{1C2F87A7-3408-489D-B6EF-3583B701E0C2}" dt="2022-08-20T09:37:07.253" v="11"/>
          <ac:spMkLst>
            <pc:docMk/>
            <pc:sldMk cId="2331711170" sldId="283"/>
            <ac:spMk id="94" creationId="{00000000-0000-0000-0000-000000000000}"/>
          </ac:spMkLst>
        </pc:spChg>
      </pc:sldChg>
      <pc:sldChg chg="add replId">
        <pc:chgData name="Marília Aguiar" userId="c5a3d3d5c62b664c" providerId="Windows Live" clId="Web-{1C2F87A7-3408-489D-B6EF-3583B701E0C2}" dt="2022-08-20T09:44:40.888" v="62"/>
        <pc:sldMkLst>
          <pc:docMk/>
          <pc:sldMk cId="1264827434" sldId="301"/>
        </pc:sldMkLst>
      </pc:sldChg>
    </pc:docChg>
  </pc:docChgLst>
  <pc:docChgLst>
    <pc:chgData name="Marília Aguiar" userId="c5a3d3d5c62b664c" providerId="Windows Live" clId="Web-{FFEACDC3-154C-4CF8-90AF-1301B3B44E10}"/>
    <pc:docChg chg="addSld modSld">
      <pc:chgData name="Marília Aguiar" userId="c5a3d3d5c62b664c" providerId="Windows Live" clId="Web-{FFEACDC3-154C-4CF8-90AF-1301B3B44E10}" dt="2022-08-20T10:07:35.903" v="17"/>
      <pc:docMkLst>
        <pc:docMk/>
      </pc:docMkLst>
      <pc:sldChg chg="modSp">
        <pc:chgData name="Marília Aguiar" userId="c5a3d3d5c62b664c" providerId="Windows Live" clId="Web-{FFEACDC3-154C-4CF8-90AF-1301B3B44E10}" dt="2022-08-20T10:07:35.903" v="17"/>
        <pc:sldMkLst>
          <pc:docMk/>
          <pc:sldMk cId="0" sldId="260"/>
        </pc:sldMkLst>
        <pc:picChg chg="mod modCrop">
          <ac:chgData name="Marília Aguiar" userId="c5a3d3d5c62b664c" providerId="Windows Live" clId="Web-{FFEACDC3-154C-4CF8-90AF-1301B3B44E10}" dt="2022-08-20T10:07:35.903" v="17"/>
          <ac:picMkLst>
            <pc:docMk/>
            <pc:sldMk cId="0" sldId="260"/>
            <ac:picMk id="3" creationId="{BB65B02F-A74B-0C4A-B8E9-FD30761ECAAF}"/>
          </ac:picMkLst>
        </pc:picChg>
      </pc:sldChg>
      <pc:sldChg chg="addSp delSp modSp">
        <pc:chgData name="Marília Aguiar" userId="c5a3d3d5c62b664c" providerId="Windows Live" clId="Web-{FFEACDC3-154C-4CF8-90AF-1301B3B44E10}" dt="2022-08-20T09:52:34.820" v="12"/>
        <pc:sldMkLst>
          <pc:docMk/>
          <pc:sldMk cId="0" sldId="262"/>
        </pc:sldMkLst>
        <pc:spChg chg="mod">
          <ac:chgData name="Marília Aguiar" userId="c5a3d3d5c62b664c" providerId="Windows Live" clId="Web-{FFEACDC3-154C-4CF8-90AF-1301B3B44E10}" dt="2022-08-20T09:52:09.928" v="9" actId="14100"/>
          <ac:spMkLst>
            <pc:docMk/>
            <pc:sldMk cId="0" sldId="262"/>
            <ac:spMk id="103" creationId="{00000000-0000-0000-0000-000000000000}"/>
          </ac:spMkLst>
        </pc:spChg>
        <pc:picChg chg="add del mod ord">
          <ac:chgData name="Marília Aguiar" userId="c5a3d3d5c62b664c" providerId="Windows Live" clId="Web-{FFEACDC3-154C-4CF8-90AF-1301B3B44E10}" dt="2022-08-20T09:52:34.820" v="12"/>
          <ac:picMkLst>
            <pc:docMk/>
            <pc:sldMk cId="0" sldId="262"/>
            <ac:picMk id="2" creationId="{761428A8-E51C-4F09-00B3-140E7EC5CD85}"/>
          </ac:picMkLst>
        </pc:picChg>
      </pc:sldChg>
      <pc:sldChg chg="addSp delSp modSp">
        <pc:chgData name="Marília Aguiar" userId="c5a3d3d5c62b664c" providerId="Windows Live" clId="Web-{FFEACDC3-154C-4CF8-90AF-1301B3B44E10}" dt="2022-08-20T09:50:08.220" v="1"/>
        <pc:sldMkLst>
          <pc:docMk/>
          <pc:sldMk cId="0" sldId="263"/>
        </pc:sldMkLst>
        <pc:picChg chg="add del mod">
          <ac:chgData name="Marília Aguiar" userId="c5a3d3d5c62b664c" providerId="Windows Live" clId="Web-{FFEACDC3-154C-4CF8-90AF-1301B3B44E10}" dt="2022-08-20T09:50:08.220" v="1"/>
          <ac:picMkLst>
            <pc:docMk/>
            <pc:sldMk cId="0" sldId="263"/>
            <ac:picMk id="4" creationId="{F95C78AC-10DF-DB83-F1C0-D7A232FAC962}"/>
          </ac:picMkLst>
        </pc:picChg>
      </pc:sldChg>
      <pc:sldChg chg="add mod replId setBg">
        <pc:chgData name="Marília Aguiar" userId="c5a3d3d5c62b664c" providerId="Windows Live" clId="Web-{FFEACDC3-154C-4CF8-90AF-1301B3B44E10}" dt="2022-08-20T09:54:36.283" v="14"/>
        <pc:sldMkLst>
          <pc:docMk/>
          <pc:sldMk cId="2137434749" sldId="302"/>
        </pc:sldMkLst>
      </pc:sldChg>
    </pc:docChg>
  </pc:docChgLst>
  <pc:docChgLst>
    <pc:chgData name="Usuário Convidado" providerId="Windows Live" clId="Web-{62F49415-BCB1-46D2-B8E2-8F244A8D0CA0}"/>
    <pc:docChg chg="addSld delSld modSld sldOrd">
      <pc:chgData name="Usuário Convidado" userId="" providerId="Windows Live" clId="Web-{62F49415-BCB1-46D2-B8E2-8F244A8D0CA0}" dt="2022-08-20T11:43:38.109" v="138"/>
      <pc:docMkLst>
        <pc:docMk/>
      </pc:docMkLst>
      <pc:sldChg chg="ord">
        <pc:chgData name="Usuário Convidado" userId="" providerId="Windows Live" clId="Web-{62F49415-BCB1-46D2-B8E2-8F244A8D0CA0}" dt="2022-08-20T11:21:32.021" v="7"/>
        <pc:sldMkLst>
          <pc:docMk/>
          <pc:sldMk cId="0" sldId="259"/>
        </pc:sldMkLst>
      </pc:sldChg>
      <pc:sldChg chg="ord">
        <pc:chgData name="Usuário Convidado" userId="" providerId="Windows Live" clId="Web-{62F49415-BCB1-46D2-B8E2-8F244A8D0CA0}" dt="2022-08-20T11:42:02.572" v="102"/>
        <pc:sldMkLst>
          <pc:docMk/>
          <pc:sldMk cId="0" sldId="260"/>
        </pc:sldMkLst>
      </pc:sldChg>
      <pc:sldChg chg="addSp delSp modSp">
        <pc:chgData name="Usuário Convidado" userId="" providerId="Windows Live" clId="Web-{62F49415-BCB1-46D2-B8E2-8F244A8D0CA0}" dt="2022-08-20T11:34:18.094" v="82" actId="20577"/>
        <pc:sldMkLst>
          <pc:docMk/>
          <pc:sldMk cId="0" sldId="265"/>
        </pc:sldMkLst>
        <pc:spChg chg="mod">
          <ac:chgData name="Usuário Convidado" userId="" providerId="Windows Live" clId="Web-{62F49415-BCB1-46D2-B8E2-8F244A8D0CA0}" dt="2022-08-20T11:34:18.094" v="82" actId="20577"/>
          <ac:spMkLst>
            <pc:docMk/>
            <pc:sldMk cId="0" sldId="265"/>
            <ac:spMk id="127" creationId="{00000000-0000-0000-0000-000000000000}"/>
          </ac:spMkLst>
        </pc:spChg>
        <pc:picChg chg="add del mod">
          <ac:chgData name="Usuário Convidado" userId="" providerId="Windows Live" clId="Web-{62F49415-BCB1-46D2-B8E2-8F244A8D0CA0}" dt="2022-08-20T11:32:47.355" v="64"/>
          <ac:picMkLst>
            <pc:docMk/>
            <pc:sldMk cId="0" sldId="265"/>
            <ac:picMk id="2" creationId="{735D80AE-7C4C-0C46-A50C-C5ADBC8F2C74}"/>
          </ac:picMkLst>
        </pc:picChg>
        <pc:picChg chg="add del">
          <ac:chgData name="Usuário Convidado" userId="" providerId="Windows Live" clId="Web-{62F49415-BCB1-46D2-B8E2-8F244A8D0CA0}" dt="2022-08-20T11:32:31.479" v="59"/>
          <ac:picMkLst>
            <pc:docMk/>
            <pc:sldMk cId="0" sldId="265"/>
            <ac:picMk id="3" creationId="{E079EAC6-2D23-40F1-86D0-B0B895517BB0}"/>
          </ac:picMkLst>
        </pc:picChg>
        <pc:picChg chg="add del">
          <ac:chgData name="Usuário Convidado" userId="" providerId="Windows Live" clId="Web-{62F49415-BCB1-46D2-B8E2-8F244A8D0CA0}" dt="2022-08-20T11:32:29.557" v="58"/>
          <ac:picMkLst>
            <pc:docMk/>
            <pc:sldMk cId="0" sldId="265"/>
            <ac:picMk id="4" creationId="{8393B216-502D-302C-0715-3A4A1BFED7EF}"/>
          </ac:picMkLst>
        </pc:picChg>
      </pc:sldChg>
      <pc:sldChg chg="modSp">
        <pc:chgData name="Usuário Convidado" userId="" providerId="Windows Live" clId="Web-{62F49415-BCB1-46D2-B8E2-8F244A8D0CA0}" dt="2022-08-20T11:27:21.634" v="21" actId="20577"/>
        <pc:sldMkLst>
          <pc:docMk/>
          <pc:sldMk cId="0" sldId="266"/>
        </pc:sldMkLst>
        <pc:spChg chg="mod">
          <ac:chgData name="Usuário Convidado" userId="" providerId="Windows Live" clId="Web-{62F49415-BCB1-46D2-B8E2-8F244A8D0CA0}" dt="2022-08-20T11:27:21.634" v="21" actId="20577"/>
          <ac:spMkLst>
            <pc:docMk/>
            <pc:sldMk cId="0" sldId="266"/>
            <ac:spMk id="135" creationId="{00000000-0000-0000-0000-000000000000}"/>
          </ac:spMkLst>
        </pc:spChg>
      </pc:sldChg>
      <pc:sldChg chg="addAnim modAnim">
        <pc:chgData name="Usuário Convidado" userId="" providerId="Windows Live" clId="Web-{62F49415-BCB1-46D2-B8E2-8F244A8D0CA0}" dt="2022-08-20T11:16:54.147" v="1"/>
        <pc:sldMkLst>
          <pc:docMk/>
          <pc:sldMk cId="1523246307" sldId="273"/>
        </pc:sldMkLst>
      </pc:sldChg>
      <pc:sldChg chg="addSp modSp ord">
        <pc:chgData name="Usuário Convidado" userId="" providerId="Windows Live" clId="Web-{62F49415-BCB1-46D2-B8E2-8F244A8D0CA0}" dt="2022-08-20T11:43:13.639" v="134" actId="14100"/>
        <pc:sldMkLst>
          <pc:docMk/>
          <pc:sldMk cId="2790454671" sldId="280"/>
        </pc:sldMkLst>
        <pc:spChg chg="add mod">
          <ac:chgData name="Usuário Convidado" userId="" providerId="Windows Live" clId="Web-{62F49415-BCB1-46D2-B8E2-8F244A8D0CA0}" dt="2022-08-20T11:43:13.639" v="134" actId="14100"/>
          <ac:spMkLst>
            <pc:docMk/>
            <pc:sldMk cId="2790454671" sldId="280"/>
            <ac:spMk id="3" creationId="{FEC33D48-8558-3908-E3BB-D44E8C53F6CE}"/>
          </ac:spMkLst>
        </pc:spChg>
      </pc:sldChg>
      <pc:sldChg chg="addSp delSp">
        <pc:chgData name="Usuário Convidado" userId="" providerId="Windows Live" clId="Web-{62F49415-BCB1-46D2-B8E2-8F244A8D0CA0}" dt="2022-08-20T11:43:33.890" v="137"/>
        <pc:sldMkLst>
          <pc:docMk/>
          <pc:sldMk cId="2033205668" sldId="297"/>
        </pc:sldMkLst>
        <pc:spChg chg="add del">
          <ac:chgData name="Usuário Convidado" userId="" providerId="Windows Live" clId="Web-{62F49415-BCB1-46D2-B8E2-8F244A8D0CA0}" dt="2022-08-20T11:43:32.046" v="136"/>
          <ac:spMkLst>
            <pc:docMk/>
            <pc:sldMk cId="2033205668" sldId="297"/>
            <ac:spMk id="3" creationId="{5C09678E-C0BE-0889-5BD0-626C567015C3}"/>
          </ac:spMkLst>
        </pc:spChg>
        <pc:spChg chg="add">
          <ac:chgData name="Usuário Convidado" userId="" providerId="Windows Live" clId="Web-{62F49415-BCB1-46D2-B8E2-8F244A8D0CA0}" dt="2022-08-20T11:43:33.890" v="137"/>
          <ac:spMkLst>
            <pc:docMk/>
            <pc:sldMk cId="2033205668" sldId="297"/>
            <ac:spMk id="5" creationId="{1222E8F0-55C7-DC92-E39D-F202D872BF98}"/>
          </ac:spMkLst>
        </pc:spChg>
      </pc:sldChg>
      <pc:sldChg chg="addSp delSp modSp ord">
        <pc:chgData name="Usuário Convidado" userId="" providerId="Windows Live" clId="Web-{62F49415-BCB1-46D2-B8E2-8F244A8D0CA0}" dt="2022-08-20T11:43:38.109" v="138"/>
        <pc:sldMkLst>
          <pc:docMk/>
          <pc:sldMk cId="96895775" sldId="298"/>
        </pc:sldMkLst>
        <pc:spChg chg="add mod">
          <ac:chgData name="Usuário Convidado" userId="" providerId="Windows Live" clId="Web-{62F49415-BCB1-46D2-B8E2-8F244A8D0CA0}" dt="2022-08-20T11:22:00.226" v="9"/>
          <ac:spMkLst>
            <pc:docMk/>
            <pc:sldMk cId="96895775" sldId="298"/>
            <ac:spMk id="3" creationId="{8C785A6C-E63A-2ABE-398A-BD2D9FF1A2AB}"/>
          </ac:spMkLst>
        </pc:spChg>
        <pc:spChg chg="add">
          <ac:chgData name="Usuário Convidado" userId="" providerId="Windows Live" clId="Web-{62F49415-BCB1-46D2-B8E2-8F244A8D0CA0}" dt="2022-08-20T11:43:38.109" v="138"/>
          <ac:spMkLst>
            <pc:docMk/>
            <pc:sldMk cId="96895775" sldId="298"/>
            <ac:spMk id="5" creationId="{531B0D85-B343-C614-DDC3-8FBFAF245DDF}"/>
          </ac:spMkLst>
        </pc:spChg>
        <pc:spChg chg="del">
          <ac:chgData name="Usuário Convidado" userId="" providerId="Windows Live" clId="Web-{62F49415-BCB1-46D2-B8E2-8F244A8D0CA0}" dt="2022-08-20T11:22:00.226" v="9"/>
          <ac:spMkLst>
            <pc:docMk/>
            <pc:sldMk cId="96895775" sldId="298"/>
            <ac:spMk id="62" creationId="{00000000-0000-0000-0000-000000000000}"/>
          </ac:spMkLst>
        </pc:spChg>
      </pc:sldChg>
      <pc:sldChg chg="addSp delSp modSp add replId">
        <pc:chgData name="Usuário Convidado" userId="" providerId="Windows Live" clId="Web-{62F49415-BCB1-46D2-B8E2-8F244A8D0CA0}" dt="2022-08-20T11:40:19.473" v="98" actId="1076"/>
        <pc:sldMkLst>
          <pc:docMk/>
          <pc:sldMk cId="2332655538" sldId="303"/>
        </pc:sldMkLst>
        <pc:spChg chg="add mod">
          <ac:chgData name="Usuário Convidado" userId="" providerId="Windows Live" clId="Web-{62F49415-BCB1-46D2-B8E2-8F244A8D0CA0}" dt="2022-08-20T11:40:19.473" v="98" actId="1076"/>
          <ac:spMkLst>
            <pc:docMk/>
            <pc:sldMk cId="2332655538" sldId="303"/>
            <ac:spMk id="3" creationId="{B662853D-7CA7-5B77-83EE-F88587509C71}"/>
          </ac:spMkLst>
        </pc:spChg>
        <pc:spChg chg="del">
          <ac:chgData name="Usuário Convidado" userId="" providerId="Windows Live" clId="Web-{62F49415-BCB1-46D2-B8E2-8F244A8D0CA0}" dt="2022-08-20T11:26:29.819" v="13"/>
          <ac:spMkLst>
            <pc:docMk/>
            <pc:sldMk cId="2332655538" sldId="303"/>
            <ac:spMk id="9" creationId="{DF39F253-B68B-594C-A73D-9A0690927A57}"/>
          </ac:spMkLst>
        </pc:spChg>
        <pc:picChg chg="add mod">
          <ac:chgData name="Usuário Convidado" userId="" providerId="Windows Live" clId="Web-{62F49415-BCB1-46D2-B8E2-8F244A8D0CA0}" dt="2022-08-20T11:26:33.678" v="15" actId="1076"/>
          <ac:picMkLst>
            <pc:docMk/>
            <pc:sldMk cId="2332655538" sldId="303"/>
            <ac:picMk id="2" creationId="{1132CC39-394C-99BE-7780-6E35D0D05B25}"/>
          </ac:picMkLst>
        </pc:picChg>
      </pc:sldChg>
      <pc:sldChg chg="new del">
        <pc:chgData name="Usuário Convidado" userId="" providerId="Windows Live" clId="Web-{62F49415-BCB1-46D2-B8E2-8F244A8D0CA0}" dt="2022-08-20T11:26:10.005" v="11"/>
        <pc:sldMkLst>
          <pc:docMk/>
          <pc:sldMk cId="3353088149" sldId="303"/>
        </pc:sldMkLst>
      </pc:sldChg>
      <pc:sldChg chg="addSp delSp modSp add replId">
        <pc:chgData name="Usuário Convidado" userId="" providerId="Windows Live" clId="Web-{62F49415-BCB1-46D2-B8E2-8F244A8D0CA0}" dt="2022-08-20T11:42:27.870" v="105" actId="1076"/>
        <pc:sldMkLst>
          <pc:docMk/>
          <pc:sldMk cId="491663381" sldId="304"/>
        </pc:sldMkLst>
        <pc:spChg chg="add del mod">
          <ac:chgData name="Usuário Convidado" userId="" providerId="Windows Live" clId="Web-{62F49415-BCB1-46D2-B8E2-8F244A8D0CA0}" dt="2022-08-20T11:28:10.199" v="24"/>
          <ac:spMkLst>
            <pc:docMk/>
            <pc:sldMk cId="491663381" sldId="304"/>
            <ac:spMk id="3" creationId="{28FFB5B1-852F-BA7B-7B3C-99AA7736E597}"/>
          </ac:spMkLst>
        </pc:spChg>
        <pc:spChg chg="add del mod">
          <ac:chgData name="Usuário Convidado" userId="" providerId="Windows Live" clId="Web-{62F49415-BCB1-46D2-B8E2-8F244A8D0CA0}" dt="2022-08-20T11:28:29.122" v="30"/>
          <ac:spMkLst>
            <pc:docMk/>
            <pc:sldMk cId="491663381" sldId="304"/>
            <ac:spMk id="6" creationId="{24B14FC5-A287-4609-E13B-38CC33CB86A0}"/>
          </ac:spMkLst>
        </pc:spChg>
        <pc:spChg chg="add mod">
          <ac:chgData name="Usuário Convidado" userId="" providerId="Windows Live" clId="Web-{62F49415-BCB1-46D2-B8E2-8F244A8D0CA0}" dt="2022-08-20T11:42:27.870" v="105" actId="1076"/>
          <ac:spMkLst>
            <pc:docMk/>
            <pc:sldMk cId="491663381" sldId="304"/>
            <ac:spMk id="8" creationId="{FF406691-B7F1-C388-7278-9460A8B29A16}"/>
          </ac:spMkLst>
        </pc:spChg>
        <pc:spChg chg="del">
          <ac:chgData name="Usuário Convidado" userId="" providerId="Windows Live" clId="Web-{62F49415-BCB1-46D2-B8E2-8F244A8D0CA0}" dt="2022-08-20T11:28:18.496" v="27"/>
          <ac:spMkLst>
            <pc:docMk/>
            <pc:sldMk cId="491663381" sldId="304"/>
            <ac:spMk id="134" creationId="{00000000-0000-0000-0000-000000000000}"/>
          </ac:spMkLst>
        </pc:spChg>
        <pc:spChg chg="del">
          <ac:chgData name="Usuário Convidado" userId="" providerId="Windows Live" clId="Web-{62F49415-BCB1-46D2-B8E2-8F244A8D0CA0}" dt="2022-08-20T11:28:06.949" v="23"/>
          <ac:spMkLst>
            <pc:docMk/>
            <pc:sldMk cId="491663381" sldId="304"/>
            <ac:spMk id="135" creationId="{00000000-0000-0000-0000-000000000000}"/>
          </ac:spMkLst>
        </pc:spChg>
        <pc:picChg chg="add mod">
          <ac:chgData name="Usuário Convidado" userId="" providerId="Windows Live" clId="Web-{62F49415-BCB1-46D2-B8E2-8F244A8D0CA0}" dt="2022-08-20T11:28:26.278" v="29" actId="1076"/>
          <ac:picMkLst>
            <pc:docMk/>
            <pc:sldMk cId="491663381" sldId="304"/>
            <ac:picMk id="4" creationId="{21AB3F5E-1019-AB85-5751-90276492D0B6}"/>
          </ac:picMkLst>
        </pc:picChg>
      </pc:sldChg>
      <pc:sldChg chg="addSp delSp modSp add del ord replId">
        <pc:chgData name="Usuário Convidado" userId="" providerId="Windows Live" clId="Web-{62F49415-BCB1-46D2-B8E2-8F244A8D0CA0}" dt="2022-08-20T11:42:19.214" v="103"/>
        <pc:sldMkLst>
          <pc:docMk/>
          <pc:sldMk cId="3967606376" sldId="305"/>
        </pc:sldMkLst>
        <pc:picChg chg="add del mod">
          <ac:chgData name="Usuário Convidado" userId="" providerId="Windows Live" clId="Web-{62F49415-BCB1-46D2-B8E2-8F244A8D0CA0}" dt="2022-08-20T11:31:24.491" v="46"/>
          <ac:picMkLst>
            <pc:docMk/>
            <pc:sldMk cId="3967606376" sldId="305"/>
            <ac:picMk id="2" creationId="{D49B8644-5E21-286E-9A4C-6C35D77743C9}"/>
          </ac:picMkLst>
        </pc:picChg>
        <pc:picChg chg="add mod">
          <ac:chgData name="Usuário Convidado" userId="" providerId="Windows Live" clId="Web-{62F49415-BCB1-46D2-B8E2-8F244A8D0CA0}" dt="2022-08-20T11:31:35.538" v="52" actId="14100"/>
          <ac:picMkLst>
            <pc:docMk/>
            <pc:sldMk cId="3967606376" sldId="305"/>
            <ac:picMk id="3" creationId="{6652668C-A6D4-EFCC-F200-381A3FD03B86}"/>
          </ac:picMkLst>
        </pc:picChg>
        <pc:picChg chg="del">
          <ac:chgData name="Usuário Convidado" userId="" providerId="Windows Live" clId="Web-{62F49415-BCB1-46D2-B8E2-8F244A8D0CA0}" dt="2022-08-20T11:30:44.801" v="40"/>
          <ac:picMkLst>
            <pc:docMk/>
            <pc:sldMk cId="3967606376" sldId="305"/>
            <ac:picMk id="4" creationId="{21AB3F5E-1019-AB85-5751-90276492D0B6}"/>
          </ac:picMkLst>
        </pc:picChg>
      </pc:sldChg>
      <pc:sldChg chg="addSp modSp add replId addAnim modAnim">
        <pc:chgData name="Usuário Convidado" userId="" providerId="Windows Live" clId="Web-{62F49415-BCB1-46D2-B8E2-8F244A8D0CA0}" dt="2022-08-20T11:41:28.086" v="100" actId="1076"/>
        <pc:sldMkLst>
          <pc:docMk/>
          <pc:sldMk cId="949083697" sldId="307"/>
        </pc:sldMkLst>
        <pc:spChg chg="add mod">
          <ac:chgData name="Usuário Convidado" userId="" providerId="Windows Live" clId="Web-{62F49415-BCB1-46D2-B8E2-8F244A8D0CA0}" dt="2022-08-20T11:41:28.086" v="100" actId="1076"/>
          <ac:spMkLst>
            <pc:docMk/>
            <pc:sldMk cId="949083697" sldId="307"/>
            <ac:spMk id="4" creationId="{41FF69F3-9359-1B50-D791-C62383CD3A33}"/>
          </ac:spMkLst>
        </pc:spChg>
        <pc:spChg chg="mod">
          <ac:chgData name="Usuário Convidado" userId="" providerId="Windows Live" clId="Web-{62F49415-BCB1-46D2-B8E2-8F244A8D0CA0}" dt="2022-08-20T11:33:12.465" v="76" actId="14100"/>
          <ac:spMkLst>
            <pc:docMk/>
            <pc:sldMk cId="949083697" sldId="307"/>
            <ac:spMk id="127" creationId="{00000000-0000-0000-0000-000000000000}"/>
          </ac:spMkLst>
        </pc:spChg>
        <pc:picChg chg="mod">
          <ac:chgData name="Usuário Convidado" userId="" providerId="Windows Live" clId="Web-{62F49415-BCB1-46D2-B8E2-8F244A8D0CA0}" dt="2022-08-20T11:33:17.387" v="78" actId="1076"/>
          <ac:picMkLst>
            <pc:docMk/>
            <pc:sldMk cId="949083697" sldId="307"/>
            <ac:picMk id="2" creationId="{735D80AE-7C4C-0C46-A50C-C5ADBC8F2C74}"/>
          </ac:picMkLst>
        </pc:picChg>
      </pc:sldChg>
    </pc:docChg>
  </pc:docChgLst>
  <pc:docChgLst>
    <pc:chgData name="Marília Aguiar" userId="c5a3d3d5c62b664c" providerId="LiveId" clId="{1777B7F7-F4A6-402A-A878-CAB9DDA3BB2A}"/>
    <pc:docChg chg="undo custSel addSld delSld modSld sldOrd">
      <pc:chgData name="Marília Aguiar" userId="c5a3d3d5c62b664c" providerId="LiveId" clId="{1777B7F7-F4A6-402A-A878-CAB9DDA3BB2A}" dt="2022-08-20T11:48:58.626" v="536" actId="20577"/>
      <pc:docMkLst>
        <pc:docMk/>
      </pc:docMkLst>
      <pc:sldChg chg="addSp delSp modSp mod">
        <pc:chgData name="Marília Aguiar" userId="c5a3d3d5c62b664c" providerId="LiveId" clId="{1777B7F7-F4A6-402A-A878-CAB9DDA3BB2A}" dt="2022-08-20T10:06:04.150" v="339" actId="20577"/>
        <pc:sldMkLst>
          <pc:docMk/>
          <pc:sldMk cId="0" sldId="258"/>
        </pc:sldMkLst>
        <pc:spChg chg="add del mod">
          <ac:chgData name="Marília Aguiar" userId="c5a3d3d5c62b664c" providerId="LiveId" clId="{1777B7F7-F4A6-402A-A878-CAB9DDA3BB2A}" dt="2022-08-20T10:05:50.718" v="336" actId="478"/>
          <ac:spMkLst>
            <pc:docMk/>
            <pc:sldMk cId="0" sldId="258"/>
            <ac:spMk id="6" creationId="{0B035438-E96C-D246-48DC-52357D004A58}"/>
          </ac:spMkLst>
        </pc:spChg>
        <pc:spChg chg="del">
          <ac:chgData name="Marília Aguiar" userId="c5a3d3d5c62b664c" providerId="LiveId" clId="{1777B7F7-F4A6-402A-A878-CAB9DDA3BB2A}" dt="2022-08-20T10:05:48.026" v="334" actId="478"/>
          <ac:spMkLst>
            <pc:docMk/>
            <pc:sldMk cId="0" sldId="258"/>
            <ac:spMk id="70" creationId="{00000000-0000-0000-0000-000000000000}"/>
          </ac:spMkLst>
        </pc:spChg>
        <pc:spChg chg="mod">
          <ac:chgData name="Marília Aguiar" userId="c5a3d3d5c62b664c" providerId="LiveId" clId="{1777B7F7-F4A6-402A-A878-CAB9DDA3BB2A}" dt="2022-08-20T10:06:04.150" v="339" actId="20577"/>
          <ac:spMkLst>
            <pc:docMk/>
            <pc:sldMk cId="0" sldId="258"/>
            <ac:spMk id="71" creationId="{00000000-0000-0000-0000-000000000000}"/>
          </ac:spMkLst>
        </pc:spChg>
        <pc:picChg chg="add del mod ord modCrop">
          <ac:chgData name="Marília Aguiar" userId="c5a3d3d5c62b664c" providerId="LiveId" clId="{1777B7F7-F4A6-402A-A878-CAB9DDA3BB2A}" dt="2022-08-20T10:05:06.684" v="224" actId="1076"/>
          <ac:picMkLst>
            <pc:docMk/>
            <pc:sldMk cId="0" sldId="258"/>
            <ac:picMk id="3" creationId="{E0939DED-2433-4240-8E24-FF6E327C5CAD}"/>
          </ac:picMkLst>
        </pc:picChg>
        <pc:picChg chg="add mod">
          <ac:chgData name="Marília Aguiar" userId="c5a3d3d5c62b664c" providerId="LiveId" clId="{1777B7F7-F4A6-402A-A878-CAB9DDA3BB2A}" dt="2022-08-20T10:05:00.941" v="223" actId="14100"/>
          <ac:picMkLst>
            <pc:docMk/>
            <pc:sldMk cId="0" sldId="258"/>
            <ac:picMk id="4" creationId="{9F277D8E-A1E5-D1B6-8390-605B7FC7F1FF}"/>
          </ac:picMkLst>
        </pc:picChg>
        <pc:picChg chg="mod">
          <ac:chgData name="Marília Aguiar" userId="c5a3d3d5c62b664c" providerId="LiveId" clId="{1777B7F7-F4A6-402A-A878-CAB9DDA3BB2A}" dt="2022-08-20T10:03:25.285" v="162" actId="1076"/>
          <ac:picMkLst>
            <pc:docMk/>
            <pc:sldMk cId="0" sldId="258"/>
            <ac:picMk id="72" creationId="{00000000-0000-0000-0000-000000000000}"/>
          </ac:picMkLst>
        </pc:picChg>
      </pc:sldChg>
      <pc:sldChg chg="addSp delSp modSp mod">
        <pc:chgData name="Marília Aguiar" userId="c5a3d3d5c62b664c" providerId="LiveId" clId="{1777B7F7-F4A6-402A-A878-CAB9DDA3BB2A}" dt="2022-08-20T11:07:40.662" v="370" actId="1076"/>
        <pc:sldMkLst>
          <pc:docMk/>
          <pc:sldMk cId="0" sldId="259"/>
        </pc:sldMkLst>
        <pc:spChg chg="add del mod">
          <ac:chgData name="Marília Aguiar" userId="c5a3d3d5c62b664c" providerId="LiveId" clId="{1777B7F7-F4A6-402A-A878-CAB9DDA3BB2A}" dt="2022-08-20T10:06:27.091" v="344" actId="478"/>
          <ac:spMkLst>
            <pc:docMk/>
            <pc:sldMk cId="0" sldId="259"/>
            <ac:spMk id="5" creationId="{C681335C-C7E1-51CC-40A4-BF45484E4076}"/>
          </ac:spMkLst>
        </pc:spChg>
        <pc:spChg chg="del">
          <ac:chgData name="Marília Aguiar" userId="c5a3d3d5c62b664c" providerId="LiveId" clId="{1777B7F7-F4A6-402A-A878-CAB9DDA3BB2A}" dt="2022-08-20T10:06:20.589" v="341" actId="478"/>
          <ac:spMkLst>
            <pc:docMk/>
            <pc:sldMk cId="0" sldId="259"/>
            <ac:spMk id="78" creationId="{00000000-0000-0000-0000-000000000000}"/>
          </ac:spMkLst>
        </pc:spChg>
        <pc:spChg chg="del">
          <ac:chgData name="Marília Aguiar" userId="c5a3d3d5c62b664c" providerId="LiveId" clId="{1777B7F7-F4A6-402A-A878-CAB9DDA3BB2A}" dt="2022-08-20T10:06:16.697" v="340" actId="478"/>
          <ac:spMkLst>
            <pc:docMk/>
            <pc:sldMk cId="0" sldId="259"/>
            <ac:spMk id="79" creationId="{00000000-0000-0000-0000-000000000000}"/>
          </ac:spMkLst>
        </pc:spChg>
        <pc:picChg chg="mod modCrop">
          <ac:chgData name="Marília Aguiar" userId="c5a3d3d5c62b664c" providerId="LiveId" clId="{1777B7F7-F4A6-402A-A878-CAB9DDA3BB2A}" dt="2022-08-20T11:07:40.662" v="370" actId="1076"/>
          <ac:picMkLst>
            <pc:docMk/>
            <pc:sldMk cId="0" sldId="259"/>
            <ac:picMk id="2" creationId="{135C2894-A55F-2940-B5F4-48AEBDEB880D}"/>
          </ac:picMkLst>
        </pc:picChg>
        <pc:picChg chg="del">
          <ac:chgData name="Marília Aguiar" userId="c5a3d3d5c62b664c" providerId="LiveId" clId="{1777B7F7-F4A6-402A-A878-CAB9DDA3BB2A}" dt="2022-08-20T11:06:33.170" v="361" actId="478"/>
          <ac:picMkLst>
            <pc:docMk/>
            <pc:sldMk cId="0" sldId="259"/>
            <ac:picMk id="3" creationId="{BB1D0FD4-5622-D94F-8DD9-2C9DF1FD5486}"/>
          </ac:picMkLst>
        </pc:picChg>
      </pc:sldChg>
      <pc:sldChg chg="addSp delSp modSp mod ord">
        <pc:chgData name="Marília Aguiar" userId="c5a3d3d5c62b664c" providerId="LiveId" clId="{1777B7F7-F4A6-402A-A878-CAB9DDA3BB2A}" dt="2022-08-20T11:09:33.824" v="396"/>
        <pc:sldMkLst>
          <pc:docMk/>
          <pc:sldMk cId="0" sldId="260"/>
        </pc:sldMkLst>
        <pc:spChg chg="add del mod">
          <ac:chgData name="Marília Aguiar" userId="c5a3d3d5c62b664c" providerId="LiveId" clId="{1777B7F7-F4A6-402A-A878-CAB9DDA3BB2A}" dt="2022-08-20T11:07:47.371" v="373" actId="478"/>
          <ac:spMkLst>
            <pc:docMk/>
            <pc:sldMk cId="0" sldId="260"/>
            <ac:spMk id="5" creationId="{06826DAF-FDD9-1BDC-A2B3-9ECEA7AFF623}"/>
          </ac:spMkLst>
        </pc:spChg>
        <pc:spChg chg="del">
          <ac:chgData name="Marília Aguiar" userId="c5a3d3d5c62b664c" providerId="LiveId" clId="{1777B7F7-F4A6-402A-A878-CAB9DDA3BB2A}" dt="2022-08-20T11:07:45.367" v="371" actId="478"/>
          <ac:spMkLst>
            <pc:docMk/>
            <pc:sldMk cId="0" sldId="260"/>
            <ac:spMk id="86" creationId="{00000000-0000-0000-0000-000000000000}"/>
          </ac:spMkLst>
        </pc:spChg>
        <pc:spChg chg="del">
          <ac:chgData name="Marília Aguiar" userId="c5a3d3d5c62b664c" providerId="LiveId" clId="{1777B7F7-F4A6-402A-A878-CAB9DDA3BB2A}" dt="2022-08-20T11:07:49.755" v="374" actId="478"/>
          <ac:spMkLst>
            <pc:docMk/>
            <pc:sldMk cId="0" sldId="260"/>
            <ac:spMk id="87" creationId="{00000000-0000-0000-0000-000000000000}"/>
          </ac:spMkLst>
        </pc:spChg>
        <pc:picChg chg="del mod modCrop">
          <ac:chgData name="Marília Aguiar" userId="c5a3d3d5c62b664c" providerId="LiveId" clId="{1777B7F7-F4A6-402A-A878-CAB9DDA3BB2A}" dt="2022-08-20T11:07:54.602" v="376" actId="478"/>
          <ac:picMkLst>
            <pc:docMk/>
            <pc:sldMk cId="0" sldId="260"/>
            <ac:picMk id="2" creationId="{9A1E488E-A963-5344-BD25-6D830AEEE366}"/>
          </ac:picMkLst>
        </pc:picChg>
        <pc:picChg chg="mod modCrop">
          <ac:chgData name="Marília Aguiar" userId="c5a3d3d5c62b664c" providerId="LiveId" clId="{1777B7F7-F4A6-402A-A878-CAB9DDA3BB2A}" dt="2022-08-20T10:08:38.892" v="349" actId="14100"/>
          <ac:picMkLst>
            <pc:docMk/>
            <pc:sldMk cId="0" sldId="260"/>
            <ac:picMk id="3" creationId="{BB65B02F-A74B-0C4A-B8E9-FD30761ECAAF}"/>
          </ac:picMkLst>
        </pc:picChg>
        <pc:picChg chg="add mod">
          <ac:chgData name="Marília Aguiar" userId="c5a3d3d5c62b664c" providerId="LiveId" clId="{1777B7F7-F4A6-402A-A878-CAB9DDA3BB2A}" dt="2022-08-20T11:08:25.004" v="380" actId="1076"/>
          <ac:picMkLst>
            <pc:docMk/>
            <pc:sldMk cId="0" sldId="260"/>
            <ac:picMk id="7" creationId="{727E1B13-80AB-CD2F-1B7F-86C20FD9B801}"/>
          </ac:picMkLst>
        </pc:picChg>
        <pc:picChg chg="mod">
          <ac:chgData name="Marília Aguiar" userId="c5a3d3d5c62b664c" providerId="LiveId" clId="{1777B7F7-F4A6-402A-A878-CAB9DDA3BB2A}" dt="2022-08-20T11:01:21.565" v="351" actId="1076"/>
          <ac:picMkLst>
            <pc:docMk/>
            <pc:sldMk cId="0" sldId="260"/>
            <ac:picMk id="88" creationId="{00000000-0000-0000-0000-000000000000}"/>
          </ac:picMkLst>
        </pc:picChg>
      </pc:sldChg>
      <pc:sldChg chg="delSp modSp mod">
        <pc:chgData name="Marília Aguiar" userId="c5a3d3d5c62b664c" providerId="LiveId" clId="{1777B7F7-F4A6-402A-A878-CAB9DDA3BB2A}" dt="2022-08-20T10:00:36.714" v="68" actId="478"/>
        <pc:sldMkLst>
          <pc:docMk/>
          <pc:sldMk cId="0" sldId="261"/>
        </pc:sldMkLst>
        <pc:spChg chg="del mod">
          <ac:chgData name="Marília Aguiar" userId="c5a3d3d5c62b664c" providerId="LiveId" clId="{1777B7F7-F4A6-402A-A878-CAB9DDA3BB2A}" dt="2022-08-20T10:00:36.714" v="68" actId="478"/>
          <ac:spMkLst>
            <pc:docMk/>
            <pc:sldMk cId="0" sldId="261"/>
            <ac:spMk id="7" creationId="{E7AAFAEB-355B-948D-B6D7-38B2549788AE}"/>
          </ac:spMkLst>
        </pc:spChg>
      </pc:sldChg>
      <pc:sldChg chg="addSp delSp modSp mod">
        <pc:chgData name="Marília Aguiar" userId="c5a3d3d5c62b664c" providerId="LiveId" clId="{1777B7F7-F4A6-402A-A878-CAB9DDA3BB2A}" dt="2022-08-20T11:47:04.642" v="528" actId="478"/>
        <pc:sldMkLst>
          <pc:docMk/>
          <pc:sldMk cId="0" sldId="262"/>
        </pc:sldMkLst>
        <pc:spChg chg="add del mod">
          <ac:chgData name="Marília Aguiar" userId="c5a3d3d5c62b664c" providerId="LiveId" clId="{1777B7F7-F4A6-402A-A878-CAB9DDA3BB2A}" dt="2022-08-20T11:39:23.058" v="500" actId="478"/>
          <ac:spMkLst>
            <pc:docMk/>
            <pc:sldMk cId="0" sldId="262"/>
            <ac:spMk id="5" creationId="{219B06B9-927A-B2AB-8B43-A87861A34E98}"/>
          </ac:spMkLst>
        </pc:spChg>
        <pc:spChg chg="add del mod">
          <ac:chgData name="Marília Aguiar" userId="c5a3d3d5c62b664c" providerId="LiveId" clId="{1777B7F7-F4A6-402A-A878-CAB9DDA3BB2A}" dt="2022-08-20T11:39:21.394" v="499" actId="478"/>
          <ac:spMkLst>
            <pc:docMk/>
            <pc:sldMk cId="0" sldId="262"/>
            <ac:spMk id="7" creationId="{987C1D98-4CD7-486B-C4AC-0C076D9C90DA}"/>
          </ac:spMkLst>
        </pc:spChg>
        <pc:spChg chg="del">
          <ac:chgData name="Marília Aguiar" userId="c5a3d3d5c62b664c" providerId="LiveId" clId="{1777B7F7-F4A6-402A-A878-CAB9DDA3BB2A}" dt="2022-08-20T11:39:19.589" v="496" actId="478"/>
          <ac:spMkLst>
            <pc:docMk/>
            <pc:sldMk cId="0" sldId="262"/>
            <ac:spMk id="102" creationId="{00000000-0000-0000-0000-000000000000}"/>
          </ac:spMkLst>
        </pc:spChg>
        <pc:spChg chg="del mod">
          <ac:chgData name="Marília Aguiar" userId="c5a3d3d5c62b664c" providerId="LiveId" clId="{1777B7F7-F4A6-402A-A878-CAB9DDA3BB2A}" dt="2022-08-20T11:39:17.714" v="495" actId="478"/>
          <ac:spMkLst>
            <pc:docMk/>
            <pc:sldMk cId="0" sldId="262"/>
            <ac:spMk id="103" creationId="{00000000-0000-0000-0000-000000000000}"/>
          </ac:spMkLst>
        </pc:spChg>
        <pc:picChg chg="add mod ord modCrop">
          <ac:chgData name="Marília Aguiar" userId="c5a3d3d5c62b664c" providerId="LiveId" clId="{1777B7F7-F4A6-402A-A878-CAB9DDA3BB2A}" dt="2022-08-20T11:39:51.572" v="510" actId="18131"/>
          <ac:picMkLst>
            <pc:docMk/>
            <pc:sldMk cId="0" sldId="262"/>
            <ac:picMk id="3" creationId="{5ED1AB0D-7F9A-F031-F63E-E3426518CC03}"/>
          </ac:picMkLst>
        </pc:picChg>
        <pc:picChg chg="add mod">
          <ac:chgData name="Marília Aguiar" userId="c5a3d3d5c62b664c" providerId="LiveId" clId="{1777B7F7-F4A6-402A-A878-CAB9DDA3BB2A}" dt="2022-08-20T11:42:04.199" v="514" actId="1076"/>
          <ac:picMkLst>
            <pc:docMk/>
            <pc:sldMk cId="0" sldId="262"/>
            <ac:picMk id="9" creationId="{C056F97B-D4E0-CAC3-0814-F659E795DD2F}"/>
          </ac:picMkLst>
        </pc:picChg>
        <pc:picChg chg="add del mod">
          <ac:chgData name="Marília Aguiar" userId="c5a3d3d5c62b664c" providerId="LiveId" clId="{1777B7F7-F4A6-402A-A878-CAB9DDA3BB2A}" dt="2022-08-20T11:47:04.642" v="528" actId="478"/>
          <ac:picMkLst>
            <pc:docMk/>
            <pc:sldMk cId="0" sldId="262"/>
            <ac:picMk id="11" creationId="{AD8D64D2-5529-EA4C-B922-9B731C5B889B}"/>
          </ac:picMkLst>
        </pc:picChg>
      </pc:sldChg>
      <pc:sldChg chg="delSp modSp mod">
        <pc:chgData name="Marília Aguiar" userId="c5a3d3d5c62b664c" providerId="LiveId" clId="{1777B7F7-F4A6-402A-A878-CAB9DDA3BB2A}" dt="2022-08-20T11:09:21.419" v="394" actId="478"/>
        <pc:sldMkLst>
          <pc:docMk/>
          <pc:sldMk cId="3027700860" sldId="275"/>
        </pc:sldMkLst>
        <pc:spChg chg="del mod">
          <ac:chgData name="Marília Aguiar" userId="c5a3d3d5c62b664c" providerId="LiveId" clId="{1777B7F7-F4A6-402A-A878-CAB9DDA3BB2A}" dt="2022-08-20T11:09:21.419" v="394" actId="478"/>
          <ac:spMkLst>
            <pc:docMk/>
            <pc:sldMk cId="3027700860" sldId="275"/>
            <ac:spMk id="3" creationId="{9794AF44-078C-D0E0-21BA-A094AF45944F}"/>
          </ac:spMkLst>
        </pc:spChg>
      </pc:sldChg>
      <pc:sldChg chg="delSp modSp mod">
        <pc:chgData name="Marília Aguiar" userId="c5a3d3d5c62b664c" providerId="LiveId" clId="{1777B7F7-F4A6-402A-A878-CAB9DDA3BB2A}" dt="2022-08-20T10:00:43.542" v="70" actId="478"/>
        <pc:sldMkLst>
          <pc:docMk/>
          <pc:sldMk cId="3590062115" sldId="281"/>
        </pc:sldMkLst>
        <pc:spChg chg="del mod">
          <ac:chgData name="Marília Aguiar" userId="c5a3d3d5c62b664c" providerId="LiveId" clId="{1777B7F7-F4A6-402A-A878-CAB9DDA3BB2A}" dt="2022-08-20T10:00:43.542" v="70" actId="478"/>
          <ac:spMkLst>
            <pc:docMk/>
            <pc:sldMk cId="3590062115" sldId="281"/>
            <ac:spMk id="3" creationId="{0C2CF03A-C157-30CF-C467-00C42D04DE7D}"/>
          </ac:spMkLst>
        </pc:spChg>
      </pc:sldChg>
      <pc:sldChg chg="modSp mod">
        <pc:chgData name="Marília Aguiar" userId="c5a3d3d5c62b664c" providerId="LiveId" clId="{1777B7F7-F4A6-402A-A878-CAB9DDA3BB2A}" dt="2022-08-20T11:33:42.484" v="459"/>
        <pc:sldMkLst>
          <pc:docMk/>
          <pc:sldMk cId="1750371650" sldId="287"/>
        </pc:sldMkLst>
        <pc:spChg chg="mod">
          <ac:chgData name="Marília Aguiar" userId="c5a3d3d5c62b664c" providerId="LiveId" clId="{1777B7F7-F4A6-402A-A878-CAB9DDA3BB2A}" dt="2022-08-20T11:33:42.484" v="459"/>
          <ac:spMkLst>
            <pc:docMk/>
            <pc:sldMk cId="1750371650" sldId="287"/>
            <ac:spMk id="4" creationId="{7EC8276B-7EA3-7689-3C54-97DC7A89322B}"/>
          </ac:spMkLst>
        </pc:spChg>
      </pc:sldChg>
      <pc:sldChg chg="addSp delSp mod">
        <pc:chgData name="Marília Aguiar" userId="c5a3d3d5c62b664c" providerId="LiveId" clId="{1777B7F7-F4A6-402A-A878-CAB9DDA3BB2A}" dt="2022-08-20T11:30:41.498" v="431" actId="478"/>
        <pc:sldMkLst>
          <pc:docMk/>
          <pc:sldMk cId="299972674" sldId="289"/>
        </pc:sldMkLst>
        <pc:picChg chg="add del">
          <ac:chgData name="Marília Aguiar" userId="c5a3d3d5c62b664c" providerId="LiveId" clId="{1777B7F7-F4A6-402A-A878-CAB9DDA3BB2A}" dt="2022-08-20T11:30:41.498" v="431" actId="478"/>
          <ac:picMkLst>
            <pc:docMk/>
            <pc:sldMk cId="299972674" sldId="289"/>
            <ac:picMk id="3" creationId="{383E60FD-D920-4E48-A1BD-2004F2F7D144}"/>
          </ac:picMkLst>
        </pc:picChg>
      </pc:sldChg>
      <pc:sldChg chg="modSp mod">
        <pc:chgData name="Marília Aguiar" userId="c5a3d3d5c62b664c" providerId="LiveId" clId="{1777B7F7-F4A6-402A-A878-CAB9DDA3BB2A}" dt="2022-08-20T11:11:33.423" v="414" actId="313"/>
        <pc:sldMkLst>
          <pc:docMk/>
          <pc:sldMk cId="645507073" sldId="294"/>
        </pc:sldMkLst>
        <pc:spChg chg="mod">
          <ac:chgData name="Marília Aguiar" userId="c5a3d3d5c62b664c" providerId="LiveId" clId="{1777B7F7-F4A6-402A-A878-CAB9DDA3BB2A}" dt="2022-08-20T11:11:33.423" v="414" actId="313"/>
          <ac:spMkLst>
            <pc:docMk/>
            <pc:sldMk cId="645507073" sldId="294"/>
            <ac:spMk id="3" creationId="{424893FB-2EB4-C75A-6761-C1B9AA1A3D4B}"/>
          </ac:spMkLst>
        </pc:spChg>
      </pc:sldChg>
      <pc:sldChg chg="addSp delSp modSp mod">
        <pc:chgData name="Marília Aguiar" userId="c5a3d3d5c62b664c" providerId="LiveId" clId="{1777B7F7-F4A6-402A-A878-CAB9DDA3BB2A}" dt="2022-08-20T11:33:20.554" v="458" actId="20577"/>
        <pc:sldMkLst>
          <pc:docMk/>
          <pc:sldMk cId="96895775" sldId="298"/>
        </pc:sldMkLst>
        <pc:spChg chg="add mod">
          <ac:chgData name="Marília Aguiar" userId="c5a3d3d5c62b664c" providerId="LiveId" clId="{1777B7F7-F4A6-402A-A878-CAB9DDA3BB2A}" dt="2022-08-20T11:33:20.554" v="458" actId="20577"/>
          <ac:spMkLst>
            <pc:docMk/>
            <pc:sldMk cId="96895775" sldId="298"/>
            <ac:spMk id="2" creationId="{6D7532A7-F4C5-1533-0EA9-2E82ACA8E7A7}"/>
          </ac:spMkLst>
        </pc:spChg>
        <pc:spChg chg="del">
          <ac:chgData name="Marília Aguiar" userId="c5a3d3d5c62b664c" providerId="LiveId" clId="{1777B7F7-F4A6-402A-A878-CAB9DDA3BB2A}" dt="2022-08-20T11:33:07.930" v="436"/>
          <ac:spMkLst>
            <pc:docMk/>
            <pc:sldMk cId="96895775" sldId="298"/>
            <ac:spMk id="3" creationId="{8C785A6C-E63A-2ABE-398A-BD2D9FF1A2AB}"/>
          </ac:spMkLst>
        </pc:spChg>
        <pc:spChg chg="mod">
          <ac:chgData name="Marília Aguiar" userId="c5a3d3d5c62b664c" providerId="LiveId" clId="{1777B7F7-F4A6-402A-A878-CAB9DDA3BB2A}" dt="2022-08-20T11:10:28.342" v="401" actId="20577"/>
          <ac:spMkLst>
            <pc:docMk/>
            <pc:sldMk cId="96895775" sldId="298"/>
            <ac:spMk id="7" creationId="{F7D068A6-AFCE-E04B-8059-7AD5437E7003}"/>
          </ac:spMkLst>
        </pc:spChg>
      </pc:sldChg>
      <pc:sldChg chg="addSp delSp modSp mod">
        <pc:chgData name="Marília Aguiar" userId="c5a3d3d5c62b664c" providerId="LiveId" clId="{1777B7F7-F4A6-402A-A878-CAB9DDA3BB2A}" dt="2022-08-20T11:48:58.626" v="536" actId="20577"/>
        <pc:sldMkLst>
          <pc:docMk/>
          <pc:sldMk cId="1842522528" sldId="299"/>
        </pc:sldMkLst>
        <pc:spChg chg="mod">
          <ac:chgData name="Marília Aguiar" userId="c5a3d3d5c62b664c" providerId="LiveId" clId="{1777B7F7-F4A6-402A-A878-CAB9DDA3BB2A}" dt="2022-08-20T11:48:58.626" v="536" actId="20577"/>
          <ac:spMkLst>
            <pc:docMk/>
            <pc:sldMk cId="1842522528" sldId="299"/>
            <ac:spMk id="3" creationId="{01F95D43-9931-26AE-6F76-3E3DED2B4F3B}"/>
          </ac:spMkLst>
        </pc:spChg>
        <pc:picChg chg="del mod">
          <ac:chgData name="Marília Aguiar" userId="c5a3d3d5c62b664c" providerId="LiveId" clId="{1777B7F7-F4A6-402A-A878-CAB9DDA3BB2A}" dt="2022-08-20T11:18:27.420" v="428" actId="478"/>
          <ac:picMkLst>
            <pc:docMk/>
            <pc:sldMk cId="1842522528" sldId="299"/>
            <ac:picMk id="2" creationId="{A5828AD9-B0AB-F5C8-32C2-788EAE711D51}"/>
          </ac:picMkLst>
        </pc:picChg>
        <pc:picChg chg="mod">
          <ac:chgData name="Marília Aguiar" userId="c5a3d3d5c62b664c" providerId="LiveId" clId="{1777B7F7-F4A6-402A-A878-CAB9DDA3BB2A}" dt="2022-08-20T11:48:51.298" v="533" actId="1076"/>
          <ac:picMkLst>
            <pc:docMk/>
            <pc:sldMk cId="1842522528" sldId="299"/>
            <ac:picMk id="4" creationId="{73BCFEA4-9473-6DE3-3CCF-CDBF53E81247}"/>
          </ac:picMkLst>
        </pc:picChg>
        <pc:picChg chg="add mod">
          <ac:chgData name="Marília Aguiar" userId="c5a3d3d5c62b664c" providerId="LiveId" clId="{1777B7F7-F4A6-402A-A878-CAB9DDA3BB2A}" dt="2022-08-20T11:48:56.233" v="535" actId="1076"/>
          <ac:picMkLst>
            <pc:docMk/>
            <pc:sldMk cId="1842522528" sldId="299"/>
            <ac:picMk id="6" creationId="{409E9717-158B-3004-296D-0D20549DFF99}"/>
          </ac:picMkLst>
        </pc:picChg>
      </pc:sldChg>
      <pc:sldChg chg="delSp modSp mod">
        <pc:chgData name="Marília Aguiar" userId="c5a3d3d5c62b664c" providerId="LiveId" clId="{1777B7F7-F4A6-402A-A878-CAB9DDA3BB2A}" dt="2022-08-20T11:11:19.141" v="413"/>
        <pc:sldMkLst>
          <pc:docMk/>
          <pc:sldMk cId="3325617649" sldId="300"/>
        </pc:sldMkLst>
        <pc:spChg chg="del mod">
          <ac:chgData name="Marília Aguiar" userId="c5a3d3d5c62b664c" providerId="LiveId" clId="{1777B7F7-F4A6-402A-A878-CAB9DDA3BB2A}" dt="2022-08-20T11:11:19.141" v="413"/>
          <ac:spMkLst>
            <pc:docMk/>
            <pc:sldMk cId="3325617649" sldId="300"/>
            <ac:spMk id="3" creationId="{D588C477-408D-3848-4F77-E1E1EE149655}"/>
          </ac:spMkLst>
        </pc:spChg>
      </pc:sldChg>
      <pc:sldChg chg="modSp mod">
        <pc:chgData name="Marília Aguiar" userId="c5a3d3d5c62b664c" providerId="LiveId" clId="{1777B7F7-F4A6-402A-A878-CAB9DDA3BB2A}" dt="2022-08-20T11:09:08.930" v="393" actId="1076"/>
        <pc:sldMkLst>
          <pc:docMk/>
          <pc:sldMk cId="1264827434" sldId="301"/>
        </pc:sldMkLst>
        <pc:spChg chg="mod">
          <ac:chgData name="Marília Aguiar" userId="c5a3d3d5c62b664c" providerId="LiveId" clId="{1777B7F7-F4A6-402A-A878-CAB9DDA3BB2A}" dt="2022-08-20T11:08:56.757" v="389" actId="1076"/>
          <ac:spMkLst>
            <pc:docMk/>
            <pc:sldMk cId="1264827434" sldId="301"/>
            <ac:spMk id="2" creationId="{937DE668-D21C-2288-9078-6361720A25FA}"/>
          </ac:spMkLst>
        </pc:spChg>
        <pc:spChg chg="mod">
          <ac:chgData name="Marília Aguiar" userId="c5a3d3d5c62b664c" providerId="LiveId" clId="{1777B7F7-F4A6-402A-A878-CAB9DDA3BB2A}" dt="2022-08-20T11:09:08.930" v="393" actId="1076"/>
          <ac:spMkLst>
            <pc:docMk/>
            <pc:sldMk cId="1264827434" sldId="301"/>
            <ac:spMk id="3" creationId="{6AAE2CF3-4DB7-A496-C031-CD09D7C2BA44}"/>
          </ac:spMkLst>
        </pc:spChg>
        <pc:picChg chg="mod">
          <ac:chgData name="Marília Aguiar" userId="c5a3d3d5c62b664c" providerId="LiveId" clId="{1777B7F7-F4A6-402A-A878-CAB9DDA3BB2A}" dt="2022-08-20T11:08:46.728" v="384" actId="1076"/>
          <ac:picMkLst>
            <pc:docMk/>
            <pc:sldMk cId="1264827434" sldId="301"/>
            <ac:picMk id="9" creationId="{E00E6D9B-DD05-E443-B689-4372DF4FBF89}"/>
          </ac:picMkLst>
        </pc:picChg>
      </pc:sldChg>
      <pc:sldChg chg="modSp mod setBg">
        <pc:chgData name="Marília Aguiar" userId="c5a3d3d5c62b664c" providerId="LiveId" clId="{1777B7F7-F4A6-402A-A878-CAB9DDA3BB2A}" dt="2022-08-20T11:35:24.748" v="485"/>
        <pc:sldMkLst>
          <pc:docMk/>
          <pc:sldMk cId="2137434749" sldId="302"/>
        </pc:sldMkLst>
        <pc:spChg chg="mod">
          <ac:chgData name="Marília Aguiar" userId="c5a3d3d5c62b664c" providerId="LiveId" clId="{1777B7F7-F4A6-402A-A878-CAB9DDA3BB2A}" dt="2022-08-20T09:57:08.019" v="66" actId="207"/>
          <ac:spMkLst>
            <pc:docMk/>
            <pc:sldMk cId="2137434749" sldId="302"/>
            <ac:spMk id="103" creationId="{00000000-0000-0000-0000-000000000000}"/>
          </ac:spMkLst>
        </pc:spChg>
      </pc:sldChg>
      <pc:sldChg chg="modSp mod">
        <pc:chgData name="Marília Aguiar" userId="c5a3d3d5c62b664c" providerId="LiveId" clId="{1777B7F7-F4A6-402A-A878-CAB9DDA3BB2A}" dt="2022-08-20T11:48:36.145" v="532" actId="1036"/>
        <pc:sldMkLst>
          <pc:docMk/>
          <pc:sldMk cId="2332655538" sldId="303"/>
        </pc:sldMkLst>
        <pc:picChg chg="mod">
          <ac:chgData name="Marília Aguiar" userId="c5a3d3d5c62b664c" providerId="LiveId" clId="{1777B7F7-F4A6-402A-A878-CAB9DDA3BB2A}" dt="2022-08-20T11:48:36.145" v="532" actId="1036"/>
          <ac:picMkLst>
            <pc:docMk/>
            <pc:sldMk cId="2332655538" sldId="303"/>
            <ac:picMk id="2" creationId="{1132CC39-394C-99BE-7780-6E35D0D05B25}"/>
          </ac:picMkLst>
        </pc:picChg>
      </pc:sldChg>
      <pc:sldChg chg="delSp modSp add mod setBg">
        <pc:chgData name="Marília Aguiar" userId="c5a3d3d5c62b664c" providerId="LiveId" clId="{1777B7F7-F4A6-402A-A878-CAB9DDA3BB2A}" dt="2022-08-20T11:31:02.791" v="435" actId="1076"/>
        <pc:sldMkLst>
          <pc:docMk/>
          <pc:sldMk cId="3825463422" sldId="306"/>
        </pc:sldMkLst>
        <pc:spChg chg="del">
          <ac:chgData name="Marília Aguiar" userId="c5a3d3d5c62b664c" providerId="LiveId" clId="{1777B7F7-F4A6-402A-A878-CAB9DDA3BB2A}" dt="2022-08-20T11:30:48.938" v="432" actId="478"/>
          <ac:spMkLst>
            <pc:docMk/>
            <pc:sldMk cId="3825463422" sldId="306"/>
            <ac:spMk id="11" creationId="{9864EEAA-A0EF-45DE-99AA-56BFDDA4F163}"/>
          </ac:spMkLst>
        </pc:spChg>
        <pc:picChg chg="mod">
          <ac:chgData name="Marília Aguiar" userId="c5a3d3d5c62b664c" providerId="LiveId" clId="{1777B7F7-F4A6-402A-A878-CAB9DDA3BB2A}" dt="2022-08-20T11:31:02.791" v="435" actId="1076"/>
          <ac:picMkLst>
            <pc:docMk/>
            <pc:sldMk cId="3825463422" sldId="306"/>
            <ac:picMk id="3" creationId="{383E60FD-D920-4E48-A1BD-2004F2F7D144}"/>
          </ac:picMkLst>
        </pc:picChg>
        <pc:picChg chg="mod">
          <ac:chgData name="Marília Aguiar" userId="c5a3d3d5c62b664c" providerId="LiveId" clId="{1777B7F7-F4A6-402A-A878-CAB9DDA3BB2A}" dt="2022-08-20T11:30:53.942" v="434" actId="1076"/>
          <ac:picMkLst>
            <pc:docMk/>
            <pc:sldMk cId="3825463422" sldId="306"/>
            <ac:picMk id="136" creationId="{00000000-0000-0000-0000-000000000000}"/>
          </ac:picMkLst>
        </pc:picChg>
      </pc:sldChg>
      <pc:sldChg chg="add">
        <pc:chgData name="Marília Aguiar" userId="c5a3d3d5c62b664c" providerId="LiveId" clId="{1777B7F7-F4A6-402A-A878-CAB9DDA3BB2A}" dt="2022-08-20T11:36:28.029" v="491" actId="2890"/>
        <pc:sldMkLst>
          <pc:docMk/>
          <pc:sldMk cId="1946512086" sldId="308"/>
        </pc:sldMkLst>
      </pc:sldChg>
      <pc:sldChg chg="add del ord setBg">
        <pc:chgData name="Marília Aguiar" userId="c5a3d3d5c62b664c" providerId="LiveId" clId="{1777B7F7-F4A6-402A-A878-CAB9DDA3BB2A}" dt="2022-08-20T11:36:24.866" v="490"/>
        <pc:sldMkLst>
          <pc:docMk/>
          <pc:sldMk cId="2525694605" sldId="308"/>
        </pc:sldMkLst>
      </pc:sldChg>
      <pc:sldChg chg="delSp add mod">
        <pc:chgData name="Marília Aguiar" userId="c5a3d3d5c62b664c" providerId="LiveId" clId="{1777B7F7-F4A6-402A-A878-CAB9DDA3BB2A}" dt="2022-08-20T11:39:12.689" v="494" actId="478"/>
        <pc:sldMkLst>
          <pc:docMk/>
          <pc:sldMk cId="3457714783" sldId="309"/>
        </pc:sldMkLst>
        <pc:picChg chg="del">
          <ac:chgData name="Marília Aguiar" userId="c5a3d3d5c62b664c" providerId="LiveId" clId="{1777B7F7-F4A6-402A-A878-CAB9DDA3BB2A}" dt="2022-08-20T11:39:12.689" v="494" actId="478"/>
          <ac:picMkLst>
            <pc:docMk/>
            <pc:sldMk cId="3457714783" sldId="309"/>
            <ac:picMk id="3" creationId="{5ED1AB0D-7F9A-F031-F63E-E3426518CC03}"/>
          </ac:picMkLst>
        </pc:picChg>
      </pc:sldChg>
      <pc:sldChg chg="delSp modSp add mod">
        <pc:chgData name="Marília Aguiar" userId="c5a3d3d5c62b664c" providerId="LiveId" clId="{1777B7F7-F4A6-402A-A878-CAB9DDA3BB2A}" dt="2022-08-20T11:47:01.891" v="526" actId="1076"/>
        <pc:sldMkLst>
          <pc:docMk/>
          <pc:sldMk cId="2800254177" sldId="310"/>
        </pc:sldMkLst>
        <pc:picChg chg="del mod">
          <ac:chgData name="Marília Aguiar" userId="c5a3d3d5c62b664c" providerId="LiveId" clId="{1777B7F7-F4A6-402A-A878-CAB9DDA3BB2A}" dt="2022-08-20T11:42:49.058" v="521" actId="478"/>
          <ac:picMkLst>
            <pc:docMk/>
            <pc:sldMk cId="2800254177" sldId="310"/>
            <ac:picMk id="3" creationId="{5ED1AB0D-7F9A-F031-F63E-E3426518CC03}"/>
          </ac:picMkLst>
        </pc:picChg>
        <pc:picChg chg="mod">
          <ac:chgData name="Marília Aguiar" userId="c5a3d3d5c62b664c" providerId="LiveId" clId="{1777B7F7-F4A6-402A-A878-CAB9DDA3BB2A}" dt="2022-08-20T11:42:52.056" v="522" actId="1076"/>
          <ac:picMkLst>
            <pc:docMk/>
            <pc:sldMk cId="2800254177" sldId="310"/>
            <ac:picMk id="9" creationId="{C056F97B-D4E0-CAC3-0814-F659E795DD2F}"/>
          </ac:picMkLst>
        </pc:picChg>
        <pc:picChg chg="mod">
          <ac:chgData name="Marília Aguiar" userId="c5a3d3d5c62b664c" providerId="LiveId" clId="{1777B7F7-F4A6-402A-A878-CAB9DDA3BB2A}" dt="2022-08-20T11:47:01.891" v="526" actId="1076"/>
          <ac:picMkLst>
            <pc:docMk/>
            <pc:sldMk cId="2800254177" sldId="310"/>
            <ac:picMk id="11" creationId="{AD8D64D2-5529-EA4C-B922-9B731C5B889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27294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1757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1cc47c01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1cc47c01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5681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1cc47c01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1cc47c01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6925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1cc47c01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1cc47c01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9808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11cc47c01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11cc47c01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17410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1cc47c01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1cc47c01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329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1cc47c01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1cc47c01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5672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1cc47c01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1cc47c01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39680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11cc47c018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11cc47c018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8121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11cc47c018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11cc47c018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99755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11cc47c018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11cc47c018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147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1cc47c01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1cc47c01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45010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11cc47c01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11cc47c01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5658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11cc47c018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11cc47c018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3490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1cc47c01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1cc47c01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0000"/>
                </a:solidFill>
              </a:rPr>
              <a:t>Dados semelhantes nos EUA e Europa mostraram que mulheres pretas tiveram que fazer um esforço danado para sobreviver à gestação e ao pós parto durante a pandemia de </a:t>
            </a:r>
            <a:r>
              <a:rPr lang="pt-BR" err="1">
                <a:solidFill>
                  <a:srgbClr val="FF0000"/>
                </a:solidFill>
              </a:rPr>
              <a:t>covid</a:t>
            </a:r>
            <a:r>
              <a:rPr lang="pt-BR">
                <a:solidFill>
                  <a:srgbClr val="FF0000"/>
                </a:solidFill>
              </a:rPr>
              <a:t> 19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8466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1cc47c01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1cc47c01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0000"/>
                </a:solidFill>
              </a:rPr>
              <a:t>Dados semelhantes nos EUA e Europa mostraram que mulheres pretas tiveram que fazer um esforço danado para sobreviver à gestação e ao pós parto durante a pandemia de </a:t>
            </a:r>
            <a:r>
              <a:rPr lang="pt-BR" err="1">
                <a:solidFill>
                  <a:srgbClr val="FF0000"/>
                </a:solidFill>
              </a:rPr>
              <a:t>covid</a:t>
            </a:r>
            <a:r>
              <a:rPr lang="pt-BR">
                <a:solidFill>
                  <a:srgbClr val="FF0000"/>
                </a:solidFill>
              </a:rPr>
              <a:t> 19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34635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1cc47c01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1cc47c01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51008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1cc47c01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1cc47c01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82411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1cc47c01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1cc47c01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01670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11cc47c01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11cc47c01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94684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1cc47c01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1cc47c01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327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1cc47c01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1cc47c01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4300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1cc47c01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1cc47c01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8768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1cc47c01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1cc47c01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448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1cc47c018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11cc47c018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8827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11cc47c018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11cc47c018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pt-BR" dirty="0" err="1"/>
              <a:t>Association</a:t>
            </a:r>
            <a:r>
              <a:rPr lang="pt-BR" dirty="0"/>
              <a:t> </a:t>
            </a:r>
            <a:r>
              <a:rPr lang="pt-BR" dirty="0" err="1"/>
              <a:t>of</a:t>
            </a:r>
            <a:r>
              <a:rPr lang="pt-BR" dirty="0"/>
              <a:t> American Medical Congress</a:t>
            </a:r>
          </a:p>
        </p:txBody>
      </p:sp>
    </p:spTree>
    <p:extLst>
      <p:ext uri="{BB962C8B-B14F-4D97-AF65-F5344CB8AC3E}">
        <p14:creationId xmlns:p14="http://schemas.microsoft.com/office/powerpoint/2010/main" val="39824910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1cc47c018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1cc47c018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200690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1cc47c018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1cc47c018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07468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1cc47c01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1cc47c01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0000"/>
                </a:solidFill>
              </a:rPr>
              <a:t>Dados semelhantes nos EUA e Europa mostraram que mulheres pretas tiveram que fazer um esforço danado para sobreviver à gestação e ao pós parto durante a pandemia de </a:t>
            </a:r>
            <a:r>
              <a:rPr lang="pt-BR" err="1">
                <a:solidFill>
                  <a:srgbClr val="FF0000"/>
                </a:solidFill>
              </a:rPr>
              <a:t>covid</a:t>
            </a:r>
            <a:r>
              <a:rPr lang="pt-BR">
                <a:solidFill>
                  <a:srgbClr val="FF0000"/>
                </a:solidFill>
              </a:rPr>
              <a:t> 19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935706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1cc47c01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1cc47c01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0000"/>
                </a:solidFill>
              </a:rPr>
              <a:t>Dados semelhantes nos EUA e Europa mostraram que mulheres pretas tiveram que fazer um esforço danado para sobreviver à gestação e ao pós parto durante a pandemia de </a:t>
            </a:r>
            <a:r>
              <a:rPr lang="pt-BR" err="1">
                <a:solidFill>
                  <a:srgbClr val="FF0000"/>
                </a:solidFill>
              </a:rPr>
              <a:t>covid</a:t>
            </a:r>
            <a:r>
              <a:rPr lang="pt-BR">
                <a:solidFill>
                  <a:srgbClr val="FF0000"/>
                </a:solidFill>
              </a:rPr>
              <a:t> 19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314083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1cc47c01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1cc47c01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767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1cc47c018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11cc47c018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60670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1cc47c01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1cc47c01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67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11cc47c01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11cc47c01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8630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11cc47c018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11cc47c018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219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1cc47c018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11cc47c018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pt-BR" dirty="0"/>
              <a:t>Início de atuação em 2021</a:t>
            </a:r>
          </a:p>
          <a:p>
            <a:pPr marL="0" indent="0">
              <a:buNone/>
            </a:pPr>
            <a:r>
              <a:rPr lang="pt-BR" dirty="0"/>
              <a:t>Simpósio em novembro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300791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1cc47c018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11cc47c018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0006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1cc47c018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11cc47c018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pt-BR" dirty="0"/>
              <a:t>Início de atuação em 2021</a:t>
            </a:r>
          </a:p>
          <a:p>
            <a:pPr marL="0" indent="0">
              <a:buNone/>
            </a:pPr>
            <a:r>
              <a:rPr lang="pt-BR" dirty="0"/>
              <a:t>Simpósio em novembro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51365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1cc47c018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11cc47c018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654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1cc47c018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1cc47c018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9647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1cc47c01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1cc47c01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0729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1cc47c018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1cc47c018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7742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1cc47c018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111cc47c018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3870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11cc47c01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11cc47c01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2340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698C57-2FC6-AD49-99A5-BCEB770A9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1EB5C55-652F-7A43-8459-181229ACA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F123C8-6335-A345-A00B-EA601BBF2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7D500-23DE-A047-A722-9C54DECCE833}" type="datetimeFigureOut">
              <a:rPr lang="en-US" smtClean="0"/>
              <a:t>8/20/2022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8DF8BFF-A04B-BA42-8227-525220C89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700D6B-27BB-A242-BF79-970326E9F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FAF0C6-A265-A44F-A85A-CA4A54B2616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00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tiff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emf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e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s://www.aamc.org/addressing-and-eliminating-racism-aamc-and-beyond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ossasaopaulo.org.br/2021/10/21/mapa-da-desigualdade-2021-e-lan&#231;ado/" TargetMode="External"/><Relationship Id="rId5" Type="http://schemas.openxmlformats.org/officeDocument/2006/relationships/hyperlink" Target="https://bvsms.saude.gov.br/bvs/publicacoes/politica_nacional_saude_populacao_negra_3d.pdf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866850" y="2743359"/>
            <a:ext cx="7410300" cy="11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>
                <a:solidFill>
                  <a:srgbClr val="980000"/>
                </a:solidFill>
              </a:rPr>
              <a:t>SAÚDE DA MULHER NEGRA</a:t>
            </a:r>
            <a:endParaRPr sz="5000" b="1">
              <a:solidFill>
                <a:srgbClr val="980000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5062925" y="3371901"/>
            <a:ext cx="3930300" cy="9448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rgbClr val="000000"/>
                </a:solidFill>
              </a:rPr>
              <a:t>ABNA VIEIRA</a:t>
            </a:r>
          </a:p>
          <a:p>
            <a:pPr marL="0" indent="0" algn="r"/>
            <a:r>
              <a:rPr lang="pt-BR" sz="2000" b="1">
                <a:solidFill>
                  <a:srgbClr val="000000"/>
                </a:solidFill>
              </a:rPr>
              <a:t>MARILIA AGUIAR</a:t>
            </a:r>
          </a:p>
          <a:p>
            <a:pPr marL="0" indent="0" algn="r"/>
            <a:endParaRPr lang="pt-BR" sz="20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b="1">
              <a:solidFill>
                <a:srgbClr val="000000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120863"/>
            <a:ext cx="4762500" cy="183832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stA="50000" endPos="58999" dist="38100" dir="5400000" fadeDir="5400012" sy="-100000" algn="bl" rotWithShape="0"/>
          </a:effectLst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16317"/>
          <a:stretch/>
        </p:blipFill>
        <p:spPr>
          <a:xfrm>
            <a:off x="3669750" y="4716600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2" descr="Logotipo&#10;&#10;Descrição gerada automaticamente">
            <a:extLst>
              <a:ext uri="{FF2B5EF4-FFF2-40B4-BE49-F238E27FC236}">
                <a16:creationId xmlns:a16="http://schemas.microsoft.com/office/drawing/2014/main" xmlns="" id="{F51B8AF0-6495-0D8E-0482-AF5462F6A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196" y="4051634"/>
            <a:ext cx="2137063" cy="1040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11725"/>
            <a:ext cx="8520600" cy="3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   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Gráfico, Gráfico de barras&#10;&#10;Descrição gerada automaticamente">
            <a:extLst>
              <a:ext uri="{FF2B5EF4-FFF2-40B4-BE49-F238E27FC236}">
                <a16:creationId xmlns:a16="http://schemas.microsoft.com/office/drawing/2014/main" xmlns="" id="{0C389915-A0B7-BB43-AD0D-5BE310DC84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0241" y="535986"/>
            <a:ext cx="3297618" cy="4568561"/>
          </a:xfrm>
          <a:prstGeom prst="rect">
            <a:avLst/>
          </a:prstGeom>
        </p:spPr>
      </p:pic>
      <p:pic>
        <p:nvPicPr>
          <p:cNvPr id="7" name="Imagem 6" descr="Uma imagem contendo Tabela&#10;&#10;Descrição gerada automaticamente">
            <a:extLst>
              <a:ext uri="{FF2B5EF4-FFF2-40B4-BE49-F238E27FC236}">
                <a16:creationId xmlns:a16="http://schemas.microsoft.com/office/drawing/2014/main" xmlns="" id="{9010D8D3-8678-444C-9AE0-D6C0C6922B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02" y="1439222"/>
            <a:ext cx="4668029" cy="276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00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11725"/>
            <a:ext cx="8520600" cy="3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   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xmlns="" id="{3C586183-DCC1-5A4B-83E5-5FA362000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334" y="313408"/>
            <a:ext cx="3020439" cy="4518014"/>
          </a:xfrm>
          <a:prstGeom prst="rect">
            <a:avLst/>
          </a:prstGeom>
        </p:spPr>
      </p:pic>
      <p:pic>
        <p:nvPicPr>
          <p:cNvPr id="7" name="Imagem 6" descr="Gráfico&#10;&#10;Descrição gerada automaticamente">
            <a:extLst>
              <a:ext uri="{FF2B5EF4-FFF2-40B4-BE49-F238E27FC236}">
                <a16:creationId xmlns:a16="http://schemas.microsoft.com/office/drawing/2014/main" xmlns="" id="{B9E31E02-2F81-E949-923E-FAA419D190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540" y="1177877"/>
            <a:ext cx="4185081" cy="346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71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11725"/>
            <a:ext cx="8520600" cy="3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   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42B2BB4E-2E2A-2E41-BEE9-9A22453FA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4" y="1477675"/>
            <a:ext cx="4350833" cy="2554100"/>
          </a:xfrm>
          <a:prstGeom prst="rect">
            <a:avLst/>
          </a:prstGeom>
        </p:spPr>
      </p:pic>
      <p:pic>
        <p:nvPicPr>
          <p:cNvPr id="7" name="Imagem 6" descr="Gráfico, Gráfico de barras&#10;&#10;Descrição gerada automaticamente">
            <a:extLst>
              <a:ext uri="{FF2B5EF4-FFF2-40B4-BE49-F238E27FC236}">
                <a16:creationId xmlns:a16="http://schemas.microsoft.com/office/drawing/2014/main" xmlns="" id="{11FA2CFA-7544-E441-9F4E-14EEDD8D0F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4352" y="1477675"/>
            <a:ext cx="4533064" cy="25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62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311700" y="1111725"/>
            <a:ext cx="6588437" cy="3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endParaRPr lang="pt-BR" dirty="0"/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dirty="0"/>
              <a:t>Recém-nascidos negros cuidados por médicos negros têm menos chance de morrer que aqueles cuidados por médicos brancos.</a:t>
            </a:r>
            <a:endParaRPr dirty="0"/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1" y="474891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9F277D8E-A1E5-D1B6-8390-605B7FC7F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65663"/>
            <a:ext cx="6900137" cy="171155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0939DED-2433-4240-8E24-FF6E327C5C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263" b="10237"/>
          <a:stretch/>
        </p:blipFill>
        <p:spPr>
          <a:xfrm>
            <a:off x="7129899" y="346801"/>
            <a:ext cx="1824751" cy="314120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ED1AB0D-7F9A-F031-F63E-E3426518CC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3"/>
          <a:stretch/>
        </p:blipFill>
        <p:spPr>
          <a:xfrm>
            <a:off x="1044575" y="126770"/>
            <a:ext cx="4767482" cy="4634005"/>
          </a:xfrm>
          <a:prstGeom prst="rect">
            <a:avLst/>
          </a:prstGeom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4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C056F97B-D4E0-CAC3-0814-F659E795D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855" y="677302"/>
            <a:ext cx="2784086" cy="35329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9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C056F97B-D4E0-CAC3-0814-F659E795D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941" y="119358"/>
            <a:ext cx="2784086" cy="353294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AD8D64D2-5529-EA4C-B922-9B731C5B8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9534" y="1708864"/>
            <a:ext cx="4608649" cy="17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54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2350799" y="269513"/>
            <a:ext cx="543056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pt-BR" b="1"/>
              <a:t>Câncer de mama e a mulher negra  </a:t>
            </a:r>
            <a:endParaRPr b="1"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311700" y="1379764"/>
            <a:ext cx="8520600" cy="33238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 dirty="0"/>
              <a:t>Nos EUA, a </a:t>
            </a:r>
            <a:r>
              <a:rPr lang="pt-BR" b="1" dirty="0"/>
              <a:t>mortalidade por câncer de mama</a:t>
            </a:r>
            <a:r>
              <a:rPr lang="pt-BR" dirty="0"/>
              <a:t>, ajustada para a idade, é cerca de </a:t>
            </a:r>
            <a:r>
              <a:rPr lang="pt-BR" b="1" dirty="0"/>
              <a:t>40% maior entre mulheres negras</a:t>
            </a:r>
            <a:r>
              <a:rPr lang="pt-BR" dirty="0"/>
              <a:t>, que entre mulheres brancas não hispânicas </a:t>
            </a:r>
          </a:p>
          <a:p>
            <a:pPr marL="0" indent="0" algn="just">
              <a:spcAft>
                <a:spcPts val="1200"/>
              </a:spcAft>
              <a:buNone/>
            </a:pPr>
            <a:r>
              <a:rPr lang="pt-BR" dirty="0"/>
              <a:t>27,7 X 20,0 mortes por 100mil mulheres de 2014 até 2018 </a:t>
            </a: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dirty="0"/>
              <a:t>Apesar de uma menor incidência de câncer de mama entre mulheres pretas, em relação às mulheres brancas</a:t>
            </a: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dirty="0"/>
              <a:t>125,8 X 139,2 casos por 100mil mulheres</a:t>
            </a:r>
            <a:endParaRPr dirty="0"/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7714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7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2350799" y="269513"/>
            <a:ext cx="543056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pt-BR" b="1"/>
              <a:t>Câncer de mama e a mulher negra  </a:t>
            </a:r>
            <a:endParaRPr b="1"/>
          </a:p>
        </p:txBody>
      </p:sp>
      <p:sp>
        <p:nvSpPr>
          <p:cNvPr id="103" name="Google Shape;103;p19"/>
          <p:cNvSpPr txBox="1">
            <a:spLocks noGrp="1"/>
          </p:cNvSpPr>
          <p:nvPr>
            <p:ph type="body" idx="1"/>
          </p:nvPr>
        </p:nvSpPr>
        <p:spPr>
          <a:xfrm>
            <a:off x="311700" y="1833619"/>
            <a:ext cx="8520600" cy="2870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 dirty="0">
                <a:solidFill>
                  <a:schemeClr val="tx1"/>
                </a:solidFill>
              </a:rPr>
              <a:t>Nos EUA, a </a:t>
            </a:r>
            <a:r>
              <a:rPr lang="pt-BR" b="1" dirty="0">
                <a:solidFill>
                  <a:schemeClr val="tx1"/>
                </a:solidFill>
              </a:rPr>
              <a:t>mortalidade por câncer de mama</a:t>
            </a:r>
            <a:r>
              <a:rPr lang="pt-BR" dirty="0">
                <a:solidFill>
                  <a:schemeClr val="tx1"/>
                </a:solidFill>
              </a:rPr>
              <a:t>, ajustada para a idade, é cerca de </a:t>
            </a:r>
            <a:r>
              <a:rPr lang="pt-BR" b="1" dirty="0">
                <a:solidFill>
                  <a:schemeClr val="tx1"/>
                </a:solidFill>
              </a:rPr>
              <a:t>40% maior entre mulheres negras</a:t>
            </a:r>
            <a:r>
              <a:rPr lang="pt-BR" dirty="0">
                <a:solidFill>
                  <a:schemeClr val="tx1"/>
                </a:solidFill>
              </a:rPr>
              <a:t>, que entre mulheres brancas não hispânicas </a:t>
            </a:r>
            <a:endParaRPr lang="pt-BR">
              <a:solidFill>
                <a:schemeClr val="tx1"/>
              </a:solidFill>
            </a:endParaRPr>
          </a:p>
          <a:p>
            <a:pPr marL="0" indent="0" algn="just">
              <a:spcAft>
                <a:spcPts val="1200"/>
              </a:spcAft>
              <a:buNone/>
            </a:pPr>
            <a:r>
              <a:rPr lang="pt-BR" dirty="0">
                <a:solidFill>
                  <a:schemeClr val="tx1"/>
                </a:solidFill>
              </a:rPr>
              <a:t>27,7 X 20,0 mortes por 100mil mulheres de 2014 até 2018 </a:t>
            </a: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dirty="0">
                <a:solidFill>
                  <a:schemeClr val="tx1"/>
                </a:solidFill>
              </a:rPr>
              <a:t>Apesar de uma menor incidência de câncer de mama entre mulheres pretas, em relação às mulheres brancas</a:t>
            </a: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dirty="0">
                <a:solidFill>
                  <a:schemeClr val="tx1"/>
                </a:solidFill>
              </a:rPr>
              <a:t>125,8 X 139,2 casos por 100mil mulheres</a:t>
            </a:r>
            <a:endParaRPr lang="pt-BR">
              <a:solidFill>
                <a:schemeClr val="tx1"/>
              </a:solidFill>
            </a:endParaRPr>
          </a:p>
        </p:txBody>
      </p:sp>
      <p:pic>
        <p:nvPicPr>
          <p:cNvPr id="104" name="Google Shape;104;p19"/>
          <p:cNvPicPr preferRelativeResize="0"/>
          <p:nvPr/>
        </p:nvPicPr>
        <p:blipFill rotWithShape="1">
          <a:blip r:embed="rId4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7434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title"/>
          </p:nvPr>
        </p:nvSpPr>
        <p:spPr>
          <a:xfrm>
            <a:off x="2350800" y="269513"/>
            <a:ext cx="557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Câncer de mama e a mulher negra </a:t>
            </a:r>
            <a:endParaRPr b="1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8A4517A2-C22F-6F42-B52E-1DF1049B7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44" y="1064239"/>
            <a:ext cx="3301979" cy="3908932"/>
          </a:xfrm>
          <a:prstGeom prst="rect">
            <a:avLst/>
          </a:prstGeom>
        </p:spPr>
      </p:pic>
      <p:pic>
        <p:nvPicPr>
          <p:cNvPr id="112" name="Google Shape;112;p20"/>
          <p:cNvPicPr preferRelativeResize="0"/>
          <p:nvPr/>
        </p:nvPicPr>
        <p:blipFill rotWithShape="1">
          <a:blip r:embed="rId4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3" descr="Gráfico&#10;&#10;Descrição gerada automaticamente">
            <a:extLst>
              <a:ext uri="{FF2B5EF4-FFF2-40B4-BE49-F238E27FC236}">
                <a16:creationId xmlns:a16="http://schemas.microsoft.com/office/drawing/2014/main" xmlns="" id="{739C22D3-0956-C32E-5F2B-4F324943C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7034" y="1117474"/>
            <a:ext cx="4825092" cy="335758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2350800" y="269513"/>
            <a:ext cx="444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err="1"/>
              <a:t>Covid</a:t>
            </a:r>
            <a:r>
              <a:rPr lang="pt-BR" b="1"/>
              <a:t> 19 e mulher negra</a:t>
            </a:r>
            <a:endParaRPr b="1"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1"/>
          </p:nvPr>
        </p:nvSpPr>
        <p:spPr>
          <a:xfrm>
            <a:off x="311700" y="1111725"/>
            <a:ext cx="8520600" cy="3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Impacto desproporcional do </a:t>
            </a:r>
            <a:r>
              <a:rPr lang="pt-BR" err="1"/>
              <a:t>Covid</a:t>
            </a:r>
            <a:r>
              <a:rPr lang="pt-BR"/>
              <a:t> 19 entre negras gestantes e puérperas.</a:t>
            </a: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Disparidades raciais foram apontadas, inicialmente, nos EUA.</a:t>
            </a: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Gestantes e puérperas negras já são, historicamente, discriminadas nos serviços de saúde. Durante a pandemia, enfrentaram um desafio ainda maior.</a:t>
            </a: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No estudo de Santos et al, as mulheres negras foram internadas em piores condições em relação às mulheres brancas, com mais dispneia e menor SaO2. </a:t>
            </a: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As pacientes negras foram internadas com mais frequência na UTI, sob VM, e tiveram maior taxa de óbito, que as mulheres brancas.</a:t>
            </a:r>
            <a:endParaRPr/>
          </a:p>
        </p:txBody>
      </p:sp>
      <p:pic>
        <p:nvPicPr>
          <p:cNvPr id="120" name="Google Shape;120;p21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2670361"/>
            <a:ext cx="8520600" cy="13578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>
                <a:solidFill>
                  <a:srgbClr val="595959"/>
                </a:solidFill>
                <a:latin typeface="Arial"/>
              </a:rPr>
              <a:t>Art. 196. A saúde é direito de todos e dever do Estado, garantido mediante políticas sociais e econômicas que visem à redução do risco de doença e de outros agravos e ao acesso universal e igualitário às ações e serviços para sua promoção, proteção e recuperação.</a:t>
            </a:r>
            <a:r>
              <a:rPr lang="pt-BR">
                <a:latin typeface="Arial"/>
              </a:rPr>
              <a:t>​</a:t>
            </a:r>
            <a:r>
              <a:rPr lang="pt-BR">
                <a:latin typeface="Arial"/>
                <a:ea typeface="Arial"/>
                <a:cs typeface="Arial"/>
              </a:rPr>
              <a:t>​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xmlns="" id="{B228DAA0-68E4-1D9E-7AD8-404AA1458845}"/>
              </a:ext>
            </a:extLst>
          </p:cNvPr>
          <p:cNvSpPr>
            <a:spLocks noGrp="1"/>
          </p:cNvSpPr>
          <p:nvPr/>
        </p:nvSpPr>
        <p:spPr>
          <a:xfrm>
            <a:off x="311150" y="1111250"/>
            <a:ext cx="8521700" cy="124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 algn="ctr">
              <a:buNone/>
            </a:pPr>
            <a:r>
              <a:rPr lang="pt-BR" sz="2200" b="1">
                <a:latin typeface="Arial Narrow"/>
              </a:rPr>
              <a:t>“Saúde é direito de todos e dever do estado”</a:t>
            </a:r>
            <a:endParaRPr lang="pt-BR" b="1">
              <a:latin typeface="Arial Narrow"/>
            </a:endParaRPr>
          </a:p>
          <a:p>
            <a:pPr marL="0" indent="0" algn="r">
              <a:buNone/>
            </a:pPr>
            <a:r>
              <a:rPr lang="pt-BR"/>
              <a:t>     Art. 196 Constituição Federal 1988</a:t>
            </a:r>
          </a:p>
          <a:p>
            <a:pPr marL="0" indent="0">
              <a:buNone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324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2350800" y="269513"/>
            <a:ext cx="444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pt-BR" b="1" err="1"/>
              <a:t>Covid</a:t>
            </a:r>
            <a:r>
              <a:rPr lang="pt-BR" b="1"/>
              <a:t> 19 e mulher negra </a:t>
            </a:r>
            <a:endParaRPr b="1"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311700" y="1360604"/>
            <a:ext cx="8336246" cy="33522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/>
              <a:t>Dados mostram que mulheres negras foram desproporcionalmente afetadas pela covid 19, por questões prévias à internação hospitalar. </a:t>
            </a:r>
          </a:p>
          <a:p>
            <a:pPr marL="0" indent="0" algn="just">
              <a:spcAft>
                <a:spcPts val="1200"/>
              </a:spcAft>
              <a:buNone/>
            </a:pPr>
            <a:r>
              <a:rPr lang="pt-BR"/>
              <a:t>Apesar de tentativas de </a:t>
            </a:r>
            <a:r>
              <a:rPr lang="pt-BR" b="1"/>
              <a:t>implicar tais diferenças a questões biomédicas</a:t>
            </a:r>
            <a:r>
              <a:rPr lang="pt-BR"/>
              <a:t>, os fatores de risco clínicos não foram diferentes entre mulheres negras e brancas. </a:t>
            </a:r>
          </a:p>
          <a:p>
            <a:pPr marL="0" indent="0" algn="just">
              <a:spcAft>
                <a:spcPts val="1200"/>
              </a:spcAft>
              <a:buNone/>
            </a:pPr>
            <a:r>
              <a:rPr lang="pt-BR"/>
              <a:t>O que nos leva aos determinantes sociais, como maiores responsáveis por tal disparidade: racismo e sexismo estruturais. </a:t>
            </a:r>
          </a:p>
        </p:txBody>
      </p:sp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2350800" y="269513"/>
            <a:ext cx="444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pt-BR" b="1" err="1"/>
              <a:t>Covid</a:t>
            </a:r>
            <a:r>
              <a:rPr lang="pt-BR" b="1"/>
              <a:t> 19 e mulher negra </a:t>
            </a:r>
            <a:endParaRPr b="1"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311700" y="1351386"/>
            <a:ext cx="4658367" cy="29927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Falta de acesso à assistência médica, piores condições de trabalho e moradia, entre outros. </a:t>
            </a:r>
          </a:p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Mulheres negras gestantes e puérperas são um dos grupos mais vulneráveis da sociedade. (São a base da pirâmide social, perdem apenas para mulheres trans pretas)</a:t>
            </a:r>
          </a:p>
        </p:txBody>
      </p:sp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2" descr="Diagrama&#10;&#10;Descrição gerada automaticamente">
            <a:extLst>
              <a:ext uri="{FF2B5EF4-FFF2-40B4-BE49-F238E27FC236}">
                <a16:creationId xmlns:a16="http://schemas.microsoft.com/office/drawing/2014/main" xmlns="" id="{735D80AE-7C4C-0C46-A50C-C5ADBC8F2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3780" y="1289361"/>
            <a:ext cx="3038167" cy="326532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41FF69F3-9359-1B50-D791-C62383CD3A33}"/>
              </a:ext>
            </a:extLst>
          </p:cNvPr>
          <p:cNvSpPr txBox="1"/>
          <p:nvPr/>
        </p:nvSpPr>
        <p:spPr>
          <a:xfrm>
            <a:off x="6314152" y="4618087"/>
            <a:ext cx="117065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err="1"/>
              <a:t>Think</a:t>
            </a:r>
            <a:r>
              <a:rPr lang="pt-BR"/>
              <a:t> </a:t>
            </a:r>
            <a:r>
              <a:rPr lang="pt-BR" err="1"/>
              <a:t>olga</a:t>
            </a:r>
          </a:p>
        </p:txBody>
      </p:sp>
    </p:spTree>
    <p:extLst>
      <p:ext uri="{BB962C8B-B14F-4D97-AF65-F5344CB8AC3E}">
        <p14:creationId xmlns:p14="http://schemas.microsoft.com/office/powerpoint/2010/main" val="949083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title"/>
          </p:nvPr>
        </p:nvSpPr>
        <p:spPr>
          <a:xfrm>
            <a:off x="2350800" y="269513"/>
            <a:ext cx="444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 algn="ctr"/>
            <a:r>
              <a:rPr lang="pt-BR" b="1" err="1"/>
              <a:t>Covid</a:t>
            </a:r>
            <a:r>
              <a:rPr lang="pt-BR" b="1"/>
              <a:t> 19 e mulher negra</a:t>
            </a:r>
            <a:endParaRPr b="1"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311700" y="1111725"/>
            <a:ext cx="8520600" cy="3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/>
              <a:t>A mortalidade materna por covid 19 entre mulheres pretas foi quase 2 vezes maior que a observada para mulheres brancas. </a:t>
            </a:r>
          </a:p>
          <a:p>
            <a:pPr marL="0" indent="0" algn="just">
              <a:spcAft>
                <a:spcPts val="1200"/>
              </a:spcAft>
              <a:buNone/>
            </a:pPr>
            <a:r>
              <a:rPr lang="pt-BR"/>
              <a:t>Dados semelhantes foram vistos nos EUA e Europa.</a:t>
            </a:r>
          </a:p>
          <a:p>
            <a:pPr marL="0" lvl="0" indent="0" algn="just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>
                <a:solidFill>
                  <a:schemeClr val="bg2"/>
                </a:solidFill>
              </a:rPr>
              <a:t>Reforça a importância de políticas protetivas para as populações mais vulneráveis, além de aumentar o acesso  à atenção primária.</a:t>
            </a:r>
            <a:endParaRPr>
              <a:solidFill>
                <a:schemeClr val="bg2"/>
              </a:solidFill>
            </a:endParaRPr>
          </a:p>
        </p:txBody>
      </p:sp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4">
            <a:extLst>
              <a:ext uri="{FF2B5EF4-FFF2-40B4-BE49-F238E27FC236}">
                <a16:creationId xmlns:a16="http://schemas.microsoft.com/office/drawing/2014/main" xmlns="" id="{21AB3F5E-1019-AB85-5751-90276492D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6344" y="879393"/>
            <a:ext cx="6061586" cy="3900906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FF406691-B7F1-C388-7278-9460A8B29A16}"/>
              </a:ext>
            </a:extLst>
          </p:cNvPr>
          <p:cNvSpPr txBox="1"/>
          <p:nvPr/>
        </p:nvSpPr>
        <p:spPr>
          <a:xfrm>
            <a:off x="6406330" y="4784007"/>
            <a:ext cx="117065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err="1"/>
              <a:t>Think</a:t>
            </a:r>
            <a:r>
              <a:rPr lang="pt-BR"/>
              <a:t> </a:t>
            </a:r>
            <a:r>
              <a:rPr lang="pt-BR" err="1"/>
              <a:t>olga</a:t>
            </a:r>
          </a:p>
        </p:txBody>
      </p:sp>
    </p:spTree>
    <p:extLst>
      <p:ext uri="{BB962C8B-B14F-4D97-AF65-F5344CB8AC3E}">
        <p14:creationId xmlns:p14="http://schemas.microsoft.com/office/powerpoint/2010/main" val="491663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11725"/>
            <a:ext cx="8520600" cy="3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   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Uma imagem contendo circuito&#10;&#10;Descrição gerada automaticamente">
            <a:extLst>
              <a:ext uri="{FF2B5EF4-FFF2-40B4-BE49-F238E27FC236}">
                <a16:creationId xmlns:a16="http://schemas.microsoft.com/office/drawing/2014/main" xmlns="" id="{6505696F-8C56-414A-BF58-2DFF8AF12B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066" b="51066"/>
          <a:stretch/>
        </p:blipFill>
        <p:spPr>
          <a:xfrm>
            <a:off x="1044575" y="1953938"/>
            <a:ext cx="7511777" cy="161106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FEC33D48-8558-3908-E3BB-D44E8C53F6CE}"/>
              </a:ext>
            </a:extLst>
          </p:cNvPr>
          <p:cNvSpPr txBox="1"/>
          <p:nvPr/>
        </p:nvSpPr>
        <p:spPr>
          <a:xfrm>
            <a:off x="6332588" y="4525910"/>
            <a:ext cx="24427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/>
              <a:t>Demografia médica - 2018</a:t>
            </a:r>
          </a:p>
        </p:txBody>
      </p:sp>
    </p:spTree>
    <p:extLst>
      <p:ext uri="{BB962C8B-B14F-4D97-AF65-F5344CB8AC3E}">
        <p14:creationId xmlns:p14="http://schemas.microsoft.com/office/powerpoint/2010/main" val="2790454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11725"/>
            <a:ext cx="8520600" cy="3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   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Texto&#10;&#10;Descrição gerada automaticamente">
            <a:extLst>
              <a:ext uri="{FF2B5EF4-FFF2-40B4-BE49-F238E27FC236}">
                <a16:creationId xmlns:a16="http://schemas.microsoft.com/office/drawing/2014/main" xmlns="" id="{0A4333DA-D1AF-FF42-AC01-24B39EF91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600" y="1702753"/>
            <a:ext cx="8178800" cy="173799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1222E8F0-55C7-DC92-E39D-F202D872BF98}"/>
              </a:ext>
            </a:extLst>
          </p:cNvPr>
          <p:cNvSpPr txBox="1"/>
          <p:nvPr/>
        </p:nvSpPr>
        <p:spPr>
          <a:xfrm>
            <a:off x="6332588" y="4525910"/>
            <a:ext cx="24427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/>
              <a:t>Demografia médica - 2018</a:t>
            </a:r>
          </a:p>
        </p:txBody>
      </p:sp>
    </p:spTree>
    <p:extLst>
      <p:ext uri="{BB962C8B-B14F-4D97-AF65-F5344CB8AC3E}">
        <p14:creationId xmlns:p14="http://schemas.microsoft.com/office/powerpoint/2010/main" val="2033205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11725"/>
            <a:ext cx="8520600" cy="3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dirty="0"/>
              <a:t>   </a:t>
            </a:r>
            <a:endParaRPr dirty="0"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4D0DD8B-9E95-3248-91F0-E599C0CEF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92" y="2529636"/>
            <a:ext cx="8979440" cy="1170745"/>
          </a:xfrm>
          <a:prstGeom prst="rect">
            <a:avLst/>
          </a:prstGeom>
        </p:spPr>
      </p:pic>
      <p:sp>
        <p:nvSpPr>
          <p:cNvPr id="7" name="Espaço Reservado para Conteúdo 13">
            <a:extLst>
              <a:ext uri="{FF2B5EF4-FFF2-40B4-BE49-F238E27FC236}">
                <a16:creationId xmlns:a16="http://schemas.microsoft.com/office/drawing/2014/main" xmlns="" id="{F7D068A6-AFCE-E04B-8059-7AD5437E7003}"/>
              </a:ext>
            </a:extLst>
          </p:cNvPr>
          <p:cNvSpPr txBox="1">
            <a:spLocks/>
          </p:cNvSpPr>
          <p:nvPr/>
        </p:nvSpPr>
        <p:spPr>
          <a:xfrm>
            <a:off x="491836" y="1524611"/>
            <a:ext cx="4997824" cy="1384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pt-BR" dirty="0">
                <a:solidFill>
                  <a:schemeClr val="tx1"/>
                </a:solidFill>
              </a:rPr>
              <a:t>Pesquisa demografia médica 2018:</a:t>
            </a:r>
          </a:p>
          <a:p>
            <a:pPr marL="114300" indent="0">
              <a:buNone/>
            </a:pPr>
            <a:r>
              <a:rPr lang="pt-BR" dirty="0">
                <a:solidFill>
                  <a:schemeClr val="tx1"/>
                </a:solidFill>
              </a:rPr>
              <a:t>	4600 médicos recém formados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D7532A7-F4C5-1533-0EA9-2E82ACA8E7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150" y="444500"/>
            <a:ext cx="85217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 dirty="0"/>
              <a:t>DEMOGRAFIA MÉDICA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531B0D85-B343-C614-DDC3-8FBFAF245DDF}"/>
              </a:ext>
            </a:extLst>
          </p:cNvPr>
          <p:cNvSpPr txBox="1"/>
          <p:nvPr/>
        </p:nvSpPr>
        <p:spPr>
          <a:xfrm>
            <a:off x="6332588" y="4525910"/>
            <a:ext cx="24427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/>
              <a:t>Demografia médica - 2018</a:t>
            </a:r>
          </a:p>
        </p:txBody>
      </p:sp>
    </p:spTree>
    <p:extLst>
      <p:ext uri="{BB962C8B-B14F-4D97-AF65-F5344CB8AC3E}">
        <p14:creationId xmlns:p14="http://schemas.microsoft.com/office/powerpoint/2010/main" val="96895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B65B02F-A74B-0C4A-B8E9-FD30761ECA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46" r="301" b="40988"/>
          <a:stretch/>
        </p:blipFill>
        <p:spPr>
          <a:xfrm>
            <a:off x="5057159" y="963386"/>
            <a:ext cx="4105520" cy="3849727"/>
          </a:xfrm>
          <a:prstGeom prst="rect">
            <a:avLst/>
          </a:prstGeom>
        </p:spPr>
      </p:pic>
      <p:pic>
        <p:nvPicPr>
          <p:cNvPr id="88" name="Google Shape;88;p17"/>
          <p:cNvPicPr preferRelativeResize="0"/>
          <p:nvPr/>
        </p:nvPicPr>
        <p:blipFill rotWithShape="1">
          <a:blip r:embed="rId4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727E1B13-80AB-CD2F-1B7F-86C20FD9B8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409" y="1490632"/>
            <a:ext cx="4785750" cy="216223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11725"/>
            <a:ext cx="8520600" cy="3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   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Uma imagem contendo cena, quarto, trem, em pé&#10;&#10;Descrição gerada automaticamente">
            <a:extLst>
              <a:ext uri="{FF2B5EF4-FFF2-40B4-BE49-F238E27FC236}">
                <a16:creationId xmlns:a16="http://schemas.microsoft.com/office/drawing/2014/main" xmlns="" id="{0DCD7925-FCA2-D044-A79E-049598C9D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1957" y="115930"/>
            <a:ext cx="5440083" cy="458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Grupo de pessoas posando para foto&#10;&#10;Descrição gerada automaticamente">
            <a:extLst>
              <a:ext uri="{FF2B5EF4-FFF2-40B4-BE49-F238E27FC236}">
                <a16:creationId xmlns:a16="http://schemas.microsoft.com/office/drawing/2014/main" xmlns="" id="{ACD90A44-AAF9-401F-806C-7F36A742C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26" y="211015"/>
            <a:ext cx="2826791" cy="3075549"/>
          </a:xfrm>
          <a:prstGeom prst="rect">
            <a:avLst/>
          </a:prstGeom>
        </p:spPr>
      </p:pic>
      <p:pic>
        <p:nvPicPr>
          <p:cNvPr id="10" name="Imagem 9" descr="Uma imagem contendo Tabela&#10;&#10;Descrição gerada automaticamente">
            <a:extLst>
              <a:ext uri="{FF2B5EF4-FFF2-40B4-BE49-F238E27FC236}">
                <a16:creationId xmlns:a16="http://schemas.microsoft.com/office/drawing/2014/main" xmlns="" id="{FD677A03-2821-4BAE-95BF-BF30829E2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517" y="211015"/>
            <a:ext cx="5625758" cy="1893094"/>
          </a:xfrm>
          <a:prstGeom prst="rect">
            <a:avLst/>
          </a:prstGeom>
        </p:spPr>
      </p:pic>
      <p:pic>
        <p:nvPicPr>
          <p:cNvPr id="12" name="Imagem 11" descr="Uma imagem contendo Linha do tempo&#10;&#10;Descrição gerada automaticamente">
            <a:extLst>
              <a:ext uri="{FF2B5EF4-FFF2-40B4-BE49-F238E27FC236}">
                <a16:creationId xmlns:a16="http://schemas.microsoft.com/office/drawing/2014/main" xmlns="" id="{91317E2A-ADDB-41E7-A28E-881832FBEF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7857" y="3335140"/>
            <a:ext cx="2498774" cy="1755605"/>
          </a:xfrm>
          <a:prstGeom prst="rect">
            <a:avLst/>
          </a:prstGeom>
        </p:spPr>
      </p:pic>
      <p:pic>
        <p:nvPicPr>
          <p:cNvPr id="14" name="Imagem 1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xmlns="" id="{C24039CB-83CD-4576-9229-04CE624C5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545" y="2241655"/>
            <a:ext cx="2781500" cy="269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598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11725"/>
            <a:ext cx="8520600" cy="3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   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m 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xmlns="" id="{E00E6D9B-DD05-E443-B689-4372DF4FBF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844" y="729714"/>
            <a:ext cx="7737187" cy="3905158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xmlns="" id="{937DE668-D21C-2288-9078-6361720A25FA}"/>
              </a:ext>
            </a:extLst>
          </p:cNvPr>
          <p:cNvSpPr/>
          <p:nvPr/>
        </p:nvSpPr>
        <p:spPr>
          <a:xfrm>
            <a:off x="2113839" y="1379765"/>
            <a:ext cx="1111054" cy="318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cs typeface="Arial"/>
              </a:rPr>
              <a:t>2</a:t>
            </a:r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6AAE2CF3-4DB7-A496-C031-CD09D7C2BA44}"/>
              </a:ext>
            </a:extLst>
          </p:cNvPr>
          <p:cNvSpPr txBox="1"/>
          <p:nvPr/>
        </p:nvSpPr>
        <p:spPr>
          <a:xfrm>
            <a:off x="2113839" y="1236508"/>
            <a:ext cx="14766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t-BR" sz="2400" b="1" dirty="0"/>
              <a:t>˜220</a:t>
            </a:r>
          </a:p>
        </p:txBody>
      </p:sp>
    </p:spTree>
    <p:extLst>
      <p:ext uri="{BB962C8B-B14F-4D97-AF65-F5344CB8AC3E}">
        <p14:creationId xmlns:p14="http://schemas.microsoft.com/office/powerpoint/2010/main" val="1264827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2">
            <a:extLst>
              <a:ext uri="{FF2B5EF4-FFF2-40B4-BE49-F238E27FC236}">
                <a16:creationId xmlns:a16="http://schemas.microsoft.com/office/drawing/2014/main" xmlns="" id="{7A05C8AA-9C63-EC55-8974-93E5FF0BC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053" y="683455"/>
            <a:ext cx="6544540" cy="13904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A10D2CAA-3265-0DEF-CE3A-95E27ADB1F2B}"/>
              </a:ext>
            </a:extLst>
          </p:cNvPr>
          <p:cNvSpPr txBox="1"/>
          <p:nvPr/>
        </p:nvSpPr>
        <p:spPr>
          <a:xfrm>
            <a:off x="264968" y="2576945"/>
            <a:ext cx="8683336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crença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de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inferioridade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dos/as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estudantes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negros/as </a:t>
            </a:r>
            <a:endParaRPr lang="en-US" err="1"/>
          </a:p>
          <a:p>
            <a:endParaRPr lang="en-US">
              <a:solidFill>
                <a:srgbClr val="666666"/>
              </a:solidFill>
              <a:latin typeface="Poppins"/>
              <a:cs typeface="Poppins"/>
            </a:endParaRPr>
          </a:p>
          <a:p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nível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u="sng" err="1">
                <a:solidFill>
                  <a:srgbClr val="666666"/>
                </a:solidFill>
                <a:latin typeface="Poppins"/>
                <a:cs typeface="Poppins"/>
              </a:rPr>
              <a:t>interpessoal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nos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olhares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,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piadas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ou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comentários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sobre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o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cabelo</a:t>
            </a:r>
            <a:endParaRPr lang="en-US" err="1"/>
          </a:p>
          <a:p>
            <a:endParaRPr lang="en-US">
              <a:solidFill>
                <a:srgbClr val="666666"/>
              </a:solidFill>
              <a:latin typeface="Poppins"/>
              <a:cs typeface="Poppins"/>
            </a:endParaRPr>
          </a:p>
          <a:p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nível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u="sng" err="1">
                <a:solidFill>
                  <a:srgbClr val="666666"/>
                </a:solidFill>
                <a:latin typeface="Poppins"/>
                <a:cs typeface="Poppins"/>
              </a:rPr>
              <a:t>institucional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,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nega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-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se a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necessidade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do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estudo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da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saúde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da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população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negra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,</a:t>
            </a:r>
            <a:endParaRPr lang="en-US" err="1"/>
          </a:p>
          <a:p>
            <a:endParaRPr lang="en-US">
              <a:solidFill>
                <a:srgbClr val="666666"/>
              </a:solidFill>
              <a:latin typeface="Poppins"/>
              <a:cs typeface="Poppins"/>
            </a:endParaRPr>
          </a:p>
          <a:p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a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baixa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representatividade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no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corpo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docente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e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discente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não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é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percebida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como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racismo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. </a:t>
            </a:r>
            <a:endParaRPr lang="en-US"/>
          </a:p>
          <a:p>
            <a:endParaRPr lang="en-US">
              <a:solidFill>
                <a:srgbClr val="666666"/>
              </a:solidFill>
              <a:latin typeface="Poppins"/>
              <a:cs typeface="Poppins"/>
            </a:endParaRPr>
          </a:p>
          <a:p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A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identificação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racial, a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organização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em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coletivos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e a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existência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de amparos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legais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são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fundamentais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159804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2">
            <a:extLst>
              <a:ext uri="{FF2B5EF4-FFF2-40B4-BE49-F238E27FC236}">
                <a16:creationId xmlns:a16="http://schemas.microsoft.com/office/drawing/2014/main" xmlns="" id="{7A05C8AA-9C63-EC55-8974-93E5FF0BC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6053" y="683455"/>
            <a:ext cx="6544540" cy="139043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A10D2CAA-3265-0DEF-CE3A-95E27ADB1F2B}"/>
              </a:ext>
            </a:extLst>
          </p:cNvPr>
          <p:cNvSpPr txBox="1"/>
          <p:nvPr/>
        </p:nvSpPr>
        <p:spPr>
          <a:xfrm>
            <a:off x="264968" y="2576945"/>
            <a:ext cx="8683336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crença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de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inferioridade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dos/as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estudantes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negros/as </a:t>
            </a:r>
            <a:endParaRPr lang="en-US" err="1"/>
          </a:p>
          <a:p>
            <a:endParaRPr lang="en-US">
              <a:solidFill>
                <a:srgbClr val="666666"/>
              </a:solidFill>
              <a:latin typeface="Poppins"/>
              <a:cs typeface="Poppins"/>
            </a:endParaRPr>
          </a:p>
          <a:p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nível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u="sng" err="1">
                <a:solidFill>
                  <a:srgbClr val="666666"/>
                </a:solidFill>
                <a:latin typeface="Poppins"/>
                <a:cs typeface="Poppins"/>
              </a:rPr>
              <a:t>interpessoal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nos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olhares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,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piadas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ou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comentários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sobre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o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cabelo</a:t>
            </a:r>
            <a:endParaRPr lang="en-US" err="1"/>
          </a:p>
          <a:p>
            <a:endParaRPr lang="en-US">
              <a:solidFill>
                <a:srgbClr val="666666"/>
              </a:solidFill>
              <a:latin typeface="Poppins"/>
              <a:cs typeface="Poppins"/>
            </a:endParaRPr>
          </a:p>
          <a:p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nível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u="sng" err="1">
                <a:solidFill>
                  <a:srgbClr val="666666"/>
                </a:solidFill>
                <a:latin typeface="Poppins"/>
                <a:cs typeface="Poppins"/>
              </a:rPr>
              <a:t>institucional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,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nega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-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se a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necessidade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do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estudo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da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saúde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da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população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negra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,</a:t>
            </a:r>
            <a:endParaRPr lang="en-US" err="1"/>
          </a:p>
          <a:p>
            <a:endParaRPr lang="en-US">
              <a:solidFill>
                <a:srgbClr val="666666"/>
              </a:solidFill>
              <a:latin typeface="Poppins"/>
              <a:cs typeface="Poppins"/>
            </a:endParaRPr>
          </a:p>
          <a:p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a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baixa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representatividade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no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corpo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docente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e </a:t>
            </a:r>
            <a:r>
              <a:rPr lang="en-US" err="1">
                <a:solidFill>
                  <a:srgbClr val="666666"/>
                </a:solidFill>
                <a:latin typeface="Poppins"/>
                <a:cs typeface="Poppins"/>
              </a:rPr>
              <a:t>discente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não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é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percebida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como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racismo</a:t>
            </a:r>
            <a:r>
              <a:rPr lang="en-US">
                <a:solidFill>
                  <a:srgbClr val="666666"/>
                </a:solidFill>
                <a:latin typeface="Poppins"/>
                <a:cs typeface="Poppins"/>
              </a:rPr>
              <a:t>. </a:t>
            </a:r>
            <a:endParaRPr lang="en-US"/>
          </a:p>
          <a:p>
            <a:endParaRPr lang="en-US">
              <a:solidFill>
                <a:srgbClr val="666666"/>
              </a:solidFill>
              <a:latin typeface="Poppins"/>
              <a:cs typeface="Poppins"/>
            </a:endParaRPr>
          </a:p>
          <a:p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A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identificação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racial, a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organização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em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coletivos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e a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existência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de amparos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legais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são</a:t>
            </a:r>
            <a:r>
              <a:rPr lang="en-US" b="1">
                <a:solidFill>
                  <a:srgbClr val="666666"/>
                </a:solidFill>
                <a:latin typeface="Poppins"/>
                <a:cs typeface="Poppins"/>
              </a:rPr>
              <a:t> </a:t>
            </a:r>
            <a:r>
              <a:rPr lang="en-US" b="1" err="1">
                <a:solidFill>
                  <a:srgbClr val="666666"/>
                </a:solidFill>
                <a:latin typeface="Poppins"/>
                <a:cs typeface="Poppins"/>
              </a:rPr>
              <a:t>fundamentais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946512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4"/>
          <p:cNvSpPr txBox="1">
            <a:spLocks noGrp="1"/>
          </p:cNvSpPr>
          <p:nvPr>
            <p:ph type="body" idx="1"/>
          </p:nvPr>
        </p:nvSpPr>
        <p:spPr>
          <a:xfrm>
            <a:off x="251086" y="3103316"/>
            <a:ext cx="8520600" cy="14617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/>
              <a:t>Resgate de saberes indígenas, visão ampliada em saúde</a:t>
            </a:r>
          </a:p>
          <a:p>
            <a:pPr marL="0" indent="0" algn="just">
              <a:lnSpc>
                <a:spcPct val="114999"/>
              </a:lnSpc>
              <a:spcAft>
                <a:spcPts val="1200"/>
              </a:spcAft>
              <a:buNone/>
            </a:pPr>
            <a:r>
              <a:rPr lang="pt-BR"/>
              <a:t>Analisar teorias e conversas que desafiam a visão biomédica da saúde, encorajar educadores e profissionais de saúde a adotar atitudes </a:t>
            </a:r>
            <a:r>
              <a:rPr lang="pt-BR" err="1"/>
              <a:t>decoloniais</a:t>
            </a:r>
            <a:r>
              <a:rPr lang="pt-BR"/>
              <a:t> pode auxiliar a abordagem dos desequilíbrios de poder na saúde e melhorar o cuidado centrado no paciente</a:t>
            </a:r>
          </a:p>
        </p:txBody>
      </p:sp>
      <p:pic>
        <p:nvPicPr>
          <p:cNvPr id="144" name="Google Shape;144;p24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xmlns="" id="{E90D25CA-186D-A6B3-C316-83A0710FFF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193" y="230554"/>
            <a:ext cx="7323859" cy="269945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6"/>
          <p:cNvSpPr txBox="1">
            <a:spLocks noGrp="1"/>
          </p:cNvSpPr>
          <p:nvPr>
            <p:ph type="body" idx="1"/>
          </p:nvPr>
        </p:nvSpPr>
        <p:spPr>
          <a:xfrm>
            <a:off x="311700" y="2800247"/>
            <a:ext cx="8520600" cy="19033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indent="0" algn="just">
              <a:lnSpc>
                <a:spcPct val="114999"/>
              </a:lnSpc>
              <a:spcAft>
                <a:spcPts val="1200"/>
              </a:spcAft>
              <a:buNone/>
            </a:pPr>
            <a:r>
              <a:rPr lang="pt-BR" dirty="0"/>
              <a:t>Iniciar a autorreflexão e letramento</a:t>
            </a:r>
          </a:p>
          <a:p>
            <a:pPr marL="0" indent="0" algn="just">
              <a:lnSpc>
                <a:spcPct val="114999"/>
              </a:lnSpc>
              <a:spcAft>
                <a:spcPts val="1200"/>
              </a:spcAft>
              <a:buNone/>
            </a:pPr>
            <a:r>
              <a:rPr lang="pt-BR" dirty="0"/>
              <a:t>Tornar-se antirracista, diverso, equânime e inclusivo</a:t>
            </a:r>
          </a:p>
          <a:p>
            <a:pPr marL="0" indent="0" algn="just">
              <a:lnSpc>
                <a:spcPct val="114999"/>
              </a:lnSpc>
              <a:spcAft>
                <a:spcPts val="1200"/>
              </a:spcAft>
              <a:buNone/>
            </a:pPr>
            <a:r>
              <a:rPr lang="pt-BR" dirty="0"/>
              <a:t>Colaborar com comunidades</a:t>
            </a:r>
          </a:p>
          <a:p>
            <a:pPr marL="0" indent="0" algn="just">
              <a:lnSpc>
                <a:spcPct val="114999"/>
              </a:lnSpc>
              <a:spcAft>
                <a:spcPts val="1200"/>
              </a:spcAft>
              <a:buNone/>
            </a:pPr>
            <a:r>
              <a:rPr lang="pt-BR" dirty="0"/>
              <a:t>Falar sobre racismo </a:t>
            </a:r>
          </a:p>
        </p:txBody>
      </p:sp>
      <p:pic>
        <p:nvPicPr>
          <p:cNvPr id="160" name="Google Shape;160;p26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xmlns="" id="{A4E28DB0-2EF5-A50C-2A26-CBACB6842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354" y="1639732"/>
            <a:ext cx="6284768" cy="868240"/>
          </a:xfrm>
          <a:prstGeom prst="rect">
            <a:avLst/>
          </a:prstGeom>
        </p:spPr>
      </p:pic>
      <p:pic>
        <p:nvPicPr>
          <p:cNvPr id="3" name="Imagem 3" descr="Logotipo, nome da empresa&#10;&#10;Descrição gerada automaticamente">
            <a:extLst>
              <a:ext uri="{FF2B5EF4-FFF2-40B4-BE49-F238E27FC236}">
                <a16:creationId xmlns:a16="http://schemas.microsoft.com/office/drawing/2014/main" xmlns="" id="{604CC510-2979-80E3-0EBB-EC072E04A7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434" y="1073727"/>
            <a:ext cx="2137064" cy="143741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>
            <a:spLocks noGrp="1"/>
          </p:cNvSpPr>
          <p:nvPr>
            <p:ph type="body" idx="1"/>
          </p:nvPr>
        </p:nvSpPr>
        <p:spPr>
          <a:xfrm>
            <a:off x="311700" y="3389065"/>
            <a:ext cx="8520600" cy="1314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 dirty="0"/>
              <a:t>Processos e estruturas "neutras" na educação médica, em conjunto com preconceitos e discriminação interpessoal, podem reproduzir e sustentar a desigualdade racial entre médicos</a:t>
            </a:r>
          </a:p>
        </p:txBody>
      </p:sp>
      <p:pic>
        <p:nvPicPr>
          <p:cNvPr id="168" name="Google Shape;168;p27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2" descr="Texto&#10;&#10;Descrição gerada automaticamente">
            <a:extLst>
              <a:ext uri="{FF2B5EF4-FFF2-40B4-BE49-F238E27FC236}">
                <a16:creationId xmlns:a16="http://schemas.microsoft.com/office/drawing/2014/main" xmlns="" id="{D4AF95DB-A92D-8A97-54A9-FFCD8A555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832" y="879891"/>
            <a:ext cx="6033653" cy="230133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 txBox="1">
            <a:spLocks noGrp="1"/>
          </p:cNvSpPr>
          <p:nvPr>
            <p:ph type="body" idx="1"/>
          </p:nvPr>
        </p:nvSpPr>
        <p:spPr>
          <a:xfrm>
            <a:off x="311700" y="2817565"/>
            <a:ext cx="8520600" cy="18860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indent="0" algn="just">
              <a:spcAft>
                <a:spcPts val="1200"/>
              </a:spcAft>
              <a:buNone/>
            </a:pPr>
            <a:r>
              <a:rPr lang="pt-BR" dirty="0"/>
              <a:t>Quanto maiores os </a:t>
            </a:r>
            <a:r>
              <a:rPr lang="pt-BR" dirty="0" err="1"/>
              <a:t>viéses</a:t>
            </a:r>
            <a:r>
              <a:rPr lang="pt-BR" dirty="0"/>
              <a:t> implícitos...</a:t>
            </a:r>
          </a:p>
          <a:p>
            <a:pPr marL="0" indent="0" algn="just">
              <a:lnSpc>
                <a:spcPct val="114999"/>
              </a:lnSpc>
              <a:spcAft>
                <a:spcPts val="1200"/>
              </a:spcAft>
              <a:buNone/>
            </a:pPr>
            <a:r>
              <a:rPr lang="pt-BR" dirty="0"/>
              <a:t>piores as disparidade de recomendações de tratamento, expectativas de vínculos terapêuticos, controle de dor e empatia</a:t>
            </a:r>
            <a:endParaRPr lang="pt-BR"/>
          </a:p>
          <a:p>
            <a:pPr marL="0" indent="0" algn="just">
              <a:lnSpc>
                <a:spcPct val="114999"/>
              </a:lnSpc>
              <a:spcAft>
                <a:spcPts val="1200"/>
              </a:spcAft>
              <a:buNone/>
            </a:pPr>
            <a:r>
              <a:rPr lang="pt-BR" dirty="0"/>
              <a:t>Pior comunicação com paciente</a:t>
            </a:r>
          </a:p>
          <a:p>
            <a:pPr marL="0" indent="0" algn="just">
              <a:lnSpc>
                <a:spcPct val="114999"/>
              </a:lnSpc>
              <a:spcAft>
                <a:spcPts val="1200"/>
              </a:spcAft>
              <a:buNone/>
            </a:pPr>
            <a:endParaRPr lang="pt-BR" dirty="0"/>
          </a:p>
        </p:txBody>
      </p:sp>
      <p:pic>
        <p:nvPicPr>
          <p:cNvPr id="168" name="Google Shape;168;p27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3">
            <a:extLst>
              <a:ext uri="{FF2B5EF4-FFF2-40B4-BE49-F238E27FC236}">
                <a16:creationId xmlns:a16="http://schemas.microsoft.com/office/drawing/2014/main" xmlns="" id="{700A57A9-DDFB-DF3A-F343-0B367B002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817" y="146439"/>
            <a:ext cx="4806950" cy="25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4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xmlns="" id="{9864EEAA-A0EF-45DE-99AA-56BFDDA4F163}"/>
              </a:ext>
            </a:extLst>
          </p:cNvPr>
          <p:cNvSpPr txBox="1"/>
          <p:nvPr/>
        </p:nvSpPr>
        <p:spPr>
          <a:xfrm>
            <a:off x="1910291" y="1878542"/>
            <a:ext cx="531812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000" b="1" dirty="0"/>
              <a:t>COMO MELHORAR?</a:t>
            </a:r>
          </a:p>
        </p:txBody>
      </p:sp>
    </p:spTree>
    <p:extLst>
      <p:ext uri="{BB962C8B-B14F-4D97-AF65-F5344CB8AC3E}">
        <p14:creationId xmlns:p14="http://schemas.microsoft.com/office/powerpoint/2010/main" val="2999726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-67150" y="4716600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383E60FD-D920-4E48-A1BD-2004F2F7D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968" y="0"/>
            <a:ext cx="36820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634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m 13" descr="Gráfico, Gráfico de barras&#10;&#10;Descrição gerada automaticamente">
            <a:extLst>
              <a:ext uri="{FF2B5EF4-FFF2-40B4-BE49-F238E27FC236}">
                <a16:creationId xmlns:a16="http://schemas.microsoft.com/office/drawing/2014/main" xmlns="" id="{7E303351-E0A1-47C4-E3E7-7B3C8EBC3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89" y="1108039"/>
            <a:ext cx="7703388" cy="3617537"/>
          </a:xfrm>
          <a:prstGeom prst="rect">
            <a:avLst/>
          </a:prstGeom>
        </p:spPr>
      </p:pic>
      <p:pic>
        <p:nvPicPr>
          <p:cNvPr id="2" name="Imagem 2">
            <a:extLst>
              <a:ext uri="{FF2B5EF4-FFF2-40B4-BE49-F238E27FC236}">
                <a16:creationId xmlns:a16="http://schemas.microsoft.com/office/drawing/2014/main" xmlns="" id="{D48142BF-AAE3-6888-B42A-F3D85816BF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571" y="193462"/>
            <a:ext cx="5934973" cy="92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617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2350800" y="269513"/>
            <a:ext cx="444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algn="ctr"/>
            <a:r>
              <a:rPr lang="pt-BR" b="1"/>
              <a:t>TESTE DE ASSOCIAÇÃO IMPLÍCITA </a:t>
            </a:r>
            <a:endParaRPr b="1"/>
          </a:p>
        </p:txBody>
      </p:sp>
      <p:pic>
        <p:nvPicPr>
          <p:cNvPr id="176" name="Google Shape;176;p28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2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xmlns="" id="{5A7D60EA-254C-7D33-06B6-E4BC911E1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286" y="1290205"/>
            <a:ext cx="5990359" cy="3333750"/>
          </a:xfrm>
          <a:prstGeom prst="rect">
            <a:avLst/>
          </a:prstGeom>
        </p:spPr>
      </p:pic>
      <p:pic>
        <p:nvPicPr>
          <p:cNvPr id="3" name="Imagem 4" descr="Código QR&#10;&#10;Descrição gerada automaticamente">
            <a:extLst>
              <a:ext uri="{FF2B5EF4-FFF2-40B4-BE49-F238E27FC236}">
                <a16:creationId xmlns:a16="http://schemas.microsoft.com/office/drawing/2014/main" xmlns="" id="{515B733B-6B6F-78EF-3795-17C151C94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1090" y="1481138"/>
            <a:ext cx="2200275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93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35C2894-A55F-2940-B5F4-48AEBDEB88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922" b="11803"/>
          <a:stretch/>
        </p:blipFill>
        <p:spPr>
          <a:xfrm>
            <a:off x="1387837" y="687482"/>
            <a:ext cx="6939733" cy="3768535"/>
          </a:xfrm>
          <a:prstGeom prst="rect">
            <a:avLst/>
          </a:prstGeom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424893FB-2EB4-C75A-6761-C1B9AA1A3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3343225"/>
            <a:ext cx="8520600" cy="1225650"/>
          </a:xfrm>
        </p:spPr>
        <p:txBody>
          <a:bodyPr/>
          <a:lstStyle/>
          <a:p>
            <a:pPr marL="114300" indent="0">
              <a:buNone/>
            </a:pPr>
            <a:r>
              <a:rPr lang="pt-BR" dirty="0"/>
              <a:t>Redução de cesáreas e morbidade neonatal</a:t>
            </a:r>
          </a:p>
          <a:p>
            <a:pPr marL="114300" indent="0">
              <a:lnSpc>
                <a:spcPct val="114999"/>
              </a:lnSpc>
              <a:buNone/>
            </a:pPr>
            <a:r>
              <a:rPr lang="pt-BR" dirty="0"/>
              <a:t>Não reduziu mortalidade materna</a:t>
            </a:r>
          </a:p>
        </p:txBody>
      </p:sp>
      <p:pic>
        <p:nvPicPr>
          <p:cNvPr id="4" name="Imagem 4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xmlns="" id="{595832F7-34B9-75B0-CD01-4623E2C63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067" y="978243"/>
            <a:ext cx="7219950" cy="2160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742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3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424893FB-2EB4-C75A-6761-C1B9AA1A3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3343225"/>
            <a:ext cx="8520600" cy="1225650"/>
          </a:xfrm>
        </p:spPr>
        <p:txBody>
          <a:bodyPr>
            <a:normAutofit/>
          </a:bodyPr>
          <a:lstStyle/>
          <a:p>
            <a:pPr marL="114300" indent="0">
              <a:lnSpc>
                <a:spcPct val="114999"/>
              </a:lnSpc>
              <a:buNone/>
            </a:pPr>
            <a:r>
              <a:rPr lang="pt-BR" sz="2000" dirty="0"/>
              <a:t>Disparidades foram minimizadas quando o tratamento foi realizado seguindo protocolos e diretrizes</a:t>
            </a:r>
          </a:p>
        </p:txBody>
      </p:sp>
      <p:pic>
        <p:nvPicPr>
          <p:cNvPr id="2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xmlns="" id="{1AE4917B-EEDE-D178-232B-91BE16923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50" y="555473"/>
            <a:ext cx="7378700" cy="23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070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8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6" descr="Logotipo&#10;&#10;Descrição gerada automaticamente">
            <a:extLst>
              <a:ext uri="{FF2B5EF4-FFF2-40B4-BE49-F238E27FC236}">
                <a16:creationId xmlns:a16="http://schemas.microsoft.com/office/drawing/2014/main" xmlns="" id="{8ADE2644-3BEE-EE02-BE2C-3826C6D2D5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4984" y="11688"/>
            <a:ext cx="4404783" cy="2199123"/>
          </a:xfrm>
          <a:prstGeom prst="rect">
            <a:avLst/>
          </a:prstGeom>
        </p:spPr>
      </p:pic>
      <p:pic>
        <p:nvPicPr>
          <p:cNvPr id="7" name="Imagem 7" descr="Grupo de pessoas sentadas ao redor de uma mesa&#10;&#10;Descrição gerada automaticamente">
            <a:extLst>
              <a:ext uri="{FF2B5EF4-FFF2-40B4-BE49-F238E27FC236}">
                <a16:creationId xmlns:a16="http://schemas.microsoft.com/office/drawing/2014/main" xmlns="" id="{2201520C-C389-26EE-0586-8FEB9DBD83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42" t="4545" r="12048" b="32792"/>
          <a:stretch/>
        </p:blipFill>
        <p:spPr>
          <a:xfrm>
            <a:off x="5126568" y="2399114"/>
            <a:ext cx="3621253" cy="2040093"/>
          </a:xfrm>
          <a:prstGeom prst="rect">
            <a:avLst/>
          </a:prstGeom>
        </p:spPr>
      </p:pic>
      <p:pic>
        <p:nvPicPr>
          <p:cNvPr id="8" name="Imagem 8" descr="Grupo de pessoas posando para foto com chapéu na cabeça&#10;&#10;Descrição gerada automaticamente">
            <a:extLst>
              <a:ext uri="{FF2B5EF4-FFF2-40B4-BE49-F238E27FC236}">
                <a16:creationId xmlns:a16="http://schemas.microsoft.com/office/drawing/2014/main" xmlns="" id="{79CB8695-5CDE-9134-4648-0660428C89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650" y="1389791"/>
            <a:ext cx="3981450" cy="297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11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8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m 10" descr="Pessoas sentadas em cadeiras&#10;&#10;Descrição gerada automaticamente">
            <a:extLst>
              <a:ext uri="{FF2B5EF4-FFF2-40B4-BE49-F238E27FC236}">
                <a16:creationId xmlns:a16="http://schemas.microsoft.com/office/drawing/2014/main" xmlns="" id="{B9BA64A7-B78F-4113-17A2-021C8EB1FD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26" r="-386" b="27954"/>
          <a:stretch/>
        </p:blipFill>
        <p:spPr>
          <a:xfrm>
            <a:off x="660400" y="1194216"/>
            <a:ext cx="4881044" cy="3287781"/>
          </a:xfrm>
          <a:prstGeom prst="rect">
            <a:avLst/>
          </a:prstGeom>
        </p:spPr>
      </p:pic>
      <p:pic>
        <p:nvPicPr>
          <p:cNvPr id="11" name="Imagem 11" descr="Grupo de pessoas em pé&#10;&#10;Descrição gerada automaticamente">
            <a:extLst>
              <a:ext uri="{FF2B5EF4-FFF2-40B4-BE49-F238E27FC236}">
                <a16:creationId xmlns:a16="http://schemas.microsoft.com/office/drawing/2014/main" xmlns="" id="{D91DB9EE-DED6-7758-7A35-7F8A9BF66C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510" r="-386" b="2882"/>
          <a:stretch/>
        </p:blipFill>
        <p:spPr>
          <a:xfrm>
            <a:off x="5856817" y="123283"/>
            <a:ext cx="3166544" cy="2717298"/>
          </a:xfrm>
          <a:prstGeom prst="rect">
            <a:avLst/>
          </a:prstGeom>
        </p:spPr>
      </p:pic>
      <p:sp>
        <p:nvSpPr>
          <p:cNvPr id="13" name="Google Shape;167;p27">
            <a:extLst>
              <a:ext uri="{FF2B5EF4-FFF2-40B4-BE49-F238E27FC236}">
                <a16:creationId xmlns:a16="http://schemas.microsoft.com/office/drawing/2014/main" xmlns="" id="{08B997B0-7096-8044-75A2-E49FC481C6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613950" y="3166815"/>
            <a:ext cx="3334766" cy="17484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 algn="just">
              <a:lnSpc>
                <a:spcPct val="114999"/>
              </a:lnSpc>
              <a:spcAft>
                <a:spcPts val="1200"/>
              </a:spcAft>
              <a:buNone/>
            </a:pPr>
            <a:r>
              <a:rPr lang="pt-BR" dirty="0"/>
              <a:t>Disciplina Optativa na FMUSP:</a:t>
            </a:r>
          </a:p>
          <a:p>
            <a:pPr marL="0" indent="0" algn="just">
              <a:lnSpc>
                <a:spcPct val="114999"/>
              </a:lnSpc>
              <a:spcAft>
                <a:spcPts val="1200"/>
              </a:spcAft>
              <a:buNone/>
            </a:pPr>
            <a:r>
              <a:rPr lang="pt-BR" b="1" dirty="0"/>
              <a:t>Formação do profissional de saúde e combate ao racismo</a:t>
            </a:r>
          </a:p>
          <a:p>
            <a:pPr marL="0" indent="0" algn="just">
              <a:lnSpc>
                <a:spcPct val="114999"/>
              </a:lnSpc>
              <a:spcAft>
                <a:spcPts val="1200"/>
              </a:spcAft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10852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8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01F95D43-9931-26AE-6F76-3E3DED2B4F3B}"/>
              </a:ext>
            </a:extLst>
          </p:cNvPr>
          <p:cNvSpPr txBox="1"/>
          <p:nvPr/>
        </p:nvSpPr>
        <p:spPr>
          <a:xfrm>
            <a:off x="3200399" y="1713607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262626"/>
                </a:solidFill>
              </a:rPr>
              <a:t>@race</a:t>
            </a:r>
            <a:r>
              <a:rPr lang="en-US" sz="2800" dirty="0" err="1">
                <a:solidFill>
                  <a:srgbClr val="262626"/>
                </a:solidFill>
              </a:rPr>
              <a:t>.id.fmusp</a:t>
            </a:r>
            <a:endParaRPr lang="en-US" sz="2800" b="1" dirty="0">
              <a:solidFill>
                <a:srgbClr val="262626"/>
              </a:solidFill>
            </a:endParaRPr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xmlns="" id="{73BCFEA4-9473-6DE3-3CCF-CDBF53E81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507" y="637180"/>
            <a:ext cx="3336984" cy="91961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09E9717-158B-3004-296D-0D20549DFF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9750" y="2425783"/>
            <a:ext cx="2028464" cy="208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225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2350800" y="269513"/>
            <a:ext cx="4442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/>
              <a:t>BIBLIOGRAFIA </a:t>
            </a:r>
            <a:endParaRPr b="1"/>
          </a:p>
        </p:txBody>
      </p:sp>
      <p:pic>
        <p:nvPicPr>
          <p:cNvPr id="176" name="Google Shape;176;p28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7EC8276B-7EA3-7689-3C54-97DC7A89322B}"/>
              </a:ext>
            </a:extLst>
          </p:cNvPr>
          <p:cNvSpPr txBox="1"/>
          <p:nvPr/>
        </p:nvSpPr>
        <p:spPr>
          <a:xfrm>
            <a:off x="488712" y="1189945"/>
            <a:ext cx="8396967" cy="29238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Brasil. Ministério da Saúde. Secretaria de Gestão Estratégica e Participativa. Departamento de Apoio à Gestão Participativa e ao Controle Social. Política Nacional de Saúde Integral da População Negra : uma política para o SUS / Ministério da Saúde, Secretaria de Gestão Estratégica e Participativa, Departamento de Apoio à Gestão Participativa e ao Controle Social. – 3. ed. – Brasília : Editora do Ministério da Saúde, 2017. 44 p. Disponível em: 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https://bvsms.saude.gov.br/bvs/publicacoes/politica_nacional_saude_populacao_negra_3d.pdf</a:t>
            </a:r>
          </a:p>
          <a:p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Mapa da Desigualdade é uma publicação da Rede Nossa São Paulo. Todo o conteúdo desta obra está licenciado sob Atribuição-Não Comercial 3.0 Brasil (CC BY-NC 3.0 BR). Mais informações sobre o projeto em nossasaopaulo.org.br. Outubro de 2021. Disponível em: 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https://www.nossasaopaulo.org.br/2021/10/21/mapa-da-desigualdade-2021-e-lançado/</a:t>
            </a:r>
            <a:endParaRPr lang="pt-BR" sz="800" kern="1200" dirty="0">
              <a:solidFill>
                <a:schemeClr val="tx1"/>
              </a:solidFill>
              <a:latin typeface="+mn-lt"/>
              <a:ea typeface="+mn-ea"/>
              <a:cs typeface="Calibri"/>
              <a:hlinkClick r:id="rId6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endParaRPr lang="pt-BR" sz="800" kern="1200" dirty="0">
              <a:solidFill>
                <a:schemeClr val="tx1"/>
              </a:solidFill>
              <a:latin typeface="+mn-lt"/>
              <a:ea typeface="+mn-ea"/>
              <a:cs typeface="Calibri"/>
            </a:endParaRPr>
          </a:p>
          <a:p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Lokugamage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 AU, 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Ahillan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 T, 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Pathberiya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 SDC. 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Decolonising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ideas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of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healing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in medical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education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. </a:t>
            </a:r>
            <a:r>
              <a:rPr lang="pt-BR" sz="800" i="1" kern="1200" dirty="0" err="1">
                <a:solidFill>
                  <a:schemeClr val="tx1"/>
                </a:solidFill>
                <a:latin typeface="+mn-lt"/>
                <a:ea typeface="+mn-ea"/>
              </a:rPr>
              <a:t>Journal</a:t>
            </a:r>
            <a:r>
              <a:rPr lang="pt-BR" sz="800" i="1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i="1" kern="1200" dirty="0" err="1">
                <a:solidFill>
                  <a:schemeClr val="tx1"/>
                </a:solidFill>
                <a:latin typeface="+mn-lt"/>
                <a:ea typeface="+mn-ea"/>
              </a:rPr>
              <a:t>of</a:t>
            </a:r>
            <a:r>
              <a:rPr lang="pt-BR" sz="800" i="1" kern="1200" dirty="0">
                <a:solidFill>
                  <a:schemeClr val="tx1"/>
                </a:solidFill>
                <a:latin typeface="+mn-lt"/>
                <a:ea typeface="+mn-ea"/>
              </a:rPr>
              <a:t> Medical </a:t>
            </a:r>
            <a:r>
              <a:rPr lang="pt-BR" sz="800" i="1" kern="1200" dirty="0" err="1">
                <a:solidFill>
                  <a:schemeClr val="tx1"/>
                </a:solidFill>
                <a:latin typeface="+mn-lt"/>
                <a:ea typeface="+mn-ea"/>
              </a:rPr>
              <a:t>Ethics</a:t>
            </a:r>
            <a:r>
              <a:rPr lang="pt-BR" sz="800" i="1" kern="1200" dirty="0">
                <a:solidFill>
                  <a:schemeClr val="tx1"/>
                </a:solidFill>
                <a:latin typeface="+mn-lt"/>
                <a:ea typeface="+mn-ea"/>
              </a:rPr>
              <a:t> 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2020;</a:t>
            </a:r>
            <a:r>
              <a:rPr lang="pt-BR" sz="800" b="1" kern="1200" dirty="0">
                <a:solidFill>
                  <a:schemeClr val="tx1"/>
                </a:solidFill>
                <a:latin typeface="+mn-lt"/>
                <a:ea typeface="+mn-ea"/>
              </a:rPr>
              <a:t>46: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265-272</a:t>
            </a:r>
            <a:endParaRPr lang="pt-BR" sz="800" dirty="0" err="1">
              <a:solidFill>
                <a:schemeClr val="tx1"/>
              </a:solidFill>
              <a:latin typeface="+mn-lt"/>
              <a:ea typeface="+mn-ea"/>
            </a:endParaRPr>
          </a:p>
          <a:p>
            <a:endParaRPr lang="pt-BR" sz="800" kern="1200" dirty="0">
              <a:solidFill>
                <a:schemeClr val="tx1"/>
              </a:solidFill>
              <a:latin typeface="+mn-lt"/>
              <a:ea typeface="+mn-ea"/>
            </a:endParaRPr>
          </a:p>
          <a:p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Nguemeni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Tiako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MJ, Ray V, South EC. Medical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Schools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as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Racialized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Organizations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: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How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Race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-Neutral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Structures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Sustain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Racial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Inequality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in Medical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Education-a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Narrative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Review. J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Gen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Intern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Med. 2022 Jul;37(9):2259-2266.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doi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: 10.1007/s11606-022-07500-w.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Epub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2022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Jun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16. PMID: 35710658; PMCID: PMC9202970.</a:t>
            </a:r>
            <a:endParaRPr lang="pt-BR" sz="800" dirty="0">
              <a:solidFill>
                <a:schemeClr val="tx1"/>
              </a:solidFill>
              <a:latin typeface="+mn-lt"/>
              <a:ea typeface="+mn-ea"/>
            </a:endParaRPr>
          </a:p>
          <a:p>
            <a:endParaRPr lang="pt-BR" sz="800" kern="1200" dirty="0">
              <a:solidFill>
                <a:schemeClr val="tx1"/>
              </a:solidFill>
              <a:latin typeface="+mn-lt"/>
              <a:ea typeface="+mn-ea"/>
            </a:endParaRPr>
          </a:p>
          <a:p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https://www.aamc.org/addressing-and-eliminating-racism-aamc-and-beyond</a:t>
            </a:r>
            <a:endParaRPr lang="pt-BR" sz="800" dirty="0">
              <a:solidFill>
                <a:schemeClr val="tx1"/>
              </a:solidFill>
              <a:latin typeface="+mn-lt"/>
              <a:ea typeface="+mn-ea"/>
            </a:endParaRPr>
          </a:p>
          <a:p>
            <a:endParaRPr lang="pt-BR" sz="800" kern="1200" dirty="0">
              <a:solidFill>
                <a:schemeClr val="tx1"/>
              </a:solidFill>
              <a:latin typeface="+mn-lt"/>
              <a:ea typeface="+mn-ea"/>
            </a:endParaRPr>
          </a:p>
          <a:p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Hamm RF,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Srinivas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SK, Levine LD. A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standardized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labor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induction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protocol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: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impact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on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racial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disparities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in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obstetrical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outcomes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. Am J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Obstet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Gynecol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MFM. 2020 Aug;2(3):100148.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doi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: 10.1016/j.ajogmf.2020.100148.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Epub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2020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Jun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5. PMID: 33345879.</a:t>
            </a:r>
            <a:endParaRPr lang="pt-BR" sz="800" dirty="0">
              <a:solidFill>
                <a:schemeClr val="tx1"/>
              </a:solidFill>
              <a:latin typeface="+mn-lt"/>
              <a:ea typeface="+mn-ea"/>
            </a:endParaRPr>
          </a:p>
          <a:p>
            <a:endParaRPr lang="pt-BR" sz="800" kern="1200" dirty="0">
              <a:solidFill>
                <a:schemeClr val="tx1"/>
              </a:solidFill>
              <a:latin typeface="+mn-lt"/>
              <a:ea typeface="+mn-ea"/>
            </a:endParaRPr>
          </a:p>
          <a:p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Maina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IW,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Belton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TD,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Ginzberg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S, Singh A, Johnson TJ. A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decade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of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studying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implicit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racial/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ethnic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bias in healthcare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providers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using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the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implicit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association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test.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Soc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Sci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Med. 2018 Feb;199:219-229.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doi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: 10.1016/j.socscimed.2017.05.009.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Epub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2017 May 4. PMID: 28532892.</a:t>
            </a:r>
            <a:endParaRPr lang="pt-BR" sz="800" dirty="0">
              <a:solidFill>
                <a:schemeClr val="tx1"/>
              </a:solidFill>
              <a:latin typeface="+mn-lt"/>
              <a:ea typeface="+mn-ea"/>
            </a:endParaRPr>
          </a:p>
          <a:p>
            <a:endParaRPr lang="pt-BR" sz="800" kern="1200" dirty="0">
              <a:solidFill>
                <a:schemeClr val="tx1"/>
              </a:solidFill>
              <a:latin typeface="+mn-lt"/>
              <a:ea typeface="+mn-ea"/>
            </a:endParaRPr>
          </a:p>
          <a:p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Miller T, Carter SV, Smith BA.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Disparities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in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acute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decompensated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heart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failure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.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Curr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Opin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Cardiol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. 2021 May 1;36(3):335-339. </a:t>
            </a:r>
            <a:r>
              <a:rPr lang="pt-BR" sz="800" kern="1200" dirty="0" err="1">
                <a:solidFill>
                  <a:schemeClr val="tx1"/>
                </a:solidFill>
                <a:latin typeface="+mn-lt"/>
                <a:ea typeface="+mn-ea"/>
              </a:rPr>
              <a:t>doi</a:t>
            </a:r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</a:rPr>
              <a:t>: 10.1097/HCO.0000000000000856. PMID: 33769383.</a:t>
            </a:r>
            <a:endParaRPr lang="pt-BR" sz="800" dirty="0">
              <a:solidFill>
                <a:schemeClr val="tx1"/>
              </a:solidFill>
              <a:latin typeface="+mn-lt"/>
              <a:ea typeface="+mn-ea"/>
            </a:endParaRPr>
          </a:p>
          <a:p>
            <a:r>
              <a:rPr lang="pt-BR" sz="800" kern="1200" dirty="0">
                <a:solidFill>
                  <a:schemeClr val="tx1"/>
                </a:solidFill>
                <a:latin typeface="+mn-lt"/>
                <a:ea typeface="+mn-ea"/>
                <a:cs typeface="Calibri"/>
              </a:rPr>
              <a:t>https://academic.oup.com/painmedicine/article/21/11/3109/5895581?login=false</a:t>
            </a:r>
          </a:p>
        </p:txBody>
      </p:sp>
    </p:spTree>
    <p:extLst>
      <p:ext uri="{BB962C8B-B14F-4D97-AF65-F5344CB8AC3E}">
        <p14:creationId xmlns:p14="http://schemas.microsoft.com/office/powerpoint/2010/main" val="1750371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xmlns="" id="{C26FDC84-9D04-C240-B483-230305F88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582" y="1291530"/>
            <a:ext cx="7802144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4300" indent="0" algn="just">
              <a:lnSpc>
                <a:spcPct val="100000"/>
              </a:lnSpc>
              <a:buClr>
                <a:srgbClr val="000000"/>
              </a:buClr>
              <a:buNone/>
            </a:pPr>
            <a:r>
              <a:rPr lang="pt-BR" sz="2000" dirty="0">
                <a:solidFill>
                  <a:srgbClr val="595959"/>
                </a:solidFill>
              </a:rPr>
              <a:t>"De acordo com a ONU (Organização das Nações Unidas), a população negra apresenta os piores indicadores de saúde se comparadas aos brancos. Além disso,</a:t>
            </a:r>
            <a:r>
              <a:rPr lang="pt-BR" sz="2000" b="1" dirty="0">
                <a:solidFill>
                  <a:srgbClr val="595959"/>
                </a:solidFill>
              </a:rPr>
              <a:t> 37,8% da população adulta e negra brasileira considera a própria saúde entre regular e muito ruim</a:t>
            </a:r>
            <a:r>
              <a:rPr lang="pt-BR" sz="2000" dirty="0">
                <a:solidFill>
                  <a:srgbClr val="595959"/>
                </a:solidFill>
              </a:rPr>
              <a:t>. Entre os brancos, a taxa é de 29,7%. Os dados são do Ministério da Saúde e apontam também que a proporção de pretos e pardos que fizeram consultas médicas em um ano é menor que a média nacional."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331711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11725"/>
            <a:ext cx="8520600" cy="3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   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8F985627-3178-384C-8987-4E64A54F9D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286" t="15432" r="36042" b="12469"/>
          <a:stretch/>
        </p:blipFill>
        <p:spPr>
          <a:xfrm>
            <a:off x="6405426" y="1191347"/>
            <a:ext cx="2426874" cy="343265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A992A2EA-A06A-9B44-BB01-E85A602F98E7}"/>
              </a:ext>
            </a:extLst>
          </p:cNvPr>
          <p:cNvSpPr/>
          <p:nvPr/>
        </p:nvSpPr>
        <p:spPr>
          <a:xfrm>
            <a:off x="187003" y="1617091"/>
            <a:ext cx="6096000" cy="2585323"/>
          </a:xfrm>
          <a:prstGeom prst="rect">
            <a:avLst/>
          </a:prstGeom>
          <a:solidFill>
            <a:srgbClr val="ED7D31"/>
          </a:solidFill>
        </p:spPr>
        <p:txBody>
          <a:bodyPr lIns="91440" tIns="45720" rIns="91440" bIns="4572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</a:rPr>
              <a:t>A Política Nacional de Saúde Integral da População Negra (PNSIPN) é um compromisso firmado pelo Ministério da Saúde no combate às desigualdades no Sistema Único de Saúde (SUS) e na promoção da saúde da população negra de forma integral, considerando que as iniquidades em saúde são resultados de injustos processos socioeconômicos e culturais – em destaque, o vigente racismo – que corroboram com a morbimortalidade das populações negras brasileiras.</a:t>
            </a:r>
            <a:endParaRPr lang="pt-B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xmlns="" id="{DF39F253-B68B-594C-A73D-9A0690927A57}"/>
              </a:ext>
            </a:extLst>
          </p:cNvPr>
          <p:cNvSpPr txBox="1">
            <a:spLocks/>
          </p:cNvSpPr>
          <p:nvPr/>
        </p:nvSpPr>
        <p:spPr>
          <a:xfrm>
            <a:off x="1252965" y="1347937"/>
            <a:ext cx="6639213" cy="2226252"/>
          </a:xfrm>
          <a:prstGeom prst="rect">
            <a:avLst/>
          </a:prstGeom>
          <a:solidFill>
            <a:srgbClr val="ED7D31"/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“Vários estudos nacionais e internacionais apontam que o risco elevado da diabetes tipo dois entre homens e mulheres negros está associado à experiência do racismo, que gera estresse crônico capaz de configurar ou funcionar como desencadeador de processos </a:t>
            </a:r>
            <a:r>
              <a:rPr kumimoji="0" lang="pt-BR" sz="18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físio-patológicos</a:t>
            </a: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”</a:t>
            </a:r>
            <a:r>
              <a:rPr lang="pt-BR" sz="1800" i="1" dirty="0">
                <a:latin typeface="Arial"/>
                <a:cs typeface="Arial"/>
              </a:rPr>
              <a:t>  </a:t>
            </a:r>
            <a:endParaRPr lang="pt-BR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8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Relata a professora Elis Borde (UFMG)</a:t>
            </a:r>
            <a:endParaRPr lang="pt-BR" sz="18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2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xmlns="" id="{1132CC39-394C-99BE-7780-6E35D0D05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6456" y="610739"/>
            <a:ext cx="2704535" cy="41148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B662853D-7CA7-5B77-83EE-F88587509C71}"/>
              </a:ext>
            </a:extLst>
          </p:cNvPr>
          <p:cNvSpPr txBox="1"/>
          <p:nvPr/>
        </p:nvSpPr>
        <p:spPr>
          <a:xfrm>
            <a:off x="2037120" y="4701047"/>
            <a:ext cx="117065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err="1"/>
              <a:t>Think</a:t>
            </a:r>
            <a:r>
              <a:rPr lang="pt-BR"/>
              <a:t> </a:t>
            </a:r>
            <a:r>
              <a:rPr lang="pt-BR" err="1"/>
              <a:t>olga</a:t>
            </a:r>
          </a:p>
        </p:txBody>
      </p:sp>
    </p:spTree>
    <p:extLst>
      <p:ext uri="{BB962C8B-B14F-4D97-AF65-F5344CB8AC3E}">
        <p14:creationId xmlns:p14="http://schemas.microsoft.com/office/powerpoint/2010/main" val="2332655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7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700" y="1111725"/>
            <a:ext cx="8520600" cy="359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/>
              <a:t>   </a:t>
            </a:r>
            <a:endParaRPr/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16317"/>
          <a:stretch/>
        </p:blipFill>
        <p:spPr>
          <a:xfrm>
            <a:off x="3669750" y="4703625"/>
            <a:ext cx="1804498" cy="42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7150" y="0"/>
            <a:ext cx="1111725" cy="111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xmlns="" id="{C2DE9DEC-59B9-A44D-9D3B-3F60E6EA9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29" y="1240592"/>
            <a:ext cx="4396891" cy="2524451"/>
          </a:xfrm>
          <a:prstGeom prst="rect">
            <a:avLst/>
          </a:prstGeom>
        </p:spPr>
      </p:pic>
      <p:pic>
        <p:nvPicPr>
          <p:cNvPr id="8" name="Imagem 7" descr="Gráfico, Gráfico de linhas&#10;&#10;Descrição gerada automaticamente">
            <a:extLst>
              <a:ext uri="{FF2B5EF4-FFF2-40B4-BE49-F238E27FC236}">
                <a16:creationId xmlns:a16="http://schemas.microsoft.com/office/drawing/2014/main" xmlns="" id="{C692BE49-EE2D-F548-B785-A5F95B75B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8817" y="1081860"/>
            <a:ext cx="3833657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8158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1101</Words>
  <Application>Microsoft Office PowerPoint</Application>
  <PresentationFormat>Apresentação na tela (16:9)</PresentationFormat>
  <Paragraphs>122</Paragraphs>
  <Slides>45</Slides>
  <Notes>44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0" baseType="lpstr">
      <vt:lpstr>Arial</vt:lpstr>
      <vt:lpstr>Arial Narrow</vt:lpstr>
      <vt:lpstr>Calibri</vt:lpstr>
      <vt:lpstr>Poppins</vt:lpstr>
      <vt:lpstr>Simple Light</vt:lpstr>
      <vt:lpstr>SAÚDE DA MULHER NEGRA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Câncer de mama e a mulher negra  </vt:lpstr>
      <vt:lpstr>Câncer de mama e a mulher negra  </vt:lpstr>
      <vt:lpstr>Câncer de mama e a mulher negra </vt:lpstr>
      <vt:lpstr>Covid 19 e mulher negra</vt:lpstr>
      <vt:lpstr>Covid 19 e mulher negra </vt:lpstr>
      <vt:lpstr>Covid 19 e mulher negra </vt:lpstr>
      <vt:lpstr>Covid 19 e mulher negra</vt:lpstr>
      <vt:lpstr>Apresentação do PowerPoint</vt:lpstr>
      <vt:lpstr>Apresentação do PowerPoint</vt:lpstr>
      <vt:lpstr>Apresentação do PowerPoint</vt:lpstr>
      <vt:lpstr>DEMOGRAFIA MÉDICA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TESTE DE ASSOCIAÇÃO IMPLÍCITA 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BIBLIOGRAFIA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AULA</dc:title>
  <dc:creator>Tâmara</dc:creator>
  <cp:lastModifiedBy>Tâmara</cp:lastModifiedBy>
  <cp:revision>255</cp:revision>
  <dcterms:modified xsi:type="dcterms:W3CDTF">2022-08-20T11:59:06Z</dcterms:modified>
</cp:coreProperties>
</file>