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2754-8193-459C-85E2-D586CC256BEA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CB3C-AB86-402A-95D6-09BE80FCC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01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2754-8193-459C-85E2-D586CC256BEA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CB3C-AB86-402A-95D6-09BE80FCC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67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2754-8193-459C-85E2-D586CC256BEA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CB3C-AB86-402A-95D6-09BE80FCC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17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2754-8193-459C-85E2-D586CC256BEA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CB3C-AB86-402A-95D6-09BE80FCC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23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2754-8193-459C-85E2-D586CC256BEA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CB3C-AB86-402A-95D6-09BE80FCC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50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2754-8193-459C-85E2-D586CC256BEA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CB3C-AB86-402A-95D6-09BE80FCC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79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2754-8193-459C-85E2-D586CC256BEA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CB3C-AB86-402A-95D6-09BE80FCC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196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2754-8193-459C-85E2-D586CC256BEA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CB3C-AB86-402A-95D6-09BE80FCC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47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2754-8193-459C-85E2-D586CC256BEA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CB3C-AB86-402A-95D6-09BE80FCC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32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2754-8193-459C-85E2-D586CC256BEA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CB3C-AB86-402A-95D6-09BE80FCC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75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2754-8193-459C-85E2-D586CC256BEA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CB3C-AB86-402A-95D6-09BE80FCC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57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52754-8193-459C-85E2-D586CC256BEA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8CB3C-AB86-402A-95D6-09BE80FCC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93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43567"/>
            <a:ext cx="9144000" cy="1588398"/>
          </a:xfrm>
        </p:spPr>
        <p:txBody>
          <a:bodyPr>
            <a:normAutofit fontScale="90000"/>
          </a:bodyPr>
          <a:lstStyle/>
          <a:p>
            <a:r>
              <a:rPr lang="pt-BR" dirty="0"/>
              <a:t>Bioestatística</a:t>
            </a:r>
            <a:br>
              <a:rPr lang="pt-BR" dirty="0"/>
            </a:br>
            <a:r>
              <a:rPr lang="pt-BR" dirty="0"/>
              <a:t>Prof. Dr. Átila Alexandre Trapé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7000" dirty="0"/>
              <a:t>Conversão de Medidas</a:t>
            </a:r>
          </a:p>
        </p:txBody>
      </p:sp>
    </p:spTree>
    <p:extLst>
      <p:ext uri="{BB962C8B-B14F-4D97-AF65-F5344CB8AC3E}">
        <p14:creationId xmlns:p14="http://schemas.microsoft.com/office/powerpoint/2010/main" val="4092758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AutoShape 2" descr="Resultado de imagem para balança de laboratório"/>
          <p:cNvSpPr>
            <a:spLocks noChangeAspect="1" noChangeArrowheads="1"/>
          </p:cNvSpPr>
          <p:nvPr/>
        </p:nvSpPr>
        <p:spPr bwMode="auto">
          <a:xfrm>
            <a:off x="578656" y="1839604"/>
            <a:ext cx="27146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0" y="1839604"/>
            <a:ext cx="3190875" cy="44005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858779"/>
            <a:ext cx="2857500" cy="23622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67" y="1027906"/>
            <a:ext cx="2381534" cy="238153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759" y="4229625"/>
            <a:ext cx="1503062" cy="150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AutoShape 2" descr="Resultado de imagem para sistema internacional de medidas"/>
          <p:cNvSpPr>
            <a:spLocks noChangeAspect="1" noChangeArrowheads="1"/>
          </p:cNvSpPr>
          <p:nvPr/>
        </p:nvSpPr>
        <p:spPr bwMode="auto">
          <a:xfrm>
            <a:off x="1097271" y="1184512"/>
            <a:ext cx="53530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9"/>
          <a:stretch/>
        </p:blipFill>
        <p:spPr>
          <a:xfrm>
            <a:off x="2355109" y="503332"/>
            <a:ext cx="7481782" cy="237471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045"/>
          <a:stretch/>
        </p:blipFill>
        <p:spPr>
          <a:xfrm>
            <a:off x="1524000" y="3249162"/>
            <a:ext cx="9144000" cy="3357349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8175008" y="3712191"/>
            <a:ext cx="20608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chemeClr val="bg1"/>
                </a:solidFill>
              </a:rPr>
              <a:t>1 </a:t>
            </a:r>
            <a:r>
              <a:rPr lang="pt-BR" sz="2600" dirty="0" err="1">
                <a:solidFill>
                  <a:schemeClr val="bg1"/>
                </a:solidFill>
              </a:rPr>
              <a:t>lb</a:t>
            </a:r>
            <a:r>
              <a:rPr lang="pt-BR" sz="2600" dirty="0">
                <a:solidFill>
                  <a:schemeClr val="bg1"/>
                </a:solidFill>
              </a:rPr>
              <a:t> = 0,45 kg</a:t>
            </a:r>
          </a:p>
        </p:txBody>
      </p:sp>
    </p:spTree>
    <p:extLst>
      <p:ext uri="{BB962C8B-B14F-4D97-AF65-F5344CB8AC3E}">
        <p14:creationId xmlns:p14="http://schemas.microsoft.com/office/powerpoint/2010/main" val="35973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044" y="2251881"/>
            <a:ext cx="9597912" cy="262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5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409" y="3643953"/>
            <a:ext cx="4153182" cy="2420712"/>
          </a:xfr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265" y="407194"/>
            <a:ext cx="4278312" cy="256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1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403" y="877780"/>
            <a:ext cx="7206018" cy="540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23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Bioestatística Prof. Dr. Átila Alexandre Trapé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Bioestatística Prof. Me. Átila Alexandre Trapé</dc:title>
  <dc:creator>Átila Trapé</dc:creator>
  <cp:lastModifiedBy>Átila Trapé</cp:lastModifiedBy>
  <cp:revision>5</cp:revision>
  <dcterms:created xsi:type="dcterms:W3CDTF">2017-03-07T20:13:11Z</dcterms:created>
  <dcterms:modified xsi:type="dcterms:W3CDTF">2022-11-23T13:27:24Z</dcterms:modified>
</cp:coreProperties>
</file>