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1" r:id="rId6"/>
    <p:sldId id="260" r:id="rId7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52754-8193-459C-85E2-D586CC256BEA}" type="datetimeFigureOut">
              <a:rPr lang="pt-BR" smtClean="0"/>
              <a:t>23/11/2022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CB3C-AB86-402A-95D6-09BE80FCC9B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380153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52754-8193-459C-85E2-D586CC256BEA}" type="datetimeFigureOut">
              <a:rPr lang="pt-BR" smtClean="0"/>
              <a:t>23/11/2022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CB3C-AB86-402A-95D6-09BE80FCC9B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596773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52754-8193-459C-85E2-D586CC256BEA}" type="datetimeFigureOut">
              <a:rPr lang="pt-BR" smtClean="0"/>
              <a:t>23/11/2022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CB3C-AB86-402A-95D6-09BE80FCC9B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991766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52754-8193-459C-85E2-D586CC256BEA}" type="datetimeFigureOut">
              <a:rPr lang="pt-BR" smtClean="0"/>
              <a:t>23/11/2022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CB3C-AB86-402A-95D6-09BE80FCC9B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69239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52754-8193-459C-85E2-D586CC256BEA}" type="datetimeFigureOut">
              <a:rPr lang="pt-BR" smtClean="0"/>
              <a:t>23/11/2022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CB3C-AB86-402A-95D6-09BE80FCC9B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23500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52754-8193-459C-85E2-D586CC256BEA}" type="datetimeFigureOut">
              <a:rPr lang="pt-BR" smtClean="0"/>
              <a:t>23/11/2022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CB3C-AB86-402A-95D6-09BE80FCC9B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737949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52754-8193-459C-85E2-D586CC256BEA}" type="datetimeFigureOut">
              <a:rPr lang="pt-BR" smtClean="0"/>
              <a:t>23/11/2022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CB3C-AB86-402A-95D6-09BE80FCC9B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31964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52754-8193-459C-85E2-D586CC256BEA}" type="datetimeFigureOut">
              <a:rPr lang="pt-BR" smtClean="0"/>
              <a:t>23/11/2022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CB3C-AB86-402A-95D6-09BE80FCC9B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584716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52754-8193-459C-85E2-D586CC256BEA}" type="datetimeFigureOut">
              <a:rPr lang="pt-BR" smtClean="0"/>
              <a:t>23/11/2022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CB3C-AB86-402A-95D6-09BE80FCC9B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93320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52754-8193-459C-85E2-D586CC256BEA}" type="datetimeFigureOut">
              <a:rPr lang="pt-BR" smtClean="0"/>
              <a:t>23/11/2022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CB3C-AB86-402A-95D6-09BE80FCC9B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07756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52754-8193-459C-85E2-D586CC256BEA}" type="datetimeFigureOut">
              <a:rPr lang="pt-BR" smtClean="0"/>
              <a:t>23/11/2022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CB3C-AB86-402A-95D6-09BE80FCC9B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805715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652754-8193-459C-85E2-D586CC256BEA}" type="datetimeFigureOut">
              <a:rPr lang="pt-BR" smtClean="0"/>
              <a:t>23/11/2022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28CB3C-AB86-402A-95D6-09BE80FCC9B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23938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343567"/>
            <a:ext cx="9144000" cy="1588398"/>
          </a:xfrm>
        </p:spPr>
        <p:txBody>
          <a:bodyPr>
            <a:normAutofit fontScale="90000"/>
          </a:bodyPr>
          <a:lstStyle/>
          <a:p>
            <a:r>
              <a:rPr lang="pt-BR" dirty="0"/>
              <a:t>Bioestatística</a:t>
            </a:r>
            <a:br>
              <a:rPr lang="pt-BR" dirty="0"/>
            </a:br>
            <a:r>
              <a:rPr lang="pt-BR" dirty="0"/>
              <a:t>Prof. Dr. Átila Alexandre Trapé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pt-BR" sz="7000" dirty="0"/>
              <a:t>Conversão de Medidas</a:t>
            </a:r>
          </a:p>
        </p:txBody>
      </p:sp>
    </p:spTree>
    <p:extLst>
      <p:ext uri="{BB962C8B-B14F-4D97-AF65-F5344CB8AC3E}">
        <p14:creationId xmlns:p14="http://schemas.microsoft.com/office/powerpoint/2010/main" val="40927581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AutoShape 2" descr="Resultado de imagem para balança de laboratório"/>
          <p:cNvSpPr>
            <a:spLocks noChangeAspect="1" noChangeArrowheads="1"/>
          </p:cNvSpPr>
          <p:nvPr/>
        </p:nvSpPr>
        <p:spPr bwMode="auto">
          <a:xfrm>
            <a:off x="578656" y="1839604"/>
            <a:ext cx="2714625" cy="3743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390" y="1839604"/>
            <a:ext cx="3190875" cy="4400550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7250" y="2858779"/>
            <a:ext cx="2857500" cy="2362200"/>
          </a:xfrm>
          <a:prstGeom prst="rect">
            <a:avLst/>
          </a:prstGeom>
        </p:spPr>
      </p:pic>
      <p:pic>
        <p:nvPicPr>
          <p:cNvPr id="7" name="Imagem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8367" y="1027906"/>
            <a:ext cx="2381534" cy="2381534"/>
          </a:xfrm>
          <a:prstGeom prst="rect">
            <a:avLst/>
          </a:prstGeom>
        </p:spPr>
      </p:pic>
      <p:pic>
        <p:nvPicPr>
          <p:cNvPr id="8" name="Imagem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3759" y="4229625"/>
            <a:ext cx="1503062" cy="1503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9528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AutoShape 2" descr="Resultado de imagem para sistema internacional de medidas"/>
          <p:cNvSpPr>
            <a:spLocks noChangeAspect="1" noChangeArrowheads="1"/>
          </p:cNvSpPr>
          <p:nvPr/>
        </p:nvSpPr>
        <p:spPr bwMode="auto">
          <a:xfrm>
            <a:off x="1097271" y="1184512"/>
            <a:ext cx="5353050" cy="3743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0429"/>
          <a:stretch/>
        </p:blipFill>
        <p:spPr>
          <a:xfrm>
            <a:off x="2355109" y="503332"/>
            <a:ext cx="7481782" cy="2374711"/>
          </a:xfrm>
          <a:prstGeom prst="rect">
            <a:avLst/>
          </a:prstGeom>
        </p:spPr>
      </p:pic>
      <p:pic>
        <p:nvPicPr>
          <p:cNvPr id="7" name="Imagem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1045"/>
          <a:stretch/>
        </p:blipFill>
        <p:spPr>
          <a:xfrm>
            <a:off x="1524000" y="3249162"/>
            <a:ext cx="9144000" cy="3357349"/>
          </a:xfrm>
          <a:prstGeom prst="rect">
            <a:avLst/>
          </a:prstGeom>
        </p:spPr>
      </p:pic>
      <p:sp>
        <p:nvSpPr>
          <p:cNvPr id="8" name="CaixaDeTexto 7"/>
          <p:cNvSpPr txBox="1"/>
          <p:nvPr/>
        </p:nvSpPr>
        <p:spPr>
          <a:xfrm>
            <a:off x="8175008" y="3712191"/>
            <a:ext cx="206081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600" dirty="0">
                <a:solidFill>
                  <a:schemeClr val="bg1"/>
                </a:solidFill>
              </a:rPr>
              <a:t>1 </a:t>
            </a:r>
            <a:r>
              <a:rPr lang="pt-BR" sz="2600" dirty="0" err="1">
                <a:solidFill>
                  <a:schemeClr val="bg1"/>
                </a:solidFill>
              </a:rPr>
              <a:t>lb</a:t>
            </a:r>
            <a:r>
              <a:rPr lang="pt-BR" sz="2600" dirty="0">
                <a:solidFill>
                  <a:schemeClr val="bg1"/>
                </a:solidFill>
              </a:rPr>
              <a:t> = 0,45 kg</a:t>
            </a:r>
          </a:p>
        </p:txBody>
      </p:sp>
    </p:spTree>
    <p:extLst>
      <p:ext uri="{BB962C8B-B14F-4D97-AF65-F5344CB8AC3E}">
        <p14:creationId xmlns:p14="http://schemas.microsoft.com/office/powerpoint/2010/main" val="3597373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7044" y="2251881"/>
            <a:ext cx="9597912" cy="2625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75506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9409" y="3643953"/>
            <a:ext cx="4153182" cy="2420712"/>
          </a:xfr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4265" y="407194"/>
            <a:ext cx="4278312" cy="2566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8814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5403" y="877780"/>
            <a:ext cx="7206018" cy="5404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552392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17</Words>
  <Application>Microsoft Office PowerPoint</Application>
  <PresentationFormat>Widescreen</PresentationFormat>
  <Paragraphs>3</Paragraphs>
  <Slides>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Tema do Office</vt:lpstr>
      <vt:lpstr>Bioestatística Prof. Dr. Átila Alexandre Trapé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Bioestatística Prof. Me. Átila Alexandre Trapé</dc:title>
  <dc:creator>Átila Trapé</dc:creator>
  <cp:lastModifiedBy>Átila Trapé</cp:lastModifiedBy>
  <cp:revision>5</cp:revision>
  <dcterms:created xsi:type="dcterms:W3CDTF">2017-03-07T20:13:11Z</dcterms:created>
  <dcterms:modified xsi:type="dcterms:W3CDTF">2022-11-23T13:27:24Z</dcterms:modified>
</cp:coreProperties>
</file>