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</p:sldMasterIdLst>
  <p:notesMasterIdLst>
    <p:notesMasterId r:id="rId27"/>
  </p:notesMasterIdLst>
  <p:sldIdLst>
    <p:sldId id="309" r:id="rId3"/>
    <p:sldId id="274" r:id="rId4"/>
    <p:sldId id="275" r:id="rId5"/>
    <p:sldId id="276" r:id="rId6"/>
    <p:sldId id="310" r:id="rId7"/>
    <p:sldId id="311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2" r:id="rId20"/>
    <p:sldId id="303" r:id="rId21"/>
    <p:sldId id="304" r:id="rId22"/>
    <p:sldId id="305" r:id="rId23"/>
    <p:sldId id="306" r:id="rId24"/>
    <p:sldId id="307" r:id="rId25"/>
    <p:sldId id="308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567">
          <p15:clr>
            <a:srgbClr val="A4A3A4"/>
          </p15:clr>
        </p15:guide>
        <p15:guide id="2" orient="horz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9" autoAdjust="0"/>
  </p:normalViewPr>
  <p:slideViewPr>
    <p:cSldViewPr snapToGrid="0">
      <p:cViewPr>
        <p:scale>
          <a:sx n="95" d="100"/>
          <a:sy n="95" d="100"/>
        </p:scale>
        <p:origin x="-666" y="-96"/>
      </p:cViewPr>
      <p:guideLst>
        <p:guide orient="horz" pos="567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83364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987ccaa888_2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987ccaa888_2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987ccaa888_2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987ccaa888_2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9973acf20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9973acf20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9973acf20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9973acf20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9973acf20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9973acf20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9973acf201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9973acf201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9973acf201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9973acf201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982e240ea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982e240ea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982e240e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982e240e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982e240ea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982e240ea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982e240e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982e240e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987ccaa888_2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g987ccaa888_2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97a68a76a9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97a68a76a9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9694bce6bd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9694bce6bd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87ccaa888_2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g987ccaa888_2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97a68a76a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97a68a76a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97a68a76a9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97a68a76a9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987ccaa888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g987ccaa888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97a68a76a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g97a68a76a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97a68a76a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97a68a76a9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9973acf201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9973acf201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5981A03-11DF-49C6-96F1-04AAE8EF0AEA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9BB-DBA2-473F-9AC6-99D9776D02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76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5981A03-11DF-49C6-96F1-04AAE8EF0AEA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9BB-DBA2-473F-9AC6-99D9776D02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718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86" r:id="rId10"/>
    <p:sldLayoutId id="21474836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ifilivre.sp.gov.br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cteezy.com/vector-art/438373-smartphone-touch-gestur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94" y="1116833"/>
            <a:ext cx="7662446" cy="302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63688" y="195486"/>
            <a:ext cx="706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UMA NOVA LINGUAGEM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11405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322825" y="126800"/>
            <a:ext cx="86709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pt-BR" sz="3800" b="1"/>
              <a:t>Como Conectar a rede Wi-fi ???</a:t>
            </a:r>
            <a:endParaRPr sz="4400" b="1" i="0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3" name="Google Shape;57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700" y="1001275"/>
            <a:ext cx="2851313" cy="380175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77"/>
          <p:cNvSpPr txBox="1"/>
          <p:nvPr/>
        </p:nvSpPr>
        <p:spPr>
          <a:xfrm>
            <a:off x="4716075" y="3828525"/>
            <a:ext cx="4277700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/>
              <a:t>Imagem:https://bricktelecom.com.br/a-nova-geracao-wi-fi-o-que-e-o-wi-fi-premium/</a:t>
            </a:r>
            <a:endParaRPr sz="800"/>
          </a:p>
        </p:txBody>
      </p:sp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6075" y="1429425"/>
            <a:ext cx="4154300" cy="239909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77"/>
          <p:cNvSpPr txBox="1"/>
          <p:nvPr/>
        </p:nvSpPr>
        <p:spPr>
          <a:xfrm>
            <a:off x="1301950" y="45898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/>
              <a:t>https://www.gumga.com.br/blog/maneiras-de-descobrir-uma-boa-ideia/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8"/>
          <p:cNvSpPr txBox="1">
            <a:spLocks noGrp="1"/>
          </p:cNvSpPr>
          <p:nvPr>
            <p:ph type="title"/>
          </p:nvPr>
        </p:nvSpPr>
        <p:spPr>
          <a:xfrm>
            <a:off x="1625475" y="0"/>
            <a:ext cx="419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Vamos ao passo a passo </a:t>
            </a:r>
            <a:endParaRPr/>
          </a:p>
        </p:txBody>
      </p:sp>
      <p:sp>
        <p:nvSpPr>
          <p:cNvPr id="583" name="Google Shape;583;p78"/>
          <p:cNvSpPr/>
          <p:nvPr/>
        </p:nvSpPr>
        <p:spPr>
          <a:xfrm>
            <a:off x="1419375" y="500700"/>
            <a:ext cx="5902500" cy="4480200"/>
          </a:xfrm>
          <a:prstGeom prst="bracePair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Deslize a Tela para baixo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Verifique se o ícone Wi-Fi está azul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Se estiver cinza - toque nele para que fique azul;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Nesse momento ele irá localizar as redes Wi-Fi que estiverem ao alcance. Escolha a que você deseja conectar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Se precisar de senha, peça ao estabelecimento. Se eles tiverem o serviço disponível, eles te darão com prazer!! ;)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099" y="152400"/>
            <a:ext cx="2137500" cy="474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3286" y="108050"/>
            <a:ext cx="217741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9364" y="108050"/>
            <a:ext cx="2177415" cy="483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2" name="Google Shape;592;p79"/>
          <p:cNvCxnSpPr/>
          <p:nvPr/>
        </p:nvCxnSpPr>
        <p:spPr>
          <a:xfrm rot="10800000" flipH="1">
            <a:off x="112425" y="1770625"/>
            <a:ext cx="337200" cy="295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3" name="Google Shape;593;p79"/>
          <p:cNvCxnSpPr/>
          <p:nvPr/>
        </p:nvCxnSpPr>
        <p:spPr>
          <a:xfrm rot="10800000" flipH="1">
            <a:off x="3300350" y="1714400"/>
            <a:ext cx="337200" cy="295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4" name="Google Shape;594;p79"/>
          <p:cNvCxnSpPr/>
          <p:nvPr/>
        </p:nvCxnSpPr>
        <p:spPr>
          <a:xfrm rot="10800000" flipH="1">
            <a:off x="6488275" y="1714400"/>
            <a:ext cx="337200" cy="295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/>
          <p:nvPr/>
        </p:nvSpPr>
        <p:spPr>
          <a:xfrm>
            <a:off x="923850" y="137400"/>
            <a:ext cx="4535400" cy="4868700"/>
          </a:xfrm>
          <a:prstGeom prst="bracePair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Entre em Configuração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Toque em Conexões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Verifique se o Wi-Fi está com o botão ligado 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Se não tiver ligado, acione o botão e toque em cima da palavra Wi-Fi.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pt-BR" sz="1500">
                <a:solidFill>
                  <a:schemeClr val="dk1"/>
                </a:solidFill>
              </a:rPr>
              <a:t>Nesse momento ele irá localizar as redes Wi-Fi que estiverem ao alcance. Escolha a que você deseja conectar</a:t>
            </a:r>
            <a:endParaRPr sz="15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pt-BR" sz="1500">
                <a:solidFill>
                  <a:schemeClr val="dk1"/>
                </a:solidFill>
              </a:rPr>
              <a:t>Se precisar de senha, peça ao estabelecimento. Se eles tiverem o serviço disponível, eles te darão com prazer!! ;)</a:t>
            </a:r>
            <a:endParaRPr sz="1300"/>
          </a:p>
        </p:txBody>
      </p:sp>
      <p:pic>
        <p:nvPicPr>
          <p:cNvPr id="600" name="Google Shape;60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8325" y="152400"/>
            <a:ext cx="2654975" cy="4838676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80"/>
          <p:cNvSpPr/>
          <p:nvPr/>
        </p:nvSpPr>
        <p:spPr>
          <a:xfrm>
            <a:off x="5551050" y="646450"/>
            <a:ext cx="3457200" cy="63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13" y="152388"/>
            <a:ext cx="217741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3290" y="152388"/>
            <a:ext cx="217741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1099" y="152388"/>
            <a:ext cx="2177426" cy="4838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0" name="Google Shape;610;p81"/>
          <p:cNvCxnSpPr/>
          <p:nvPr/>
        </p:nvCxnSpPr>
        <p:spPr>
          <a:xfrm rot="10800000" flipH="1">
            <a:off x="126475" y="983750"/>
            <a:ext cx="2023800" cy="53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1" name="Google Shape;611;p81"/>
          <p:cNvCxnSpPr/>
          <p:nvPr/>
        </p:nvCxnSpPr>
        <p:spPr>
          <a:xfrm rot="10800000" flipH="1">
            <a:off x="3089550" y="1065875"/>
            <a:ext cx="2023800" cy="53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2" name="Google Shape;612;p81"/>
          <p:cNvCxnSpPr/>
          <p:nvPr/>
        </p:nvCxnSpPr>
        <p:spPr>
          <a:xfrm rot="10800000" flipH="1">
            <a:off x="5902375" y="1836700"/>
            <a:ext cx="973500" cy="129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2"/>
          <p:cNvSpPr txBox="1">
            <a:spLocks noGrp="1"/>
          </p:cNvSpPr>
          <p:nvPr>
            <p:ph type="title"/>
          </p:nvPr>
        </p:nvSpPr>
        <p:spPr>
          <a:xfrm>
            <a:off x="311700" y="-72000"/>
            <a:ext cx="419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Vamos ao passo a passo </a:t>
            </a:r>
            <a:endParaRPr/>
          </a:p>
        </p:txBody>
      </p:sp>
      <p:sp>
        <p:nvSpPr>
          <p:cNvPr id="618" name="Google Shape;618;p82"/>
          <p:cNvSpPr/>
          <p:nvPr/>
        </p:nvSpPr>
        <p:spPr>
          <a:xfrm>
            <a:off x="36600" y="537200"/>
            <a:ext cx="4294800" cy="4480200"/>
          </a:xfrm>
          <a:prstGeom prst="bracePair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Deslize a Tela para baixo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Verifique se o ícone Wi-Fi está azul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Se estiver cinza - toque nele para que fique azul;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Nesse momento ele irá localizar as redes Wi-Fi que estiverem ao alcance. Escolha a que você deseja conectar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Se precisar de senha, peça ao estabelecimento. Se eles tiverem o serviço disponível, eles te darão com prazer!! ;)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619" name="Google Shape;619;p82"/>
          <p:cNvSpPr/>
          <p:nvPr/>
        </p:nvSpPr>
        <p:spPr>
          <a:xfrm>
            <a:off x="4505700" y="342950"/>
            <a:ext cx="4535400" cy="4868700"/>
          </a:xfrm>
          <a:prstGeom prst="bracePair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Entre em Configuração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Toque em Conexões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Verifique se o Wi-Fi está com o botão ligado 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Se não tiver ligado, acione o botão e toque em cima da palavra Wi-Fi.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pt-BR" sz="1500">
                <a:solidFill>
                  <a:schemeClr val="dk1"/>
                </a:solidFill>
              </a:rPr>
              <a:t>Nesse momento ele irá localizar as redes Wi-Fi que estiverem ao alcance. Escolha a que você deseja conectar</a:t>
            </a:r>
            <a:endParaRPr sz="15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pt-BR" sz="1500">
                <a:solidFill>
                  <a:schemeClr val="dk1"/>
                </a:solidFill>
              </a:rPr>
              <a:t>Se precisar de senha, peça ao estabelecimento. Se eles tiverem o serviço disponível, eles te darão com prazer!! ;)</a:t>
            </a:r>
            <a:endParaRPr sz="13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3"/>
          <p:cNvSpPr txBox="1"/>
          <p:nvPr/>
        </p:nvSpPr>
        <p:spPr>
          <a:xfrm>
            <a:off x="1213300" y="3880550"/>
            <a:ext cx="24966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Link Wifilivre.sp.gov.br: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         </a:t>
            </a:r>
            <a:r>
              <a:rPr lang="pt-BR" u="sng">
                <a:solidFill>
                  <a:schemeClr val="hlink"/>
                </a:solidFill>
                <a:hlinkClick r:id="rId3"/>
              </a:rPr>
              <a:t>     https://wifilivre.sp.gov.br/</a:t>
            </a:r>
            <a:endParaRPr/>
          </a:p>
        </p:txBody>
      </p:sp>
      <p:pic>
        <p:nvPicPr>
          <p:cNvPr id="625" name="Google Shape;625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9500" y="214788"/>
            <a:ext cx="4718851" cy="471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4175" y="957175"/>
            <a:ext cx="2314850" cy="23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B9C"/>
        </a:solidFill>
        <a:effectLst/>
      </p:bgPr>
    </p:bg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13" y="-913475"/>
            <a:ext cx="9031575" cy="77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84"/>
          <p:cNvSpPr txBox="1"/>
          <p:nvPr/>
        </p:nvSpPr>
        <p:spPr>
          <a:xfrm>
            <a:off x="983725" y="2346900"/>
            <a:ext cx="5775900" cy="1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>
                <a:highlight>
                  <a:schemeClr val="lt1"/>
                </a:highlight>
              </a:rPr>
              <a:t>APLICATIVOS</a:t>
            </a:r>
            <a:endParaRPr sz="6600" b="1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6"/>
          <p:cNvSpPr txBox="1">
            <a:spLocks noGrp="1"/>
          </p:cNvSpPr>
          <p:nvPr>
            <p:ph type="title"/>
          </p:nvPr>
        </p:nvSpPr>
        <p:spPr>
          <a:xfrm>
            <a:off x="2480625" y="271500"/>
            <a:ext cx="44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BAIXAR UM APLICATIVO</a:t>
            </a:r>
            <a:endParaRPr/>
          </a:p>
        </p:txBody>
      </p:sp>
      <p:pic>
        <p:nvPicPr>
          <p:cNvPr id="646" name="Google Shape;64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5800" y="2646775"/>
            <a:ext cx="3404676" cy="2269774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86"/>
          <p:cNvSpPr txBox="1">
            <a:spLocks noGrp="1"/>
          </p:cNvSpPr>
          <p:nvPr>
            <p:ph type="body" idx="1"/>
          </p:nvPr>
        </p:nvSpPr>
        <p:spPr>
          <a:xfrm>
            <a:off x="1871500" y="1152475"/>
            <a:ext cx="715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676767"/>
                </a:solidFill>
                <a:highlight>
                  <a:srgbClr val="FFFFFF"/>
                </a:highlight>
              </a:rPr>
              <a:t>Para baixar os aplicativos, o procedimento é o mesmo de sempre. </a:t>
            </a:r>
            <a:endParaRPr sz="2000">
              <a:solidFill>
                <a:srgbClr val="676767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676767"/>
                </a:solidFill>
                <a:highlight>
                  <a:srgbClr val="FFFFFF"/>
                </a:highlight>
              </a:rPr>
              <a:t>Você precisa ter memória disponível em seu dispositivo e fazer o download. </a:t>
            </a:r>
            <a:endParaRPr sz="22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300"/>
          </a:p>
        </p:txBody>
      </p:sp>
      <p:sp>
        <p:nvSpPr>
          <p:cNvPr id="648" name="Google Shape;648;p86"/>
          <p:cNvSpPr/>
          <p:nvPr/>
        </p:nvSpPr>
        <p:spPr>
          <a:xfrm>
            <a:off x="1462500" y="1239375"/>
            <a:ext cx="272700" cy="27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6"/>
          <p:cNvSpPr/>
          <p:nvPr/>
        </p:nvSpPr>
        <p:spPr>
          <a:xfrm>
            <a:off x="1462500" y="2163375"/>
            <a:ext cx="272700" cy="27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0" name="Google Shape;650;p86"/>
          <p:cNvPicPr preferRelativeResize="0"/>
          <p:nvPr/>
        </p:nvPicPr>
        <p:blipFill rotWithShape="1">
          <a:blip r:embed="rId4">
            <a:alphaModFix/>
          </a:blip>
          <a:srcRect r="89734"/>
          <a:stretch/>
        </p:blipFill>
        <p:spPr>
          <a:xfrm>
            <a:off x="0" y="-650"/>
            <a:ext cx="844814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87"/>
          <p:cNvPicPr preferRelativeResize="0"/>
          <p:nvPr/>
        </p:nvPicPr>
        <p:blipFill rotWithShape="1">
          <a:blip r:embed="rId3">
            <a:alphaModFix/>
          </a:blip>
          <a:srcRect b="8248"/>
          <a:stretch/>
        </p:blipFill>
        <p:spPr>
          <a:xfrm>
            <a:off x="3555250" y="483025"/>
            <a:ext cx="2314575" cy="42759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56" name="Google Shape;656;p87"/>
          <p:cNvPicPr preferRelativeResize="0"/>
          <p:nvPr/>
        </p:nvPicPr>
        <p:blipFill rotWithShape="1">
          <a:blip r:embed="rId4">
            <a:alphaModFix/>
          </a:blip>
          <a:srcRect b="14089"/>
          <a:stretch/>
        </p:blipFill>
        <p:spPr>
          <a:xfrm>
            <a:off x="6418625" y="483025"/>
            <a:ext cx="2314575" cy="42759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57" name="Google Shape;657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150" y="1581975"/>
            <a:ext cx="2002525" cy="20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87"/>
          <p:cNvSpPr txBox="1"/>
          <p:nvPr/>
        </p:nvSpPr>
        <p:spPr>
          <a:xfrm>
            <a:off x="1333225" y="3755375"/>
            <a:ext cx="2131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/>
              <a:t>e-Título</a:t>
            </a:r>
            <a:endParaRPr sz="2000" b="1"/>
          </a:p>
        </p:txBody>
      </p:sp>
      <p:cxnSp>
        <p:nvCxnSpPr>
          <p:cNvPr id="659" name="Google Shape;659;p87"/>
          <p:cNvCxnSpPr/>
          <p:nvPr/>
        </p:nvCxnSpPr>
        <p:spPr>
          <a:xfrm>
            <a:off x="1970625" y="557725"/>
            <a:ext cx="1760100" cy="11652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60" name="Google Shape;660;p87"/>
          <p:cNvPicPr preferRelativeResize="0"/>
          <p:nvPr/>
        </p:nvPicPr>
        <p:blipFill rotWithShape="1">
          <a:blip r:embed="rId6">
            <a:alphaModFix/>
          </a:blip>
          <a:srcRect r="89734"/>
          <a:stretch/>
        </p:blipFill>
        <p:spPr>
          <a:xfrm>
            <a:off x="0" y="-650"/>
            <a:ext cx="844814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8"/>
          <p:cNvSpPr txBox="1">
            <a:spLocks noGrp="1"/>
          </p:cNvSpPr>
          <p:nvPr>
            <p:ph type="body" idx="1"/>
          </p:nvPr>
        </p:nvSpPr>
        <p:spPr>
          <a:xfrm>
            <a:off x="904975" y="1454850"/>
            <a:ext cx="4090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principal forma de </a:t>
            </a:r>
            <a:r>
              <a:rPr lang="pt-BR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interagir </a:t>
            </a:r>
            <a:r>
              <a:rPr lang="pt-BR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 nossos smartphones é </a:t>
            </a:r>
            <a:r>
              <a:rPr lang="pt-BR" sz="3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tocando a sua tela</a:t>
            </a:r>
            <a:r>
              <a:rPr lang="pt-BR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com os dedos.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8"/>
          <p:cNvSpPr txBox="1">
            <a:spLocks noGrp="1"/>
          </p:cNvSpPr>
          <p:nvPr>
            <p:ph type="title"/>
          </p:nvPr>
        </p:nvSpPr>
        <p:spPr>
          <a:xfrm>
            <a:off x="213975" y="177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/>
              <a:t>O que são os </a:t>
            </a: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Gestos?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8"/>
          <p:cNvSpPr txBox="1"/>
          <p:nvPr/>
        </p:nvSpPr>
        <p:spPr>
          <a:xfrm>
            <a:off x="4280175" y="3903225"/>
            <a:ext cx="5362500" cy="30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3"/>
              </a:rPr>
              <a:t>Vecteezy</a:t>
            </a:r>
            <a:endParaRPr sz="1100" u="sng">
              <a:solidFill>
                <a:schemeClr val="hlink"/>
              </a:solidFill>
              <a:hlinkClick r:id="rId3"/>
            </a:endParaRPr>
          </a:p>
        </p:txBody>
      </p:sp>
      <p:pic>
        <p:nvPicPr>
          <p:cNvPr id="361" name="Google Shape;36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528" y="820100"/>
            <a:ext cx="3891050" cy="432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224" y="171271"/>
            <a:ext cx="2159851" cy="479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0699" y="171238"/>
            <a:ext cx="2159851" cy="47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88"/>
          <p:cNvPicPr preferRelativeResize="0"/>
          <p:nvPr/>
        </p:nvPicPr>
        <p:blipFill rotWithShape="1">
          <a:blip r:embed="rId5">
            <a:alphaModFix/>
          </a:blip>
          <a:srcRect r="89734"/>
          <a:stretch/>
        </p:blipFill>
        <p:spPr>
          <a:xfrm>
            <a:off x="0" y="-650"/>
            <a:ext cx="844814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525" y="123213"/>
            <a:ext cx="2203675" cy="489705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3" name="Google Shape;673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1750" y="123200"/>
            <a:ext cx="2203684" cy="489707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4" name="Google Shape;674;p89"/>
          <p:cNvPicPr preferRelativeResize="0"/>
          <p:nvPr/>
        </p:nvPicPr>
        <p:blipFill rotWithShape="1">
          <a:blip r:embed="rId5">
            <a:alphaModFix/>
          </a:blip>
          <a:srcRect r="89734"/>
          <a:stretch/>
        </p:blipFill>
        <p:spPr>
          <a:xfrm>
            <a:off x="0" y="-650"/>
            <a:ext cx="844814" cy="5143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5" name="Google Shape;675;p89"/>
          <p:cNvCxnSpPr>
            <a:stCxn id="676" idx="1"/>
          </p:cNvCxnSpPr>
          <p:nvPr/>
        </p:nvCxnSpPr>
        <p:spPr>
          <a:xfrm flipH="1">
            <a:off x="7191975" y="2018000"/>
            <a:ext cx="851700" cy="539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6" name="Google Shape;676;p89"/>
          <p:cNvSpPr txBox="1"/>
          <p:nvPr/>
        </p:nvSpPr>
        <p:spPr>
          <a:xfrm>
            <a:off x="8043675" y="1478750"/>
            <a:ext cx="11526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CPF OU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TÍTULO DE ELEITOR</a:t>
            </a:r>
            <a:endParaRPr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2275" y="56125"/>
            <a:ext cx="2258750" cy="501947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2" name="Google Shape;682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9174" y="56138"/>
            <a:ext cx="2258750" cy="501944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3" name="Google Shape;683;p90"/>
          <p:cNvPicPr preferRelativeResize="0"/>
          <p:nvPr/>
        </p:nvPicPr>
        <p:blipFill rotWithShape="1">
          <a:blip r:embed="rId5">
            <a:alphaModFix/>
          </a:blip>
          <a:srcRect r="89734"/>
          <a:stretch/>
        </p:blipFill>
        <p:spPr>
          <a:xfrm>
            <a:off x="0" y="-650"/>
            <a:ext cx="844814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90"/>
          <p:cNvSpPr txBox="1"/>
          <p:nvPr/>
        </p:nvSpPr>
        <p:spPr>
          <a:xfrm>
            <a:off x="647575" y="812875"/>
            <a:ext cx="1401600" cy="15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/>
              <a:t>Não aceita  a data de nascimento</a:t>
            </a:r>
            <a:endParaRPr sz="17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2275" y="156888"/>
            <a:ext cx="2600925" cy="48297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0" name="Google Shape;690;p91"/>
          <p:cNvSpPr/>
          <p:nvPr/>
        </p:nvSpPr>
        <p:spPr>
          <a:xfrm>
            <a:off x="1536850" y="3457900"/>
            <a:ext cx="1152600" cy="123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xxxxxxx</a:t>
            </a:r>
            <a:endParaRPr/>
          </a:p>
        </p:txBody>
      </p:sp>
      <p:sp>
        <p:nvSpPr>
          <p:cNvPr id="691" name="Google Shape;691;p91"/>
          <p:cNvSpPr/>
          <p:nvPr/>
        </p:nvSpPr>
        <p:spPr>
          <a:xfrm>
            <a:off x="2689575" y="3804900"/>
            <a:ext cx="718800" cy="19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0101  </a:t>
            </a:r>
            <a:endParaRPr/>
          </a:p>
        </p:txBody>
      </p:sp>
      <p:sp>
        <p:nvSpPr>
          <p:cNvPr id="692" name="Google Shape;692;p91"/>
          <p:cNvSpPr/>
          <p:nvPr/>
        </p:nvSpPr>
        <p:spPr>
          <a:xfrm>
            <a:off x="1933450" y="3110900"/>
            <a:ext cx="1896300" cy="123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1"/>
          <p:cNvSpPr/>
          <p:nvPr/>
        </p:nvSpPr>
        <p:spPr>
          <a:xfrm>
            <a:off x="1536850" y="3804900"/>
            <a:ext cx="718800" cy="123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654</a:t>
            </a:r>
            <a:endParaRPr/>
          </a:p>
        </p:txBody>
      </p:sp>
      <p:sp>
        <p:nvSpPr>
          <p:cNvPr id="694" name="Google Shape;694;p91"/>
          <p:cNvSpPr/>
          <p:nvPr/>
        </p:nvSpPr>
        <p:spPr>
          <a:xfrm>
            <a:off x="2689575" y="3457900"/>
            <a:ext cx="1313700" cy="123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xx/ xx/xxxx</a:t>
            </a:r>
            <a:endParaRPr/>
          </a:p>
        </p:txBody>
      </p:sp>
      <p:pic>
        <p:nvPicPr>
          <p:cNvPr id="695" name="Google Shape;695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1678" y="1127852"/>
            <a:ext cx="4425852" cy="331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1"/>
          <p:cNvPicPr preferRelativeResize="0"/>
          <p:nvPr/>
        </p:nvPicPr>
        <p:blipFill rotWithShape="1">
          <a:blip r:embed="rId5">
            <a:alphaModFix/>
          </a:blip>
          <a:srcRect r="89734"/>
          <a:stretch/>
        </p:blipFill>
        <p:spPr>
          <a:xfrm>
            <a:off x="0" y="-650"/>
            <a:ext cx="844814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92"/>
          <p:cNvPicPr preferRelativeResize="0"/>
          <p:nvPr/>
        </p:nvPicPr>
        <p:blipFill rotWithShape="1">
          <a:blip r:embed="rId3">
            <a:alphaModFix/>
          </a:blip>
          <a:srcRect t="9543"/>
          <a:stretch/>
        </p:blipFill>
        <p:spPr>
          <a:xfrm>
            <a:off x="0" y="1"/>
            <a:ext cx="9143999" cy="4514599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2"/>
          <p:cNvSpPr/>
          <p:nvPr/>
        </p:nvSpPr>
        <p:spPr>
          <a:xfrm>
            <a:off x="51600" y="2361850"/>
            <a:ext cx="9040800" cy="227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2"/>
          <p:cNvSpPr/>
          <p:nvPr/>
        </p:nvSpPr>
        <p:spPr>
          <a:xfrm>
            <a:off x="3970625" y="1829650"/>
            <a:ext cx="1062900" cy="855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4" name="Google Shape;704;p92"/>
          <p:cNvPicPr preferRelativeResize="0"/>
          <p:nvPr/>
        </p:nvPicPr>
        <p:blipFill rotWithShape="1">
          <a:blip r:embed="rId4">
            <a:alphaModFix/>
          </a:blip>
          <a:srcRect l="14825" r="14136"/>
          <a:stretch/>
        </p:blipFill>
        <p:spPr>
          <a:xfrm>
            <a:off x="1270125" y="3116845"/>
            <a:ext cx="1990000" cy="202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92"/>
          <p:cNvPicPr preferRelativeResize="0"/>
          <p:nvPr/>
        </p:nvPicPr>
        <p:blipFill rotWithShape="1">
          <a:blip r:embed="rId5">
            <a:alphaModFix/>
          </a:blip>
          <a:srcRect l="42419" t="19606" b="10094"/>
          <a:stretch/>
        </p:blipFill>
        <p:spPr>
          <a:xfrm>
            <a:off x="6123225" y="2037498"/>
            <a:ext cx="1584475" cy="193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7951" y="2361862"/>
            <a:ext cx="1895575" cy="161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4698" y="3368325"/>
            <a:ext cx="1775175" cy="177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17225" y="3179313"/>
            <a:ext cx="1775175" cy="177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9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588" y="1829650"/>
            <a:ext cx="1400175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9"/>
          <p:cNvSpPr txBox="1">
            <a:spLocks noGrp="1"/>
          </p:cNvSpPr>
          <p:nvPr>
            <p:ph type="body" idx="1"/>
          </p:nvPr>
        </p:nvSpPr>
        <p:spPr>
          <a:xfrm>
            <a:off x="6238900" y="541600"/>
            <a:ext cx="17541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2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Deslizar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59" descr="i_2_3_slid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1575" y="1228550"/>
            <a:ext cx="2568750" cy="37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9" descr="i_2_3_ta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8725" y="1044275"/>
            <a:ext cx="2607350" cy="377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9"/>
          <p:cNvSpPr txBox="1"/>
          <p:nvPr/>
        </p:nvSpPr>
        <p:spPr>
          <a:xfrm>
            <a:off x="1783725" y="425075"/>
            <a:ext cx="12585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0000FF"/>
                </a:solidFill>
              </a:rPr>
              <a:t>Tocar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"/>
          <p:cNvSpPr txBox="1">
            <a:spLocks noGrp="1"/>
          </p:cNvSpPr>
          <p:nvPr>
            <p:ph type="body" idx="1"/>
          </p:nvPr>
        </p:nvSpPr>
        <p:spPr>
          <a:xfrm>
            <a:off x="3816825" y="0"/>
            <a:ext cx="17421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7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pt-BR" sz="3700" b="1" dirty="0">
                <a:solidFill>
                  <a:srgbClr val="0000FF"/>
                </a:solidFill>
              </a:rPr>
              <a:t>oom </a:t>
            </a:r>
            <a:endParaRPr sz="3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60" descr="i_2_3_pinch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825" y="1317375"/>
            <a:ext cx="2910525" cy="37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60"/>
          <p:cNvSpPr/>
          <p:nvPr/>
        </p:nvSpPr>
        <p:spPr>
          <a:xfrm rot="-3633989">
            <a:off x="2153716" y="1844904"/>
            <a:ext cx="506702" cy="201498"/>
          </a:xfrm>
          <a:prstGeom prst="rightArrow">
            <a:avLst>
              <a:gd name="adj1" fmla="val 50000"/>
              <a:gd name="adj2" fmla="val 90541"/>
            </a:avLst>
          </a:prstGeom>
          <a:solidFill>
            <a:srgbClr val="00AE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60"/>
          <p:cNvSpPr/>
          <p:nvPr/>
        </p:nvSpPr>
        <p:spPr>
          <a:xfrm rot="7166846">
            <a:off x="1382700" y="3377594"/>
            <a:ext cx="480244" cy="201498"/>
          </a:xfrm>
          <a:prstGeom prst="rightArrow">
            <a:avLst>
              <a:gd name="adj1" fmla="val 50000"/>
              <a:gd name="adj2" fmla="val 102781"/>
            </a:avLst>
          </a:prstGeom>
          <a:solidFill>
            <a:srgbClr val="00AE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60" descr="i_2_3_pinch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8025" y="1455137"/>
            <a:ext cx="2910525" cy="37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0"/>
          <p:cNvSpPr/>
          <p:nvPr/>
        </p:nvSpPr>
        <p:spPr>
          <a:xfrm rot="7166011">
            <a:off x="7022484" y="2011745"/>
            <a:ext cx="506702" cy="201498"/>
          </a:xfrm>
          <a:prstGeom prst="rightArrow">
            <a:avLst>
              <a:gd name="adj1" fmla="val 50000"/>
              <a:gd name="adj2" fmla="val 90541"/>
            </a:avLst>
          </a:prstGeom>
          <a:solidFill>
            <a:srgbClr val="00AE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60"/>
          <p:cNvSpPr/>
          <p:nvPr/>
        </p:nvSpPr>
        <p:spPr>
          <a:xfrm rot="-3633154">
            <a:off x="6237506" y="3448460"/>
            <a:ext cx="480244" cy="201498"/>
          </a:xfrm>
          <a:prstGeom prst="rightArrow">
            <a:avLst>
              <a:gd name="adj1" fmla="val 50000"/>
              <a:gd name="adj2" fmla="val 102781"/>
            </a:avLst>
          </a:prstGeom>
          <a:solidFill>
            <a:srgbClr val="00AE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60"/>
          <p:cNvSpPr txBox="1"/>
          <p:nvPr/>
        </p:nvSpPr>
        <p:spPr>
          <a:xfrm>
            <a:off x="1263525" y="824888"/>
            <a:ext cx="25533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/>
              <a:t>aumentar</a:t>
            </a:r>
            <a:endParaRPr sz="3800"/>
          </a:p>
        </p:txBody>
      </p:sp>
      <p:sp>
        <p:nvSpPr>
          <p:cNvPr id="384" name="Google Shape;384;p60"/>
          <p:cNvSpPr txBox="1"/>
          <p:nvPr/>
        </p:nvSpPr>
        <p:spPr>
          <a:xfrm>
            <a:off x="6414075" y="1060425"/>
            <a:ext cx="1881600" cy="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/>
              <a:t>diminuir</a:t>
            </a:r>
            <a:endParaRPr sz="23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3634" y="746476"/>
            <a:ext cx="8520600" cy="572700"/>
          </a:xfrm>
        </p:spPr>
        <p:txBody>
          <a:bodyPr/>
          <a:lstStyle/>
          <a:p>
            <a:r>
              <a:rPr lang="pt-BR" b="1" dirty="0" smtClean="0"/>
              <a:t>Você conhece os EMOJIS ??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1327" y="1487771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050" dirty="0"/>
          </a:p>
          <a:p>
            <a:pPr marL="0" indent="0">
              <a:buNone/>
            </a:pPr>
            <a:r>
              <a:rPr lang="pt-BR" sz="2800" dirty="0" smtClean="0"/>
              <a:t>Com origem no Japão, os </a:t>
            </a:r>
            <a:r>
              <a:rPr lang="pt-BR" sz="2800" b="1" dirty="0" err="1" smtClean="0"/>
              <a:t>emojis</a:t>
            </a:r>
            <a:r>
              <a:rPr lang="pt-BR" sz="2800" dirty="0" smtClean="0"/>
              <a:t> são </a:t>
            </a:r>
          </a:p>
          <a:p>
            <a:pPr marL="0" indent="0">
              <a:buNone/>
            </a:pPr>
            <a:r>
              <a:rPr lang="pt-BR" sz="2800" dirty="0" smtClean="0"/>
              <a:t>imagens (– carinhas) usados em </a:t>
            </a:r>
          </a:p>
          <a:p>
            <a:pPr marL="0" indent="0">
              <a:buNone/>
            </a:pPr>
            <a:r>
              <a:rPr lang="pt-BR" sz="2800" dirty="0" smtClean="0"/>
              <a:t>mensagens eletrônicas e páginas </a:t>
            </a:r>
          </a:p>
          <a:p>
            <a:pPr marL="0" indent="0">
              <a:buNone/>
            </a:pPr>
            <a:r>
              <a:rPr lang="pt-BR" sz="2800" dirty="0" smtClean="0"/>
              <a:t>web.</a:t>
            </a:r>
            <a:endParaRPr lang="pt-B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7774"/>
            <a:ext cx="3007221" cy="225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5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22232" y="1415601"/>
            <a:ext cx="8520600" cy="3416400"/>
          </a:xfrm>
        </p:spPr>
        <p:txBody>
          <a:bodyPr/>
          <a:lstStyle/>
          <a:p>
            <a:r>
              <a:rPr lang="pt-BR" dirty="0" smtClean="0"/>
              <a:t>ÍCONES </a:t>
            </a:r>
          </a:p>
          <a:p>
            <a:pPr marL="114300" indent="0">
              <a:buNone/>
            </a:pP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COMPARTILHAR</a:t>
            </a:r>
          </a:p>
          <a:p>
            <a:pPr marL="114300" indent="0">
              <a:buNone/>
            </a:pP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ESCANEAR</a:t>
            </a:r>
          </a:p>
          <a:p>
            <a:endParaRPr lang="pt-BR" dirty="0"/>
          </a:p>
          <a:p>
            <a:endParaRPr lang="pt-BR" dirty="0" smtClean="0"/>
          </a:p>
          <a:p>
            <a:r>
              <a:rPr lang="pt-BR" dirty="0" smtClean="0"/>
              <a:t>POSTAR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974690" y="231112"/>
            <a:ext cx="4481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smtClean="0"/>
              <a:t>GLOSSÁRIO</a:t>
            </a:r>
            <a:endParaRPr lang="pt-BR" sz="4400" b="1" dirty="0"/>
          </a:p>
        </p:txBody>
      </p:sp>
      <p:pic>
        <p:nvPicPr>
          <p:cNvPr id="1026" name="Picture 2" descr="duvida-icon – Dellgrap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14" y="918310"/>
            <a:ext cx="3441734" cy="344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444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80087"/>
            <a:ext cx="9408900" cy="60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74"/>
          <p:cNvSpPr txBox="1"/>
          <p:nvPr/>
        </p:nvSpPr>
        <p:spPr>
          <a:xfrm>
            <a:off x="2440750" y="862775"/>
            <a:ext cx="49935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500" b="1">
                <a:highlight>
                  <a:srgbClr val="A2C4C9"/>
                </a:highlight>
              </a:rPr>
              <a:t>CONEXÃO</a:t>
            </a:r>
            <a:endParaRPr sz="6500" b="1">
              <a:highlight>
                <a:srgbClr val="A2C4C9"/>
              </a:highlight>
            </a:endParaRPr>
          </a:p>
        </p:txBody>
      </p:sp>
      <p:sp>
        <p:nvSpPr>
          <p:cNvPr id="526" name="Google Shape;526;p74"/>
          <p:cNvSpPr txBox="1"/>
          <p:nvPr/>
        </p:nvSpPr>
        <p:spPr>
          <a:xfrm>
            <a:off x="6860100" y="4899300"/>
            <a:ext cx="2283900" cy="2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/>
              <a:t>https://blog.tecjump.com.br/conexao-de-internet/</a:t>
            </a:r>
            <a:endParaRPr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5"/>
          <p:cNvSpPr txBox="1">
            <a:spLocks noGrp="1"/>
          </p:cNvSpPr>
          <p:nvPr>
            <p:ph type="title"/>
          </p:nvPr>
        </p:nvSpPr>
        <p:spPr>
          <a:xfrm>
            <a:off x="1537300" y="0"/>
            <a:ext cx="3866700" cy="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QUAL É A SUA  ???</a:t>
            </a:r>
            <a:endParaRPr/>
          </a:p>
        </p:txBody>
      </p:sp>
      <p:sp>
        <p:nvSpPr>
          <p:cNvPr id="532" name="Google Shape;532;p75"/>
          <p:cNvSpPr txBox="1"/>
          <p:nvPr/>
        </p:nvSpPr>
        <p:spPr>
          <a:xfrm>
            <a:off x="396600" y="1933450"/>
            <a:ext cx="1003800" cy="11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/>
          </a:p>
        </p:txBody>
      </p:sp>
      <p:sp>
        <p:nvSpPr>
          <p:cNvPr id="533" name="Google Shape;533;p75"/>
          <p:cNvSpPr/>
          <p:nvPr/>
        </p:nvSpPr>
        <p:spPr>
          <a:xfrm>
            <a:off x="3272400" y="1196925"/>
            <a:ext cx="1437600" cy="12456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/>
              <a:t>4G</a:t>
            </a:r>
            <a:endParaRPr sz="3900"/>
          </a:p>
        </p:txBody>
      </p:sp>
      <p:sp>
        <p:nvSpPr>
          <p:cNvPr id="534" name="Google Shape;534;p75"/>
          <p:cNvSpPr/>
          <p:nvPr/>
        </p:nvSpPr>
        <p:spPr>
          <a:xfrm>
            <a:off x="1016300" y="1054775"/>
            <a:ext cx="1279200" cy="11649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/>
              <a:t>3G</a:t>
            </a:r>
            <a:endParaRPr sz="3700"/>
          </a:p>
        </p:txBody>
      </p:sp>
      <p:sp>
        <p:nvSpPr>
          <p:cNvPr id="535" name="Google Shape;535;p75"/>
          <p:cNvSpPr/>
          <p:nvPr/>
        </p:nvSpPr>
        <p:spPr>
          <a:xfrm>
            <a:off x="1314250" y="3124138"/>
            <a:ext cx="1437600" cy="13200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/>
              <a:t>WI-FI</a:t>
            </a:r>
            <a:endParaRPr sz="2600" b="1"/>
          </a:p>
        </p:txBody>
      </p:sp>
      <p:sp>
        <p:nvSpPr>
          <p:cNvPr id="536" name="Google Shape;536;p75"/>
          <p:cNvSpPr/>
          <p:nvPr/>
        </p:nvSpPr>
        <p:spPr>
          <a:xfrm>
            <a:off x="6593250" y="3210750"/>
            <a:ext cx="1624800" cy="15825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/>
              <a:t>CABO</a:t>
            </a:r>
            <a:endParaRPr sz="2500" b="1"/>
          </a:p>
        </p:txBody>
      </p:sp>
      <p:cxnSp>
        <p:nvCxnSpPr>
          <p:cNvPr id="537" name="Google Shape;537;p75"/>
          <p:cNvCxnSpPr>
            <a:stCxn id="534" idx="5"/>
            <a:endCxn id="535" idx="1"/>
          </p:cNvCxnSpPr>
          <p:nvPr/>
        </p:nvCxnSpPr>
        <p:spPr>
          <a:xfrm flipH="1">
            <a:off x="1524665" y="2049079"/>
            <a:ext cx="583500" cy="126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8" name="Google Shape;538;p75"/>
          <p:cNvCxnSpPr>
            <a:stCxn id="534" idx="7"/>
            <a:endCxn id="533" idx="2"/>
          </p:cNvCxnSpPr>
          <p:nvPr/>
        </p:nvCxnSpPr>
        <p:spPr>
          <a:xfrm>
            <a:off x="2108165" y="1225371"/>
            <a:ext cx="1164300" cy="59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9" name="Google Shape;539;p75"/>
          <p:cNvCxnSpPr>
            <a:stCxn id="535" idx="7"/>
            <a:endCxn id="533" idx="4"/>
          </p:cNvCxnSpPr>
          <p:nvPr/>
        </p:nvCxnSpPr>
        <p:spPr>
          <a:xfrm rot="10800000" flipH="1">
            <a:off x="2541318" y="2442647"/>
            <a:ext cx="1449900" cy="87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0" name="Google Shape;540;p75"/>
          <p:cNvCxnSpPr>
            <a:stCxn id="533" idx="6"/>
            <a:endCxn id="536" idx="0"/>
          </p:cNvCxnSpPr>
          <p:nvPr/>
        </p:nvCxnSpPr>
        <p:spPr>
          <a:xfrm>
            <a:off x="4710000" y="1819725"/>
            <a:ext cx="2695800" cy="139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1" name="Google Shape;541;p75"/>
          <p:cNvCxnSpPr>
            <a:stCxn id="535" idx="6"/>
            <a:endCxn id="536" idx="3"/>
          </p:cNvCxnSpPr>
          <p:nvPr/>
        </p:nvCxnSpPr>
        <p:spPr>
          <a:xfrm>
            <a:off x="2751850" y="3784138"/>
            <a:ext cx="4079400" cy="77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2" name="Google Shape;542;p75"/>
          <p:cNvCxnSpPr>
            <a:stCxn id="534" idx="6"/>
            <a:endCxn id="536" idx="2"/>
          </p:cNvCxnSpPr>
          <p:nvPr/>
        </p:nvCxnSpPr>
        <p:spPr>
          <a:xfrm>
            <a:off x="2295500" y="1637225"/>
            <a:ext cx="4297800" cy="236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3" name="Google Shape;543;p75"/>
          <p:cNvSpPr/>
          <p:nvPr/>
        </p:nvSpPr>
        <p:spPr>
          <a:xfrm>
            <a:off x="7406225" y="700400"/>
            <a:ext cx="1437600" cy="12456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/>
              <a:t>5G</a:t>
            </a:r>
            <a:endParaRPr sz="3900"/>
          </a:p>
        </p:txBody>
      </p:sp>
      <p:cxnSp>
        <p:nvCxnSpPr>
          <p:cNvPr id="544" name="Google Shape;544;p75"/>
          <p:cNvCxnSpPr>
            <a:stCxn id="535" idx="0"/>
            <a:endCxn id="543" idx="3"/>
          </p:cNvCxnSpPr>
          <p:nvPr/>
        </p:nvCxnSpPr>
        <p:spPr>
          <a:xfrm rot="10800000" flipH="1">
            <a:off x="2033050" y="1763638"/>
            <a:ext cx="5583600" cy="136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5" name="Google Shape;545;p75"/>
          <p:cNvCxnSpPr>
            <a:stCxn id="543" idx="1"/>
            <a:endCxn id="533" idx="7"/>
          </p:cNvCxnSpPr>
          <p:nvPr/>
        </p:nvCxnSpPr>
        <p:spPr>
          <a:xfrm flipH="1">
            <a:off x="4499457" y="882814"/>
            <a:ext cx="3117300" cy="49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6" name="Google Shape;546;p75"/>
          <p:cNvCxnSpPr>
            <a:stCxn id="543" idx="4"/>
            <a:endCxn id="536" idx="7"/>
          </p:cNvCxnSpPr>
          <p:nvPr/>
        </p:nvCxnSpPr>
        <p:spPr>
          <a:xfrm flipH="1">
            <a:off x="7980125" y="1946000"/>
            <a:ext cx="144900" cy="149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7" name="Google Shape;547;p75"/>
          <p:cNvSpPr/>
          <p:nvPr/>
        </p:nvSpPr>
        <p:spPr>
          <a:xfrm>
            <a:off x="3681138" y="3516525"/>
            <a:ext cx="1536900" cy="14343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/>
              <a:t>  </a:t>
            </a:r>
            <a:r>
              <a:rPr lang="pt-BR" sz="5100"/>
              <a:t>?</a:t>
            </a:r>
            <a:endParaRPr sz="5100"/>
          </a:p>
        </p:txBody>
      </p:sp>
      <p:cxnSp>
        <p:nvCxnSpPr>
          <p:cNvPr id="548" name="Google Shape;548;p75"/>
          <p:cNvCxnSpPr>
            <a:stCxn id="547" idx="0"/>
            <a:endCxn id="533" idx="5"/>
          </p:cNvCxnSpPr>
          <p:nvPr/>
        </p:nvCxnSpPr>
        <p:spPr>
          <a:xfrm rot="10800000" flipH="1">
            <a:off x="4449588" y="2260125"/>
            <a:ext cx="49800" cy="125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9" name="Google Shape;549;p75"/>
          <p:cNvCxnSpPr>
            <a:stCxn id="547" idx="7"/>
            <a:endCxn id="543" idx="4"/>
          </p:cNvCxnSpPr>
          <p:nvPr/>
        </p:nvCxnSpPr>
        <p:spPr>
          <a:xfrm rot="10800000" flipH="1">
            <a:off x="4992964" y="1946073"/>
            <a:ext cx="3132000" cy="178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0" name="Google Shape;550;p75"/>
          <p:cNvCxnSpPr>
            <a:stCxn id="547" idx="2"/>
            <a:endCxn id="534" idx="4"/>
          </p:cNvCxnSpPr>
          <p:nvPr/>
        </p:nvCxnSpPr>
        <p:spPr>
          <a:xfrm rot="10800000">
            <a:off x="1655838" y="2219775"/>
            <a:ext cx="2025300" cy="201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1" name="Google Shape;551;p75"/>
          <p:cNvCxnSpPr>
            <a:stCxn id="547" idx="4"/>
            <a:endCxn id="535" idx="5"/>
          </p:cNvCxnSpPr>
          <p:nvPr/>
        </p:nvCxnSpPr>
        <p:spPr>
          <a:xfrm rot="10800000">
            <a:off x="2541288" y="4250925"/>
            <a:ext cx="1908300" cy="69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2" name="Google Shape;552;p75"/>
          <p:cNvCxnSpPr>
            <a:stCxn id="547" idx="6"/>
            <a:endCxn id="536" idx="1"/>
          </p:cNvCxnSpPr>
          <p:nvPr/>
        </p:nvCxnSpPr>
        <p:spPr>
          <a:xfrm rot="10800000" flipH="1">
            <a:off x="5218038" y="3442575"/>
            <a:ext cx="1613100" cy="79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53" name="Google Shape;55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325" y="272170"/>
            <a:ext cx="2215538" cy="332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75"/>
          <p:cNvSpPr txBox="1"/>
          <p:nvPr/>
        </p:nvSpPr>
        <p:spPr>
          <a:xfrm>
            <a:off x="5218050" y="47932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/>
              <a:t>Imagem:https://podecomparar.com.br/telecom/blog/conexao/tipos-conexao-internet-cabo-fibra-hfc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6"/>
          <p:cNvSpPr txBox="1">
            <a:spLocks noGrp="1"/>
          </p:cNvSpPr>
          <p:nvPr>
            <p:ph type="title"/>
          </p:nvPr>
        </p:nvSpPr>
        <p:spPr>
          <a:xfrm>
            <a:off x="151650" y="90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Wi-fi</a:t>
            </a:r>
            <a:endParaRPr sz="4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76"/>
          <p:cNvSpPr txBox="1">
            <a:spLocks noGrp="1"/>
          </p:cNvSpPr>
          <p:nvPr>
            <p:ph type="body" idx="1"/>
          </p:nvPr>
        </p:nvSpPr>
        <p:spPr>
          <a:xfrm>
            <a:off x="1140250" y="749025"/>
            <a:ext cx="7866600" cy="21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 uma tecnologia </a:t>
            </a:r>
            <a:r>
              <a:rPr lang="pt-BR" sz="2400">
                <a:solidFill>
                  <a:srgbClr val="000000"/>
                </a:solidFill>
              </a:rPr>
              <a:t>que</a:t>
            </a: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>
                <a:solidFill>
                  <a:srgbClr val="000000"/>
                </a:solidFill>
              </a:rPr>
              <a:t>permite a conexão com a internet entre vários dispositivos sem usar cabos ou fios. </a:t>
            </a:r>
            <a:endParaRPr sz="2400">
              <a:solidFill>
                <a:srgbClr val="000000"/>
              </a:solidFill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400">
              <a:solidFill>
                <a:srgbClr val="000000"/>
              </a:solidFill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Alguns locais públicos já possuem Wi-fi.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9277" y="2631056"/>
            <a:ext cx="2032975" cy="219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6500" y="2759977"/>
            <a:ext cx="1721401" cy="172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6"/>
          <p:cNvSpPr txBox="1"/>
          <p:nvPr/>
        </p:nvSpPr>
        <p:spPr>
          <a:xfrm>
            <a:off x="1441550" y="4481375"/>
            <a:ext cx="18327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/>
              <a:t>Imagem:https://www.comercialrf.com.br/camera-wifi-hd-360-p145</a:t>
            </a:r>
            <a:endParaRPr sz="600"/>
          </a:p>
        </p:txBody>
      </p:sp>
      <p:pic>
        <p:nvPicPr>
          <p:cNvPr id="565" name="Google Shape;565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9311" y="2750088"/>
            <a:ext cx="1954900" cy="19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76"/>
          <p:cNvSpPr txBox="1"/>
          <p:nvPr/>
        </p:nvSpPr>
        <p:spPr>
          <a:xfrm>
            <a:off x="3857250" y="4394800"/>
            <a:ext cx="21990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/>
              <a:t>https://www.mobly.com.br/adesivo-wifi-wireless-para-ambientes-com-rede-wifi-modelo-1-463155.html</a:t>
            </a:r>
            <a:endParaRPr sz="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471</Words>
  <Application>Microsoft Office PowerPoint</Application>
  <PresentationFormat>Apresentação na tela (16:9)</PresentationFormat>
  <Paragraphs>144</Paragraphs>
  <Slides>24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Calibri</vt:lpstr>
      <vt:lpstr>Simple Light</vt:lpstr>
      <vt:lpstr>Tema do Office</vt:lpstr>
      <vt:lpstr>Apresentação do PowerPoint</vt:lpstr>
      <vt:lpstr>O que são os Gestos?</vt:lpstr>
      <vt:lpstr>Apresentação do PowerPoint</vt:lpstr>
      <vt:lpstr>Apresentação do PowerPoint</vt:lpstr>
      <vt:lpstr>Você conhece os EMOJIS ??</vt:lpstr>
      <vt:lpstr>Apresentação do PowerPoint</vt:lpstr>
      <vt:lpstr>Apresentação do PowerPoint</vt:lpstr>
      <vt:lpstr>QUAL É A SUA  ???</vt:lpstr>
      <vt:lpstr>Wi-fi</vt:lpstr>
      <vt:lpstr>Como Conectar a rede Wi-fi ???</vt:lpstr>
      <vt:lpstr>Vamos ao passo a passo </vt:lpstr>
      <vt:lpstr>Apresentação do PowerPoint</vt:lpstr>
      <vt:lpstr>Apresentação do PowerPoint</vt:lpstr>
      <vt:lpstr>Apresentação do PowerPoint</vt:lpstr>
      <vt:lpstr>Vamos ao passo a passo </vt:lpstr>
      <vt:lpstr>Apresentação do PowerPoint</vt:lpstr>
      <vt:lpstr>Apresentação do PowerPoint</vt:lpstr>
      <vt:lpstr>BAIXAR UM APLICATIVO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Vivendo e Aprendendo - Tecnologia 60+</dc:title>
  <dc:creator>Lilian Cliquet</dc:creator>
  <cp:lastModifiedBy>Lilian Cliquet</cp:lastModifiedBy>
  <cp:revision>6</cp:revision>
  <dcterms:modified xsi:type="dcterms:W3CDTF">2020-10-12T21:15:23Z</dcterms:modified>
</cp:coreProperties>
</file>