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6" r:id="rId1"/>
  </p:sldMasterIdLst>
  <p:notesMasterIdLst>
    <p:notesMasterId r:id="rId39"/>
  </p:notesMasterIdLst>
  <p:sldIdLst>
    <p:sldId id="256" r:id="rId2"/>
    <p:sldId id="258" r:id="rId3"/>
    <p:sldId id="308" r:id="rId4"/>
    <p:sldId id="309" r:id="rId5"/>
    <p:sldId id="310" r:id="rId6"/>
    <p:sldId id="311" r:id="rId7"/>
    <p:sldId id="313" r:id="rId8"/>
    <p:sldId id="315" r:id="rId9"/>
    <p:sldId id="312" r:id="rId10"/>
    <p:sldId id="317" r:id="rId11"/>
    <p:sldId id="321" r:id="rId12"/>
    <p:sldId id="316" r:id="rId13"/>
    <p:sldId id="325" r:id="rId14"/>
    <p:sldId id="259" r:id="rId15"/>
    <p:sldId id="267" r:id="rId16"/>
    <p:sldId id="261" r:id="rId17"/>
    <p:sldId id="269" r:id="rId18"/>
    <p:sldId id="320" r:id="rId19"/>
    <p:sldId id="263" r:id="rId20"/>
    <p:sldId id="281" r:id="rId21"/>
    <p:sldId id="291" r:id="rId22"/>
    <p:sldId id="286" r:id="rId23"/>
    <p:sldId id="283" r:id="rId24"/>
    <p:sldId id="318" r:id="rId25"/>
    <p:sldId id="275" r:id="rId26"/>
    <p:sldId id="276" r:id="rId27"/>
    <p:sldId id="319" r:id="rId28"/>
    <p:sldId id="322" r:id="rId29"/>
    <p:sldId id="323" r:id="rId30"/>
    <p:sldId id="324" r:id="rId31"/>
    <p:sldId id="279" r:id="rId32"/>
    <p:sldId id="284" r:id="rId33"/>
    <p:sldId id="326" r:id="rId34"/>
    <p:sldId id="327" r:id="rId35"/>
    <p:sldId id="328" r:id="rId36"/>
    <p:sldId id="265" r:id="rId37"/>
    <p:sldId id="266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444"/>
  </p:normalViewPr>
  <p:slideViewPr>
    <p:cSldViewPr snapToGrid="0" snapToObjects="1">
      <p:cViewPr varScale="1">
        <p:scale>
          <a:sx n="115" d="100"/>
          <a:sy n="115" d="100"/>
        </p:scale>
        <p:origin x="240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29438-F5B0-2D41-8D89-8EFF06580EB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F5BFBE-4D8D-7A42-AD1C-8B38CFEB18AD}">
      <dgm:prSet phldrT="[Text]"/>
      <dgm:spPr/>
      <dgm:t>
        <a:bodyPr/>
        <a:lstStyle/>
        <a:p>
          <a:r>
            <a:rPr lang="en-US" dirty="0" err="1"/>
            <a:t>Medidas</a:t>
          </a:r>
          <a:r>
            <a:rPr lang="en-US" dirty="0"/>
            <a:t> </a:t>
          </a:r>
          <a:r>
            <a:rPr lang="en-US" dirty="0" err="1"/>
            <a:t>gerais</a:t>
          </a:r>
          <a:endParaRPr lang="en-US" dirty="0"/>
        </a:p>
      </dgm:t>
    </dgm:pt>
    <dgm:pt modelId="{0FC8C00D-6690-D847-8FC1-F23D1BCD1F34}" type="parTrans" cxnId="{AE1268D4-B274-4B45-96B2-BB5CB81000B1}">
      <dgm:prSet/>
      <dgm:spPr/>
      <dgm:t>
        <a:bodyPr/>
        <a:lstStyle/>
        <a:p>
          <a:endParaRPr lang="en-US"/>
        </a:p>
      </dgm:t>
    </dgm:pt>
    <dgm:pt modelId="{C4AC5D28-83E8-7E44-A6EB-C6BE0425FF6B}" type="sibTrans" cxnId="{AE1268D4-B274-4B45-96B2-BB5CB81000B1}">
      <dgm:prSet/>
      <dgm:spPr/>
      <dgm:t>
        <a:bodyPr/>
        <a:lstStyle/>
        <a:p>
          <a:endParaRPr lang="en-US"/>
        </a:p>
      </dgm:t>
    </dgm:pt>
    <dgm:pt modelId="{40ACED5F-F40C-7245-99E5-82F32BB4FCCC}">
      <dgm:prSet phldrT="[Text]"/>
      <dgm:spPr/>
      <dgm:t>
        <a:bodyPr/>
        <a:lstStyle/>
        <a:p>
          <a:pPr>
            <a:buClr>
              <a:schemeClr val="accent1"/>
            </a:buClr>
          </a:pPr>
          <a:r>
            <a:rPr lang="en-US" u="none" dirty="0" err="1"/>
            <a:t>Descrição</a:t>
          </a:r>
          <a:r>
            <a:rPr lang="en-US" u="none" dirty="0"/>
            <a:t> da rede </a:t>
          </a:r>
          <a:r>
            <a:rPr lang="en-US" u="none" dirty="0" err="1"/>
            <a:t>como</a:t>
          </a:r>
          <a:r>
            <a:rPr lang="en-US" u="none" dirty="0"/>
            <a:t> um </a:t>
          </a:r>
          <a:r>
            <a:rPr lang="en-US" u="none" dirty="0" err="1"/>
            <a:t>todo</a:t>
          </a:r>
          <a:endParaRPr lang="en-US" u="none" dirty="0"/>
        </a:p>
      </dgm:t>
    </dgm:pt>
    <dgm:pt modelId="{ACCB18E7-26D6-5145-AA4B-C00B10E67C2E}" type="parTrans" cxnId="{210A0CEF-07E5-2C45-AE79-868138417D19}">
      <dgm:prSet/>
      <dgm:spPr/>
      <dgm:t>
        <a:bodyPr/>
        <a:lstStyle/>
        <a:p>
          <a:endParaRPr lang="en-US"/>
        </a:p>
      </dgm:t>
    </dgm:pt>
    <dgm:pt modelId="{10B9114A-D597-6B4F-9DBB-8827A2A6FF4E}" type="sibTrans" cxnId="{210A0CEF-07E5-2C45-AE79-868138417D19}">
      <dgm:prSet/>
      <dgm:spPr/>
      <dgm:t>
        <a:bodyPr/>
        <a:lstStyle/>
        <a:p>
          <a:endParaRPr lang="en-US"/>
        </a:p>
      </dgm:t>
    </dgm:pt>
    <dgm:pt modelId="{A91BA8E3-4FA3-ED4A-A07B-8DC784E0D8FA}">
      <dgm:prSet phldrT="[Text]"/>
      <dgm:spPr/>
      <dgm:t>
        <a:bodyPr/>
        <a:lstStyle/>
        <a:p>
          <a:r>
            <a:rPr lang="en-US" dirty="0" err="1"/>
            <a:t>Medidas</a:t>
          </a:r>
          <a:r>
            <a:rPr lang="en-US" dirty="0"/>
            <a:t> de </a:t>
          </a:r>
          <a:r>
            <a:rPr lang="en-US" dirty="0" err="1"/>
            <a:t>coesão</a:t>
          </a:r>
          <a:endParaRPr lang="en-US" dirty="0"/>
        </a:p>
      </dgm:t>
    </dgm:pt>
    <dgm:pt modelId="{75A6795A-6172-624F-941C-59F450DA1086}" type="parTrans" cxnId="{80EA85E7-CB67-7E41-B026-6F24E4AC1C89}">
      <dgm:prSet/>
      <dgm:spPr/>
      <dgm:t>
        <a:bodyPr/>
        <a:lstStyle/>
        <a:p>
          <a:endParaRPr lang="en-US"/>
        </a:p>
      </dgm:t>
    </dgm:pt>
    <dgm:pt modelId="{07C358B8-807E-9F4E-940E-3154C4D7D82C}" type="sibTrans" cxnId="{80EA85E7-CB67-7E41-B026-6F24E4AC1C89}">
      <dgm:prSet/>
      <dgm:spPr/>
      <dgm:t>
        <a:bodyPr/>
        <a:lstStyle/>
        <a:p>
          <a:endParaRPr lang="en-US"/>
        </a:p>
      </dgm:t>
    </dgm:pt>
    <dgm:pt modelId="{B96E1CC2-A899-A64A-B1C2-FD17D1D3B13F}">
      <dgm:prSet phldrT="[Text]"/>
      <dgm:spPr/>
      <dgm:t>
        <a:bodyPr/>
        <a:lstStyle/>
        <a:p>
          <a:r>
            <a:rPr lang="en-US" u="sng" dirty="0" err="1"/>
            <a:t>Densidade</a:t>
          </a:r>
          <a:endParaRPr lang="en-US" u="sng" dirty="0"/>
        </a:p>
      </dgm:t>
    </dgm:pt>
    <dgm:pt modelId="{C880EE3F-B5A8-CC4C-9387-168021B87F8E}" type="parTrans" cxnId="{2F64084B-C71E-884E-B637-B2DB7DA2A161}">
      <dgm:prSet/>
      <dgm:spPr/>
      <dgm:t>
        <a:bodyPr/>
        <a:lstStyle/>
        <a:p>
          <a:endParaRPr lang="en-US"/>
        </a:p>
      </dgm:t>
    </dgm:pt>
    <dgm:pt modelId="{E5C27D5F-DDCB-DA4B-9BDD-CF4352C26892}" type="sibTrans" cxnId="{2F64084B-C71E-884E-B637-B2DB7DA2A161}">
      <dgm:prSet/>
      <dgm:spPr/>
      <dgm:t>
        <a:bodyPr/>
        <a:lstStyle/>
        <a:p>
          <a:endParaRPr lang="en-US"/>
        </a:p>
      </dgm:t>
    </dgm:pt>
    <dgm:pt modelId="{62CED46F-7214-AF42-9551-DA362F3A8D32}">
      <dgm:prSet phldrT="[Text]"/>
      <dgm:spPr/>
      <dgm:t>
        <a:bodyPr/>
        <a:lstStyle/>
        <a:p>
          <a:r>
            <a:rPr lang="en-US" dirty="0"/>
            <a:t>Etc.</a:t>
          </a:r>
        </a:p>
      </dgm:t>
    </dgm:pt>
    <dgm:pt modelId="{95444111-8074-2748-9F0A-DB0817A9E39F}" type="parTrans" cxnId="{862611DE-ED20-C84F-B6AC-DF12105302D9}">
      <dgm:prSet/>
      <dgm:spPr/>
      <dgm:t>
        <a:bodyPr/>
        <a:lstStyle/>
        <a:p>
          <a:endParaRPr lang="en-US"/>
        </a:p>
      </dgm:t>
    </dgm:pt>
    <dgm:pt modelId="{6F3EA52D-40ED-814A-B67F-3591A3B6F95F}" type="sibTrans" cxnId="{862611DE-ED20-C84F-B6AC-DF12105302D9}">
      <dgm:prSet/>
      <dgm:spPr/>
      <dgm:t>
        <a:bodyPr/>
        <a:lstStyle/>
        <a:p>
          <a:endParaRPr lang="en-US"/>
        </a:p>
      </dgm:t>
    </dgm:pt>
    <dgm:pt modelId="{123F6604-6A22-B542-8703-D4A348F8BEB7}">
      <dgm:prSet phldrT="[Text]"/>
      <dgm:spPr/>
      <dgm:t>
        <a:bodyPr/>
        <a:lstStyle/>
        <a:p>
          <a:r>
            <a:rPr lang="en-US" dirty="0" err="1"/>
            <a:t>Medidas</a:t>
          </a:r>
          <a:r>
            <a:rPr lang="en-US" dirty="0"/>
            <a:t> de </a:t>
          </a:r>
          <a:r>
            <a:rPr lang="en-US" dirty="0" err="1"/>
            <a:t>centralidade</a:t>
          </a:r>
          <a:endParaRPr lang="en-US" dirty="0"/>
        </a:p>
      </dgm:t>
    </dgm:pt>
    <dgm:pt modelId="{4087F829-FB87-3A42-9A3A-F171C7A07EF4}" type="parTrans" cxnId="{9FE84CB6-92AD-7D4A-BB55-1B8C620AA837}">
      <dgm:prSet/>
      <dgm:spPr/>
      <dgm:t>
        <a:bodyPr/>
        <a:lstStyle/>
        <a:p>
          <a:endParaRPr lang="en-US"/>
        </a:p>
      </dgm:t>
    </dgm:pt>
    <dgm:pt modelId="{D2D1C861-D8F5-AE46-A667-F9185E3F633E}" type="sibTrans" cxnId="{9FE84CB6-92AD-7D4A-BB55-1B8C620AA837}">
      <dgm:prSet/>
      <dgm:spPr/>
      <dgm:t>
        <a:bodyPr/>
        <a:lstStyle/>
        <a:p>
          <a:endParaRPr lang="en-US"/>
        </a:p>
      </dgm:t>
    </dgm:pt>
    <dgm:pt modelId="{303D6F0A-D892-114A-92B3-757A9C1AB9D2}">
      <dgm:prSet phldrT="[Text]"/>
      <dgm:spPr/>
      <dgm:t>
        <a:bodyPr/>
        <a:lstStyle/>
        <a:p>
          <a:pPr>
            <a:buClr>
              <a:schemeClr val="accent2"/>
            </a:buClr>
          </a:pPr>
          <a:r>
            <a:rPr lang="en-US" u="sng" dirty="0"/>
            <a:t>Degree</a:t>
          </a:r>
        </a:p>
      </dgm:t>
    </dgm:pt>
    <dgm:pt modelId="{7EE777F1-6D2F-3542-BC8F-251C603E1998}" type="parTrans" cxnId="{A4ED496C-3039-674C-9949-F1479E41AAF2}">
      <dgm:prSet/>
      <dgm:spPr/>
      <dgm:t>
        <a:bodyPr/>
        <a:lstStyle/>
        <a:p>
          <a:endParaRPr lang="en-US"/>
        </a:p>
      </dgm:t>
    </dgm:pt>
    <dgm:pt modelId="{96FE622F-88F7-6748-9053-3F738EABB15E}" type="sibTrans" cxnId="{A4ED496C-3039-674C-9949-F1479E41AAF2}">
      <dgm:prSet/>
      <dgm:spPr/>
      <dgm:t>
        <a:bodyPr/>
        <a:lstStyle/>
        <a:p>
          <a:endParaRPr lang="en-US"/>
        </a:p>
      </dgm:t>
    </dgm:pt>
    <dgm:pt modelId="{3E3A9D00-3C1E-1D49-8283-CD7E302DA0D8}">
      <dgm:prSet phldrT="[Text]"/>
      <dgm:spPr/>
      <dgm:t>
        <a:bodyPr/>
        <a:lstStyle/>
        <a:p>
          <a:r>
            <a:rPr lang="en-US" dirty="0"/>
            <a:t>Etc.</a:t>
          </a:r>
        </a:p>
      </dgm:t>
    </dgm:pt>
    <dgm:pt modelId="{354CF5A7-FECD-1C4E-968C-1240D76EC2B7}" type="parTrans" cxnId="{59CC8004-D1B4-B645-A314-97A28B1E0216}">
      <dgm:prSet/>
      <dgm:spPr/>
      <dgm:t>
        <a:bodyPr/>
        <a:lstStyle/>
        <a:p>
          <a:endParaRPr lang="en-US"/>
        </a:p>
      </dgm:t>
    </dgm:pt>
    <dgm:pt modelId="{936B2CE6-1F5E-1F44-932D-E8FDB1D3BDAD}" type="sibTrans" cxnId="{59CC8004-D1B4-B645-A314-97A28B1E0216}">
      <dgm:prSet/>
      <dgm:spPr/>
      <dgm:t>
        <a:bodyPr/>
        <a:lstStyle/>
        <a:p>
          <a:endParaRPr lang="en-US"/>
        </a:p>
      </dgm:t>
    </dgm:pt>
    <dgm:pt modelId="{51CA0777-4C44-3D4C-AC6D-F093978BA765}">
      <dgm:prSet/>
      <dgm:spPr/>
      <dgm:t>
        <a:bodyPr/>
        <a:lstStyle/>
        <a:p>
          <a:r>
            <a:rPr lang="en-US" dirty="0" err="1"/>
            <a:t>Posição</a:t>
          </a:r>
          <a:r>
            <a:rPr lang="en-US" dirty="0"/>
            <a:t> </a:t>
          </a:r>
          <a:r>
            <a:rPr lang="en-US" dirty="0" err="1"/>
            <a:t>estrutural</a:t>
          </a:r>
          <a:r>
            <a:rPr lang="en-US" dirty="0"/>
            <a:t> de </a:t>
          </a:r>
          <a:r>
            <a:rPr lang="en-US" dirty="0" err="1"/>
            <a:t>atores</a:t>
          </a:r>
          <a:endParaRPr lang="en-US" dirty="0"/>
        </a:p>
      </dgm:t>
    </dgm:pt>
    <dgm:pt modelId="{CD9A83CB-AAAD-8944-85AA-144931E34AD4}" type="parTrans" cxnId="{C25A2F6B-61C2-4B44-BBCC-BB9DE113B1E3}">
      <dgm:prSet/>
      <dgm:spPr/>
      <dgm:t>
        <a:bodyPr/>
        <a:lstStyle/>
        <a:p>
          <a:endParaRPr lang="en-US"/>
        </a:p>
      </dgm:t>
    </dgm:pt>
    <dgm:pt modelId="{56285F7A-2195-744E-A0C2-2E68DBE1BBB1}" type="sibTrans" cxnId="{C25A2F6B-61C2-4B44-BBCC-BB9DE113B1E3}">
      <dgm:prSet/>
      <dgm:spPr/>
      <dgm:t>
        <a:bodyPr/>
        <a:lstStyle/>
        <a:p>
          <a:endParaRPr lang="en-US"/>
        </a:p>
      </dgm:t>
    </dgm:pt>
    <dgm:pt modelId="{19A5395E-0D95-F946-AE60-CB9751A93420}">
      <dgm:prSet/>
      <dgm:spPr/>
      <dgm:t>
        <a:bodyPr/>
        <a:lstStyle/>
        <a:p>
          <a:r>
            <a:rPr lang="en-US"/>
            <a:t>Distribuição de poder </a:t>
          </a:r>
          <a:endParaRPr lang="en-US" dirty="0"/>
        </a:p>
      </dgm:t>
    </dgm:pt>
    <dgm:pt modelId="{4850705F-0E6C-F349-8017-66101B6B5A80}" type="parTrans" cxnId="{C793D141-D737-D648-9AA2-6EC21272EE7F}">
      <dgm:prSet/>
      <dgm:spPr/>
      <dgm:t>
        <a:bodyPr/>
        <a:lstStyle/>
        <a:p>
          <a:endParaRPr lang="en-US"/>
        </a:p>
      </dgm:t>
    </dgm:pt>
    <dgm:pt modelId="{3F4D182E-1432-6C4B-A058-115C04B0FD17}" type="sibTrans" cxnId="{C793D141-D737-D648-9AA2-6EC21272EE7F}">
      <dgm:prSet/>
      <dgm:spPr/>
      <dgm:t>
        <a:bodyPr/>
        <a:lstStyle/>
        <a:p>
          <a:endParaRPr lang="en-US"/>
        </a:p>
      </dgm:t>
    </dgm:pt>
    <dgm:pt modelId="{09619097-4EF0-1541-8587-30001D66B556}">
      <dgm:prSet/>
      <dgm:spPr/>
      <dgm:t>
        <a:bodyPr/>
        <a:lstStyle/>
        <a:p>
          <a:r>
            <a:rPr lang="en-US" dirty="0" err="1"/>
            <a:t>Fluxos</a:t>
          </a:r>
          <a:r>
            <a:rPr lang="en-US" dirty="0"/>
            <a:t> e </a:t>
          </a:r>
          <a:r>
            <a:rPr lang="en-US" dirty="0" err="1"/>
            <a:t>circulação</a:t>
          </a:r>
          <a:endParaRPr lang="en-US" dirty="0"/>
        </a:p>
      </dgm:t>
    </dgm:pt>
    <dgm:pt modelId="{12B8C962-D1D0-8740-96B7-172638B75E91}" type="parTrans" cxnId="{18BFADAE-0D1F-2548-B0EB-98AF1C4231AF}">
      <dgm:prSet/>
      <dgm:spPr/>
      <dgm:t>
        <a:bodyPr/>
        <a:lstStyle/>
        <a:p>
          <a:endParaRPr lang="en-US"/>
        </a:p>
      </dgm:t>
    </dgm:pt>
    <dgm:pt modelId="{7A4D3670-21D2-2147-BB52-70EBC59382DA}" type="sibTrans" cxnId="{18BFADAE-0D1F-2548-B0EB-98AF1C4231AF}">
      <dgm:prSet/>
      <dgm:spPr/>
      <dgm:t>
        <a:bodyPr/>
        <a:lstStyle/>
        <a:p>
          <a:endParaRPr lang="en-US"/>
        </a:p>
      </dgm:t>
    </dgm:pt>
    <dgm:pt modelId="{27625FBD-C38B-AF44-BE3A-E1096FE284B2}">
      <dgm:prSet/>
      <dgm:spPr/>
      <dgm:t>
        <a:bodyPr/>
        <a:lstStyle/>
        <a:p>
          <a:r>
            <a:rPr lang="en-US" u="sng" dirty="0" err="1"/>
            <a:t>Tamanho</a:t>
          </a:r>
          <a:r>
            <a:rPr lang="en-US" u="sng" dirty="0"/>
            <a:t> da rede</a:t>
          </a:r>
        </a:p>
      </dgm:t>
    </dgm:pt>
    <dgm:pt modelId="{D7897643-2185-5348-A147-9C81F8E94649}" type="parTrans" cxnId="{82B683FD-E619-6443-A843-AEE8068DF2A7}">
      <dgm:prSet/>
      <dgm:spPr/>
      <dgm:t>
        <a:bodyPr/>
        <a:lstStyle/>
        <a:p>
          <a:endParaRPr lang="en-US"/>
        </a:p>
      </dgm:t>
    </dgm:pt>
    <dgm:pt modelId="{9A360CE6-8C01-804D-9E3D-84D0BF5F0F93}" type="sibTrans" cxnId="{82B683FD-E619-6443-A843-AEE8068DF2A7}">
      <dgm:prSet/>
      <dgm:spPr/>
      <dgm:t>
        <a:bodyPr/>
        <a:lstStyle/>
        <a:p>
          <a:endParaRPr lang="en-US"/>
        </a:p>
      </dgm:t>
    </dgm:pt>
    <dgm:pt modelId="{C0D48EBE-99C0-184D-8870-55EB6AC8C46A}">
      <dgm:prSet/>
      <dgm:spPr/>
      <dgm:t>
        <a:bodyPr/>
        <a:lstStyle/>
        <a:p>
          <a:r>
            <a:rPr lang="en-US" dirty="0" err="1"/>
            <a:t>Geodésica</a:t>
          </a:r>
          <a:r>
            <a:rPr lang="en-US" dirty="0"/>
            <a:t> (</a:t>
          </a:r>
          <a:r>
            <a:rPr lang="en-US" dirty="0" err="1"/>
            <a:t>distância</a:t>
          </a:r>
          <a:r>
            <a:rPr lang="en-US" dirty="0"/>
            <a:t> e </a:t>
          </a:r>
          <a:r>
            <a:rPr lang="en-US" dirty="0" err="1"/>
            <a:t>número</a:t>
          </a:r>
          <a:r>
            <a:rPr lang="en-US" dirty="0"/>
            <a:t>)</a:t>
          </a:r>
        </a:p>
      </dgm:t>
    </dgm:pt>
    <dgm:pt modelId="{9524828C-50B0-C043-8398-324CFF1B02B2}" type="parTrans" cxnId="{7C58D4D2-8C96-1A4D-953E-AD85B60BF48D}">
      <dgm:prSet/>
      <dgm:spPr/>
      <dgm:t>
        <a:bodyPr/>
        <a:lstStyle/>
        <a:p>
          <a:endParaRPr lang="en-US"/>
        </a:p>
      </dgm:t>
    </dgm:pt>
    <dgm:pt modelId="{F55B2604-94DF-4648-B102-691458AF575C}" type="sibTrans" cxnId="{7C58D4D2-8C96-1A4D-953E-AD85B60BF48D}">
      <dgm:prSet/>
      <dgm:spPr/>
      <dgm:t>
        <a:bodyPr/>
        <a:lstStyle/>
        <a:p>
          <a:endParaRPr lang="en-US"/>
        </a:p>
      </dgm:t>
    </dgm:pt>
    <dgm:pt modelId="{963F1DA1-29F0-F349-AF1E-46914C73A990}">
      <dgm:prSet/>
      <dgm:spPr/>
      <dgm:t>
        <a:bodyPr/>
        <a:lstStyle/>
        <a:p>
          <a:r>
            <a:rPr lang="en-US" dirty="0"/>
            <a:t>Clusters</a:t>
          </a:r>
        </a:p>
      </dgm:t>
    </dgm:pt>
    <dgm:pt modelId="{3248DC95-FA82-984B-8298-B4E43E8FFAA3}" type="parTrans" cxnId="{FF935E7A-6681-8840-A943-521F36D9C834}">
      <dgm:prSet/>
      <dgm:spPr/>
      <dgm:t>
        <a:bodyPr/>
        <a:lstStyle/>
        <a:p>
          <a:endParaRPr lang="en-US"/>
        </a:p>
      </dgm:t>
    </dgm:pt>
    <dgm:pt modelId="{25842106-0495-334C-AE83-1987F4707D52}" type="sibTrans" cxnId="{FF935E7A-6681-8840-A943-521F36D9C834}">
      <dgm:prSet/>
      <dgm:spPr/>
      <dgm:t>
        <a:bodyPr/>
        <a:lstStyle/>
        <a:p>
          <a:endParaRPr lang="en-US"/>
        </a:p>
      </dgm:t>
    </dgm:pt>
    <dgm:pt modelId="{04111F52-4B8B-CE4E-93A6-87769E39FB95}">
      <dgm:prSet/>
      <dgm:spPr/>
      <dgm:t>
        <a:bodyPr/>
        <a:lstStyle/>
        <a:p>
          <a:r>
            <a:rPr lang="en-US" dirty="0"/>
            <a:t>Reachability</a:t>
          </a:r>
        </a:p>
      </dgm:t>
    </dgm:pt>
    <dgm:pt modelId="{2D2DFC33-E8C7-A444-998C-4C6FB22009ED}" type="sibTrans" cxnId="{58C4C7DF-6CCF-4443-B3AC-85A9E4A6C127}">
      <dgm:prSet/>
      <dgm:spPr/>
      <dgm:t>
        <a:bodyPr/>
        <a:lstStyle/>
        <a:p>
          <a:endParaRPr lang="en-US"/>
        </a:p>
      </dgm:t>
    </dgm:pt>
    <dgm:pt modelId="{90BF0062-FBD1-934B-9269-F435CA032F80}" type="parTrans" cxnId="{58C4C7DF-6CCF-4443-B3AC-85A9E4A6C127}">
      <dgm:prSet/>
      <dgm:spPr/>
      <dgm:t>
        <a:bodyPr/>
        <a:lstStyle/>
        <a:p>
          <a:endParaRPr lang="en-US"/>
        </a:p>
      </dgm:t>
    </dgm:pt>
    <dgm:pt modelId="{40BE3084-4D72-9E40-8B98-24FB9569D32C}">
      <dgm:prSet/>
      <dgm:spPr/>
      <dgm:t>
        <a:bodyPr/>
        <a:lstStyle/>
        <a:p>
          <a:r>
            <a:rPr lang="en-US" dirty="0"/>
            <a:t>Closeness</a:t>
          </a:r>
        </a:p>
      </dgm:t>
    </dgm:pt>
    <dgm:pt modelId="{0FD90C56-9264-FC4F-BE52-C8601DF2878E}" type="parTrans" cxnId="{0F6DEC4F-9165-D24B-B434-A170E79FBA0E}">
      <dgm:prSet/>
      <dgm:spPr/>
      <dgm:t>
        <a:bodyPr/>
        <a:lstStyle/>
        <a:p>
          <a:endParaRPr lang="en-US"/>
        </a:p>
      </dgm:t>
    </dgm:pt>
    <dgm:pt modelId="{097AF33E-7F96-B14E-8416-72A0183E20BC}" type="sibTrans" cxnId="{0F6DEC4F-9165-D24B-B434-A170E79FBA0E}">
      <dgm:prSet/>
      <dgm:spPr/>
      <dgm:t>
        <a:bodyPr/>
        <a:lstStyle/>
        <a:p>
          <a:endParaRPr lang="en-US"/>
        </a:p>
      </dgm:t>
    </dgm:pt>
    <dgm:pt modelId="{E41C5462-5F6F-7C49-8C62-D43EC772313F}">
      <dgm:prSet/>
      <dgm:spPr/>
      <dgm:t>
        <a:bodyPr/>
        <a:lstStyle/>
        <a:p>
          <a:r>
            <a:rPr lang="en-US" dirty="0"/>
            <a:t>Power (</a:t>
          </a:r>
          <a:r>
            <a:rPr lang="en-US" dirty="0" err="1"/>
            <a:t>Bonacich</a:t>
          </a:r>
          <a:r>
            <a:rPr lang="en-US" dirty="0"/>
            <a:t>)</a:t>
          </a:r>
        </a:p>
      </dgm:t>
    </dgm:pt>
    <dgm:pt modelId="{C8A01083-6AE3-6740-B1C1-80FB8AA53A00}" type="parTrans" cxnId="{8F289895-2B2F-924F-AE31-921E25615B36}">
      <dgm:prSet/>
      <dgm:spPr/>
      <dgm:t>
        <a:bodyPr/>
        <a:lstStyle/>
        <a:p>
          <a:endParaRPr lang="en-US"/>
        </a:p>
      </dgm:t>
    </dgm:pt>
    <dgm:pt modelId="{E9A61CB4-ACA9-AB4E-95EF-79493BE674A2}" type="sibTrans" cxnId="{8F289895-2B2F-924F-AE31-921E25615B36}">
      <dgm:prSet/>
      <dgm:spPr/>
      <dgm:t>
        <a:bodyPr/>
        <a:lstStyle/>
        <a:p>
          <a:endParaRPr lang="en-US"/>
        </a:p>
      </dgm:t>
    </dgm:pt>
    <dgm:pt modelId="{3684EBF8-3E96-114F-8A06-4D390C008706}">
      <dgm:prSet/>
      <dgm:spPr/>
      <dgm:t>
        <a:bodyPr/>
        <a:lstStyle/>
        <a:p>
          <a:r>
            <a:rPr lang="en-US" u="sng" dirty="0" err="1"/>
            <a:t>Betweeness</a:t>
          </a:r>
          <a:endParaRPr lang="en-US" u="sng" dirty="0"/>
        </a:p>
      </dgm:t>
    </dgm:pt>
    <dgm:pt modelId="{B7CADE58-80A9-5E40-BABE-881C19899B64}" type="parTrans" cxnId="{8053826E-08AA-9C4C-B3A8-738D30F9F9F8}">
      <dgm:prSet/>
      <dgm:spPr/>
      <dgm:t>
        <a:bodyPr/>
        <a:lstStyle/>
        <a:p>
          <a:endParaRPr lang="en-US"/>
        </a:p>
      </dgm:t>
    </dgm:pt>
    <dgm:pt modelId="{B85908EF-EDD5-AE44-899D-109C93135740}" type="sibTrans" cxnId="{8053826E-08AA-9C4C-B3A8-738D30F9F9F8}">
      <dgm:prSet/>
      <dgm:spPr/>
      <dgm:t>
        <a:bodyPr/>
        <a:lstStyle/>
        <a:p>
          <a:endParaRPr lang="en-US"/>
        </a:p>
      </dgm:t>
    </dgm:pt>
    <dgm:pt modelId="{CC383156-4E55-0B42-B37C-55A46D646AF4}" type="pres">
      <dgm:prSet presAssocID="{90029438-F5B0-2D41-8D89-8EFF06580EBC}" presName="Name0" presStyleCnt="0">
        <dgm:presLayoutVars>
          <dgm:dir/>
          <dgm:animLvl val="lvl"/>
          <dgm:resizeHandles val="exact"/>
        </dgm:presLayoutVars>
      </dgm:prSet>
      <dgm:spPr/>
    </dgm:pt>
    <dgm:pt modelId="{C558C636-2387-5E44-A326-4A09B5C31266}" type="pres">
      <dgm:prSet presAssocID="{17F5BFBE-4D8D-7A42-AD1C-8B38CFEB18AD}" presName="composite" presStyleCnt="0"/>
      <dgm:spPr/>
    </dgm:pt>
    <dgm:pt modelId="{0EEEDA36-42E1-FB4D-9387-8393802CFBDF}" type="pres">
      <dgm:prSet presAssocID="{17F5BFBE-4D8D-7A42-AD1C-8B38CFEB18A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D119378-A646-A249-AE0B-CAEE92EDE5CD}" type="pres">
      <dgm:prSet presAssocID="{17F5BFBE-4D8D-7A42-AD1C-8B38CFEB18AD}" presName="desTx" presStyleLbl="alignAccFollowNode1" presStyleIdx="0" presStyleCnt="3">
        <dgm:presLayoutVars>
          <dgm:bulletEnabled val="1"/>
        </dgm:presLayoutVars>
      </dgm:prSet>
      <dgm:spPr/>
    </dgm:pt>
    <dgm:pt modelId="{771FE12C-6CE1-FD43-9910-90FD10308157}" type="pres">
      <dgm:prSet presAssocID="{C4AC5D28-83E8-7E44-A6EB-C6BE0425FF6B}" presName="space" presStyleCnt="0"/>
      <dgm:spPr/>
    </dgm:pt>
    <dgm:pt modelId="{24A412E7-3EC4-D44B-950C-603B07F8DAD2}" type="pres">
      <dgm:prSet presAssocID="{A91BA8E3-4FA3-ED4A-A07B-8DC784E0D8FA}" presName="composite" presStyleCnt="0"/>
      <dgm:spPr/>
    </dgm:pt>
    <dgm:pt modelId="{F63BCB69-59AD-7A49-AC6D-F668F056D970}" type="pres">
      <dgm:prSet presAssocID="{A91BA8E3-4FA3-ED4A-A07B-8DC784E0D8F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1C3D5E9-CFB5-D840-9048-1EAE2774AC8F}" type="pres">
      <dgm:prSet presAssocID="{A91BA8E3-4FA3-ED4A-A07B-8DC784E0D8FA}" presName="desTx" presStyleLbl="alignAccFollowNode1" presStyleIdx="1" presStyleCnt="3">
        <dgm:presLayoutVars>
          <dgm:bulletEnabled val="1"/>
        </dgm:presLayoutVars>
      </dgm:prSet>
      <dgm:spPr/>
    </dgm:pt>
    <dgm:pt modelId="{AB1F3924-C53D-2644-B82E-61DBDC9CCA37}" type="pres">
      <dgm:prSet presAssocID="{07C358B8-807E-9F4E-940E-3154C4D7D82C}" presName="space" presStyleCnt="0"/>
      <dgm:spPr/>
    </dgm:pt>
    <dgm:pt modelId="{796C4239-AE9A-124A-82A9-0766A5056966}" type="pres">
      <dgm:prSet presAssocID="{123F6604-6A22-B542-8703-D4A348F8BEB7}" presName="composite" presStyleCnt="0"/>
      <dgm:spPr/>
    </dgm:pt>
    <dgm:pt modelId="{760661BA-FFE2-3245-ACCA-12C1711F8E73}" type="pres">
      <dgm:prSet presAssocID="{123F6604-6A22-B542-8703-D4A348F8BEB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2F390B4-7939-EC40-96D1-0A70E06B85B1}" type="pres">
      <dgm:prSet presAssocID="{123F6604-6A22-B542-8703-D4A348F8BEB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9CC8004-D1B4-B645-A314-97A28B1E0216}" srcId="{123F6604-6A22-B542-8703-D4A348F8BEB7}" destId="{3E3A9D00-3C1E-1D49-8283-CD7E302DA0D8}" srcOrd="4" destOrd="0" parTransId="{354CF5A7-FECD-1C4E-968C-1240D76EC2B7}" sibTransId="{936B2CE6-1F5E-1F44-932D-E8FDB1D3BDAD}"/>
    <dgm:cxn modelId="{051B330C-558D-1244-AB88-79569045AF91}" type="presOf" srcId="{303D6F0A-D892-114A-92B3-757A9C1AB9D2}" destId="{82F390B4-7939-EC40-96D1-0A70E06B85B1}" srcOrd="0" destOrd="0" presId="urn:microsoft.com/office/officeart/2005/8/layout/hList1"/>
    <dgm:cxn modelId="{F7706D11-EE43-F64B-8FA6-02AEA210C6F9}" type="presOf" srcId="{A91BA8E3-4FA3-ED4A-A07B-8DC784E0D8FA}" destId="{F63BCB69-59AD-7A49-AC6D-F668F056D970}" srcOrd="0" destOrd="0" presId="urn:microsoft.com/office/officeart/2005/8/layout/hList1"/>
    <dgm:cxn modelId="{BD132E1E-5E47-6444-85AD-57521E248DCD}" type="presOf" srcId="{B96E1CC2-A899-A64A-B1C2-FD17D1D3B13F}" destId="{C1C3D5E9-CFB5-D840-9048-1EAE2774AC8F}" srcOrd="0" destOrd="0" presId="urn:microsoft.com/office/officeart/2005/8/layout/hList1"/>
    <dgm:cxn modelId="{C793D141-D737-D648-9AA2-6EC21272EE7F}" srcId="{17F5BFBE-4D8D-7A42-AD1C-8B38CFEB18AD}" destId="{19A5395E-0D95-F946-AE60-CB9751A93420}" srcOrd="2" destOrd="0" parTransId="{4850705F-0E6C-F349-8017-66101B6B5A80}" sibTransId="{3F4D182E-1432-6C4B-A058-115C04B0FD17}"/>
    <dgm:cxn modelId="{2F64084B-C71E-884E-B637-B2DB7DA2A161}" srcId="{A91BA8E3-4FA3-ED4A-A07B-8DC784E0D8FA}" destId="{B96E1CC2-A899-A64A-B1C2-FD17D1D3B13F}" srcOrd="0" destOrd="0" parTransId="{C880EE3F-B5A8-CC4C-9387-168021B87F8E}" sibTransId="{E5C27D5F-DDCB-DA4B-9BDD-CF4352C26892}"/>
    <dgm:cxn modelId="{0F6DEC4F-9165-D24B-B434-A170E79FBA0E}" srcId="{123F6604-6A22-B542-8703-D4A348F8BEB7}" destId="{40BE3084-4D72-9E40-8B98-24FB9569D32C}" srcOrd="2" destOrd="0" parTransId="{0FD90C56-9264-FC4F-BE52-C8601DF2878E}" sibTransId="{097AF33E-7F96-B14E-8416-72A0183E20BC}"/>
    <dgm:cxn modelId="{002A0550-18E6-7642-923C-6B13D97C69B9}" type="presOf" srcId="{17F5BFBE-4D8D-7A42-AD1C-8B38CFEB18AD}" destId="{0EEEDA36-42E1-FB4D-9387-8393802CFBDF}" srcOrd="0" destOrd="0" presId="urn:microsoft.com/office/officeart/2005/8/layout/hList1"/>
    <dgm:cxn modelId="{EE07C853-0CA9-E34D-9F40-672C3352A62A}" type="presOf" srcId="{27625FBD-C38B-AF44-BE3A-E1096FE284B2}" destId="{C1C3D5E9-CFB5-D840-9048-1EAE2774AC8F}" srcOrd="0" destOrd="1" presId="urn:microsoft.com/office/officeart/2005/8/layout/hList1"/>
    <dgm:cxn modelId="{E4E1CC63-7134-5141-81FE-A0CF7BFD3133}" type="presOf" srcId="{123F6604-6A22-B542-8703-D4A348F8BEB7}" destId="{760661BA-FFE2-3245-ACCA-12C1711F8E73}" srcOrd="0" destOrd="0" presId="urn:microsoft.com/office/officeart/2005/8/layout/hList1"/>
    <dgm:cxn modelId="{C25A2F6B-61C2-4B44-BBCC-BB9DE113B1E3}" srcId="{17F5BFBE-4D8D-7A42-AD1C-8B38CFEB18AD}" destId="{51CA0777-4C44-3D4C-AC6D-F093978BA765}" srcOrd="1" destOrd="0" parTransId="{CD9A83CB-AAAD-8944-85AA-144931E34AD4}" sibTransId="{56285F7A-2195-744E-A0C2-2E68DBE1BBB1}"/>
    <dgm:cxn modelId="{A4ED496C-3039-674C-9949-F1479E41AAF2}" srcId="{123F6604-6A22-B542-8703-D4A348F8BEB7}" destId="{303D6F0A-D892-114A-92B3-757A9C1AB9D2}" srcOrd="0" destOrd="0" parTransId="{7EE777F1-6D2F-3542-BC8F-251C603E1998}" sibTransId="{96FE622F-88F7-6748-9053-3F738EABB15E}"/>
    <dgm:cxn modelId="{6F8C8C6D-7CB1-FA4D-9090-14609CA02A54}" type="presOf" srcId="{19A5395E-0D95-F946-AE60-CB9751A93420}" destId="{BD119378-A646-A249-AE0B-CAEE92EDE5CD}" srcOrd="0" destOrd="2" presId="urn:microsoft.com/office/officeart/2005/8/layout/hList1"/>
    <dgm:cxn modelId="{DA51626E-FC33-DB47-A8C6-9D74B390098E}" type="presOf" srcId="{09619097-4EF0-1541-8587-30001D66B556}" destId="{BD119378-A646-A249-AE0B-CAEE92EDE5CD}" srcOrd="0" destOrd="3" presId="urn:microsoft.com/office/officeart/2005/8/layout/hList1"/>
    <dgm:cxn modelId="{8053826E-08AA-9C4C-B3A8-738D30F9F9F8}" srcId="{123F6604-6A22-B542-8703-D4A348F8BEB7}" destId="{3684EBF8-3E96-114F-8A06-4D390C008706}" srcOrd="1" destOrd="0" parTransId="{B7CADE58-80A9-5E40-BABE-881C19899B64}" sibTransId="{B85908EF-EDD5-AE44-899D-109C93135740}"/>
    <dgm:cxn modelId="{ED996171-D916-104D-96C2-2678FF811CE6}" type="presOf" srcId="{40BE3084-4D72-9E40-8B98-24FB9569D32C}" destId="{82F390B4-7939-EC40-96D1-0A70E06B85B1}" srcOrd="0" destOrd="2" presId="urn:microsoft.com/office/officeart/2005/8/layout/hList1"/>
    <dgm:cxn modelId="{FF935E7A-6681-8840-A943-521F36D9C834}" srcId="{A91BA8E3-4FA3-ED4A-A07B-8DC784E0D8FA}" destId="{963F1DA1-29F0-F349-AF1E-46914C73A990}" srcOrd="3" destOrd="0" parTransId="{3248DC95-FA82-984B-8298-B4E43E8FFAA3}" sibTransId="{25842106-0495-334C-AE83-1987F4707D52}"/>
    <dgm:cxn modelId="{94CF2582-F4BB-BE47-86A8-F07E255E7FE0}" type="presOf" srcId="{E41C5462-5F6F-7C49-8C62-D43EC772313F}" destId="{82F390B4-7939-EC40-96D1-0A70E06B85B1}" srcOrd="0" destOrd="3" presId="urn:microsoft.com/office/officeart/2005/8/layout/hList1"/>
    <dgm:cxn modelId="{13007E85-D0D9-8549-80D3-6EAF295BE2AD}" type="presOf" srcId="{40ACED5F-F40C-7245-99E5-82F32BB4FCCC}" destId="{BD119378-A646-A249-AE0B-CAEE92EDE5CD}" srcOrd="0" destOrd="0" presId="urn:microsoft.com/office/officeart/2005/8/layout/hList1"/>
    <dgm:cxn modelId="{8CEA1288-46F7-634D-B97E-65DABEE056A0}" type="presOf" srcId="{62CED46F-7214-AF42-9551-DA362F3A8D32}" destId="{C1C3D5E9-CFB5-D840-9048-1EAE2774AC8F}" srcOrd="0" destOrd="5" presId="urn:microsoft.com/office/officeart/2005/8/layout/hList1"/>
    <dgm:cxn modelId="{8F289895-2B2F-924F-AE31-921E25615B36}" srcId="{123F6604-6A22-B542-8703-D4A348F8BEB7}" destId="{E41C5462-5F6F-7C49-8C62-D43EC772313F}" srcOrd="3" destOrd="0" parTransId="{C8A01083-6AE3-6740-B1C1-80FB8AA53A00}" sibTransId="{E9A61CB4-ACA9-AB4E-95EF-79493BE674A2}"/>
    <dgm:cxn modelId="{18BFADAE-0D1F-2548-B0EB-98AF1C4231AF}" srcId="{17F5BFBE-4D8D-7A42-AD1C-8B38CFEB18AD}" destId="{09619097-4EF0-1541-8587-30001D66B556}" srcOrd="3" destOrd="0" parTransId="{12B8C962-D1D0-8740-96B7-172638B75E91}" sibTransId="{7A4D3670-21D2-2147-BB52-70EBC59382DA}"/>
    <dgm:cxn modelId="{82E04CB6-202C-924E-B700-B27517F75F6B}" type="presOf" srcId="{51CA0777-4C44-3D4C-AC6D-F093978BA765}" destId="{BD119378-A646-A249-AE0B-CAEE92EDE5CD}" srcOrd="0" destOrd="1" presId="urn:microsoft.com/office/officeart/2005/8/layout/hList1"/>
    <dgm:cxn modelId="{9FE84CB6-92AD-7D4A-BB55-1B8C620AA837}" srcId="{90029438-F5B0-2D41-8D89-8EFF06580EBC}" destId="{123F6604-6A22-B542-8703-D4A348F8BEB7}" srcOrd="2" destOrd="0" parTransId="{4087F829-FB87-3A42-9A3A-F171C7A07EF4}" sibTransId="{D2D1C861-D8F5-AE46-A667-F9185E3F633E}"/>
    <dgm:cxn modelId="{E97C5AB8-8801-6045-9CEE-E6B2EF3C315A}" type="presOf" srcId="{3684EBF8-3E96-114F-8A06-4D390C008706}" destId="{82F390B4-7939-EC40-96D1-0A70E06B85B1}" srcOrd="0" destOrd="1" presId="urn:microsoft.com/office/officeart/2005/8/layout/hList1"/>
    <dgm:cxn modelId="{32899FC5-B3D5-1944-B55E-5925A8781E43}" type="presOf" srcId="{90029438-F5B0-2D41-8D89-8EFF06580EBC}" destId="{CC383156-4E55-0B42-B37C-55A46D646AF4}" srcOrd="0" destOrd="0" presId="urn:microsoft.com/office/officeart/2005/8/layout/hList1"/>
    <dgm:cxn modelId="{7C58D4D2-8C96-1A4D-953E-AD85B60BF48D}" srcId="{A91BA8E3-4FA3-ED4A-A07B-8DC784E0D8FA}" destId="{C0D48EBE-99C0-184D-8870-55EB6AC8C46A}" srcOrd="2" destOrd="0" parTransId="{9524828C-50B0-C043-8398-324CFF1B02B2}" sibTransId="{F55B2604-94DF-4648-B102-691458AF575C}"/>
    <dgm:cxn modelId="{A3CEC9D3-D53E-E64B-AE7A-0699B9312AE1}" type="presOf" srcId="{C0D48EBE-99C0-184D-8870-55EB6AC8C46A}" destId="{C1C3D5E9-CFB5-D840-9048-1EAE2774AC8F}" srcOrd="0" destOrd="2" presId="urn:microsoft.com/office/officeart/2005/8/layout/hList1"/>
    <dgm:cxn modelId="{AE1268D4-B274-4B45-96B2-BB5CB81000B1}" srcId="{90029438-F5B0-2D41-8D89-8EFF06580EBC}" destId="{17F5BFBE-4D8D-7A42-AD1C-8B38CFEB18AD}" srcOrd="0" destOrd="0" parTransId="{0FC8C00D-6690-D847-8FC1-F23D1BCD1F34}" sibTransId="{C4AC5D28-83E8-7E44-A6EB-C6BE0425FF6B}"/>
    <dgm:cxn modelId="{786759DB-AE2D-5A45-9C2D-321DAA6681C2}" type="presOf" srcId="{963F1DA1-29F0-F349-AF1E-46914C73A990}" destId="{C1C3D5E9-CFB5-D840-9048-1EAE2774AC8F}" srcOrd="0" destOrd="3" presId="urn:microsoft.com/office/officeart/2005/8/layout/hList1"/>
    <dgm:cxn modelId="{862611DE-ED20-C84F-B6AC-DF12105302D9}" srcId="{A91BA8E3-4FA3-ED4A-A07B-8DC784E0D8FA}" destId="{62CED46F-7214-AF42-9551-DA362F3A8D32}" srcOrd="5" destOrd="0" parTransId="{95444111-8074-2748-9F0A-DB0817A9E39F}" sibTransId="{6F3EA52D-40ED-814A-B67F-3591A3B6F95F}"/>
    <dgm:cxn modelId="{58C4C7DF-6CCF-4443-B3AC-85A9E4A6C127}" srcId="{A91BA8E3-4FA3-ED4A-A07B-8DC784E0D8FA}" destId="{04111F52-4B8B-CE4E-93A6-87769E39FB95}" srcOrd="4" destOrd="0" parTransId="{90BF0062-FBD1-934B-9269-F435CA032F80}" sibTransId="{2D2DFC33-E8C7-A444-998C-4C6FB22009ED}"/>
    <dgm:cxn modelId="{80EA85E7-CB67-7E41-B026-6F24E4AC1C89}" srcId="{90029438-F5B0-2D41-8D89-8EFF06580EBC}" destId="{A91BA8E3-4FA3-ED4A-A07B-8DC784E0D8FA}" srcOrd="1" destOrd="0" parTransId="{75A6795A-6172-624F-941C-59F450DA1086}" sibTransId="{07C358B8-807E-9F4E-940E-3154C4D7D82C}"/>
    <dgm:cxn modelId="{3BEBA9ED-1744-C448-A665-F8B7CB8C2867}" type="presOf" srcId="{04111F52-4B8B-CE4E-93A6-87769E39FB95}" destId="{C1C3D5E9-CFB5-D840-9048-1EAE2774AC8F}" srcOrd="0" destOrd="4" presId="urn:microsoft.com/office/officeart/2005/8/layout/hList1"/>
    <dgm:cxn modelId="{210A0CEF-07E5-2C45-AE79-868138417D19}" srcId="{17F5BFBE-4D8D-7A42-AD1C-8B38CFEB18AD}" destId="{40ACED5F-F40C-7245-99E5-82F32BB4FCCC}" srcOrd="0" destOrd="0" parTransId="{ACCB18E7-26D6-5145-AA4B-C00B10E67C2E}" sibTransId="{10B9114A-D597-6B4F-9DBB-8827A2A6FF4E}"/>
    <dgm:cxn modelId="{82B683FD-E619-6443-A843-AEE8068DF2A7}" srcId="{A91BA8E3-4FA3-ED4A-A07B-8DC784E0D8FA}" destId="{27625FBD-C38B-AF44-BE3A-E1096FE284B2}" srcOrd="1" destOrd="0" parTransId="{D7897643-2185-5348-A147-9C81F8E94649}" sibTransId="{9A360CE6-8C01-804D-9E3D-84D0BF5F0F93}"/>
    <dgm:cxn modelId="{EE911BFF-5974-884E-B4F9-D61977B1B78A}" type="presOf" srcId="{3E3A9D00-3C1E-1D49-8283-CD7E302DA0D8}" destId="{82F390B4-7939-EC40-96D1-0A70E06B85B1}" srcOrd="0" destOrd="4" presId="urn:microsoft.com/office/officeart/2005/8/layout/hList1"/>
    <dgm:cxn modelId="{6BB2D2D2-C331-C240-985F-1F68EDF1265E}" type="presParOf" srcId="{CC383156-4E55-0B42-B37C-55A46D646AF4}" destId="{C558C636-2387-5E44-A326-4A09B5C31266}" srcOrd="0" destOrd="0" presId="urn:microsoft.com/office/officeart/2005/8/layout/hList1"/>
    <dgm:cxn modelId="{02869B0C-91CE-D748-8743-462B1A96ACB1}" type="presParOf" srcId="{C558C636-2387-5E44-A326-4A09B5C31266}" destId="{0EEEDA36-42E1-FB4D-9387-8393802CFBDF}" srcOrd="0" destOrd="0" presId="urn:microsoft.com/office/officeart/2005/8/layout/hList1"/>
    <dgm:cxn modelId="{0D96F945-F812-2945-B724-30A22BBBD75F}" type="presParOf" srcId="{C558C636-2387-5E44-A326-4A09B5C31266}" destId="{BD119378-A646-A249-AE0B-CAEE92EDE5CD}" srcOrd="1" destOrd="0" presId="urn:microsoft.com/office/officeart/2005/8/layout/hList1"/>
    <dgm:cxn modelId="{C2F3A3AD-B620-1A40-9F31-9B4F26564768}" type="presParOf" srcId="{CC383156-4E55-0B42-B37C-55A46D646AF4}" destId="{771FE12C-6CE1-FD43-9910-90FD10308157}" srcOrd="1" destOrd="0" presId="urn:microsoft.com/office/officeart/2005/8/layout/hList1"/>
    <dgm:cxn modelId="{54BA011E-55BD-7C40-8B34-E9D4BC32130E}" type="presParOf" srcId="{CC383156-4E55-0B42-B37C-55A46D646AF4}" destId="{24A412E7-3EC4-D44B-950C-603B07F8DAD2}" srcOrd="2" destOrd="0" presId="urn:microsoft.com/office/officeart/2005/8/layout/hList1"/>
    <dgm:cxn modelId="{B5C119A1-3E86-A04B-9D19-4239ACF61D79}" type="presParOf" srcId="{24A412E7-3EC4-D44B-950C-603B07F8DAD2}" destId="{F63BCB69-59AD-7A49-AC6D-F668F056D970}" srcOrd="0" destOrd="0" presId="urn:microsoft.com/office/officeart/2005/8/layout/hList1"/>
    <dgm:cxn modelId="{93A70351-748D-B142-BE2A-088E500C7EC2}" type="presParOf" srcId="{24A412E7-3EC4-D44B-950C-603B07F8DAD2}" destId="{C1C3D5E9-CFB5-D840-9048-1EAE2774AC8F}" srcOrd="1" destOrd="0" presId="urn:microsoft.com/office/officeart/2005/8/layout/hList1"/>
    <dgm:cxn modelId="{D55FB986-F54C-5B47-95B8-171D86762FDB}" type="presParOf" srcId="{CC383156-4E55-0B42-B37C-55A46D646AF4}" destId="{AB1F3924-C53D-2644-B82E-61DBDC9CCA37}" srcOrd="3" destOrd="0" presId="urn:microsoft.com/office/officeart/2005/8/layout/hList1"/>
    <dgm:cxn modelId="{FA2D7F51-F085-6249-A730-524373C8F5D5}" type="presParOf" srcId="{CC383156-4E55-0B42-B37C-55A46D646AF4}" destId="{796C4239-AE9A-124A-82A9-0766A5056966}" srcOrd="4" destOrd="0" presId="urn:microsoft.com/office/officeart/2005/8/layout/hList1"/>
    <dgm:cxn modelId="{8C5961BA-D1A4-9349-8F8A-A97236315BBB}" type="presParOf" srcId="{796C4239-AE9A-124A-82A9-0766A5056966}" destId="{760661BA-FFE2-3245-ACCA-12C1711F8E73}" srcOrd="0" destOrd="0" presId="urn:microsoft.com/office/officeart/2005/8/layout/hList1"/>
    <dgm:cxn modelId="{7459EA9C-472C-2C4C-95AD-9C4EB2DF0694}" type="presParOf" srcId="{796C4239-AE9A-124A-82A9-0766A5056966}" destId="{82F390B4-7939-EC40-96D1-0A70E06B85B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318728-12C2-A945-9B7D-308558560ECE}" type="doc">
      <dgm:prSet loTypeId="urn:microsoft.com/office/officeart/2008/layout/HalfCircleOrganizationChar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500E0F-44BB-084E-8B01-0775AADF9E5E}">
      <dgm:prSet phldrT="[Text]"/>
      <dgm:spPr/>
      <dgm:t>
        <a:bodyPr/>
        <a:lstStyle/>
        <a:p>
          <a:r>
            <a:rPr lang="en-US" dirty="0" err="1"/>
            <a:t>Coesão</a:t>
          </a:r>
          <a:endParaRPr lang="en-US" dirty="0"/>
        </a:p>
      </dgm:t>
    </dgm:pt>
    <dgm:pt modelId="{1E20076A-E7A6-714F-90C4-A5605671A79E}" type="parTrans" cxnId="{BC6A7D7E-1D71-E94F-948B-E5E7D83F1BEA}">
      <dgm:prSet/>
      <dgm:spPr/>
      <dgm:t>
        <a:bodyPr/>
        <a:lstStyle/>
        <a:p>
          <a:endParaRPr lang="en-US"/>
        </a:p>
      </dgm:t>
    </dgm:pt>
    <dgm:pt modelId="{AD106F8C-A0BC-C941-9CCE-7D904AB4D941}" type="sibTrans" cxnId="{BC6A7D7E-1D71-E94F-948B-E5E7D83F1BEA}">
      <dgm:prSet/>
      <dgm:spPr/>
      <dgm:t>
        <a:bodyPr/>
        <a:lstStyle/>
        <a:p>
          <a:endParaRPr lang="en-US"/>
        </a:p>
      </dgm:t>
    </dgm:pt>
    <dgm:pt modelId="{97C7EA6A-546E-A844-A178-7D99F5579973}" type="asst">
      <dgm:prSet phldrT="[Text]"/>
      <dgm:spPr/>
      <dgm:t>
        <a:bodyPr/>
        <a:lstStyle/>
        <a:p>
          <a:r>
            <a:rPr lang="en-US" dirty="0" err="1"/>
            <a:t>Tamanho</a:t>
          </a:r>
          <a:r>
            <a:rPr lang="en-US" dirty="0"/>
            <a:t> da rede</a:t>
          </a:r>
        </a:p>
      </dgm:t>
    </dgm:pt>
    <dgm:pt modelId="{C872DFF8-9081-2449-A4FD-2BFB71396846}" type="parTrans" cxnId="{56772FE8-5749-454E-85F4-7EF693E87D35}">
      <dgm:prSet/>
      <dgm:spPr/>
      <dgm:t>
        <a:bodyPr/>
        <a:lstStyle/>
        <a:p>
          <a:endParaRPr lang="en-US"/>
        </a:p>
      </dgm:t>
    </dgm:pt>
    <dgm:pt modelId="{26C890B4-3007-EA43-BFA0-40BC0B57F0CA}" type="sibTrans" cxnId="{56772FE8-5749-454E-85F4-7EF693E87D35}">
      <dgm:prSet/>
      <dgm:spPr/>
      <dgm:t>
        <a:bodyPr/>
        <a:lstStyle/>
        <a:p>
          <a:endParaRPr lang="en-US"/>
        </a:p>
      </dgm:t>
    </dgm:pt>
    <dgm:pt modelId="{1CE771E8-2532-A648-B395-7B935AE30708}">
      <dgm:prSet phldrT="[Text]"/>
      <dgm:spPr/>
      <dgm:t>
        <a:bodyPr/>
        <a:lstStyle/>
        <a:p>
          <a:r>
            <a:rPr lang="en-US" dirty="0" err="1"/>
            <a:t>Número</a:t>
          </a:r>
          <a:r>
            <a:rPr lang="en-US" dirty="0"/>
            <a:t> de </a:t>
          </a:r>
          <a:r>
            <a:rPr lang="en-US" dirty="0" err="1"/>
            <a:t>nós</a:t>
          </a:r>
          <a:endParaRPr lang="en-US" dirty="0"/>
        </a:p>
      </dgm:t>
    </dgm:pt>
    <dgm:pt modelId="{A13EA7A6-ABEA-1F40-8B00-462270697221}" type="parTrans" cxnId="{F24BA83B-2DC4-284A-95AB-2A5496A1A52C}">
      <dgm:prSet/>
      <dgm:spPr/>
      <dgm:t>
        <a:bodyPr/>
        <a:lstStyle/>
        <a:p>
          <a:endParaRPr lang="en-US"/>
        </a:p>
      </dgm:t>
    </dgm:pt>
    <dgm:pt modelId="{6D51B993-66FE-1F45-BFBF-B443F3E88E67}" type="sibTrans" cxnId="{F24BA83B-2DC4-284A-95AB-2A5496A1A52C}">
      <dgm:prSet/>
      <dgm:spPr/>
      <dgm:t>
        <a:bodyPr/>
        <a:lstStyle/>
        <a:p>
          <a:endParaRPr lang="en-US"/>
        </a:p>
      </dgm:t>
    </dgm:pt>
    <dgm:pt modelId="{3564F777-C886-444A-A86C-A3182B0E86E5}">
      <dgm:prSet phldrT="[Text]"/>
      <dgm:spPr/>
      <dgm:t>
        <a:bodyPr/>
        <a:lstStyle/>
        <a:p>
          <a:r>
            <a:rPr lang="en-US" dirty="0" err="1"/>
            <a:t>Número</a:t>
          </a:r>
          <a:r>
            <a:rPr lang="en-US" dirty="0"/>
            <a:t> de </a:t>
          </a:r>
          <a:r>
            <a:rPr lang="en-US" dirty="0" err="1"/>
            <a:t>Vínculos</a:t>
          </a:r>
          <a:endParaRPr lang="en-US" dirty="0"/>
        </a:p>
      </dgm:t>
    </dgm:pt>
    <dgm:pt modelId="{5FF89479-11D5-7647-BF45-3419E043F3D0}" type="parTrans" cxnId="{8DBBAD39-C65C-E949-A8E7-62A733AE721D}">
      <dgm:prSet/>
      <dgm:spPr/>
      <dgm:t>
        <a:bodyPr/>
        <a:lstStyle/>
        <a:p>
          <a:endParaRPr lang="en-US"/>
        </a:p>
      </dgm:t>
    </dgm:pt>
    <dgm:pt modelId="{3D5F13AC-4AC8-1B4B-A0D7-1C61EBBD7BD3}" type="sibTrans" cxnId="{8DBBAD39-C65C-E949-A8E7-62A733AE721D}">
      <dgm:prSet/>
      <dgm:spPr/>
      <dgm:t>
        <a:bodyPr/>
        <a:lstStyle/>
        <a:p>
          <a:endParaRPr lang="en-US"/>
        </a:p>
      </dgm:t>
    </dgm:pt>
    <dgm:pt modelId="{39243174-ECF5-AD47-BCB9-961F454FC37F}">
      <dgm:prSet phldrT="[Text]"/>
      <dgm:spPr/>
      <dgm:t>
        <a:bodyPr/>
        <a:lstStyle/>
        <a:p>
          <a:r>
            <a:rPr lang="en-US" dirty="0" err="1"/>
            <a:t>Medidas</a:t>
          </a:r>
          <a:r>
            <a:rPr lang="en-US" dirty="0"/>
            <a:t> de </a:t>
          </a:r>
          <a:r>
            <a:rPr lang="en-US" dirty="0" err="1"/>
            <a:t>densidade</a:t>
          </a:r>
          <a:endParaRPr lang="en-US" dirty="0"/>
        </a:p>
      </dgm:t>
    </dgm:pt>
    <dgm:pt modelId="{789785C6-390A-0345-89AF-0A8C8D2A36E4}" type="parTrans" cxnId="{D8816455-667A-2040-8ACE-D17DFC5D622A}">
      <dgm:prSet/>
      <dgm:spPr/>
      <dgm:t>
        <a:bodyPr/>
        <a:lstStyle/>
        <a:p>
          <a:endParaRPr lang="en-US"/>
        </a:p>
      </dgm:t>
    </dgm:pt>
    <dgm:pt modelId="{AAFAAE20-B252-A04D-97BD-DB51220E802B}" type="sibTrans" cxnId="{D8816455-667A-2040-8ACE-D17DFC5D622A}">
      <dgm:prSet/>
      <dgm:spPr/>
      <dgm:t>
        <a:bodyPr/>
        <a:lstStyle/>
        <a:p>
          <a:endParaRPr lang="en-US"/>
        </a:p>
      </dgm:t>
    </dgm:pt>
    <dgm:pt modelId="{B8D0451F-56CA-E548-B83A-4EA86D03F715}" type="asst">
      <dgm:prSet phldrT="[Text]"/>
      <dgm:spPr/>
      <dgm:t>
        <a:bodyPr/>
        <a:lstStyle/>
        <a:p>
          <a:r>
            <a:rPr lang="en-US" dirty="0" err="1"/>
            <a:t>Densidade</a:t>
          </a:r>
          <a:endParaRPr lang="en-US" dirty="0"/>
        </a:p>
      </dgm:t>
    </dgm:pt>
    <dgm:pt modelId="{C2C7DB0E-7812-7D46-B1C1-E661C206C8B8}" type="parTrans" cxnId="{7BB8BB4F-3B8A-364D-A61F-DBF182043133}">
      <dgm:prSet/>
      <dgm:spPr/>
      <dgm:t>
        <a:bodyPr/>
        <a:lstStyle/>
        <a:p>
          <a:endParaRPr lang="en-US"/>
        </a:p>
      </dgm:t>
    </dgm:pt>
    <dgm:pt modelId="{15D6E084-9F5F-A04C-A4E6-F5C8A830283D}" type="sibTrans" cxnId="{7BB8BB4F-3B8A-364D-A61F-DBF182043133}">
      <dgm:prSet/>
      <dgm:spPr/>
      <dgm:t>
        <a:bodyPr/>
        <a:lstStyle/>
        <a:p>
          <a:endParaRPr lang="en-US"/>
        </a:p>
      </dgm:t>
    </dgm:pt>
    <dgm:pt modelId="{660C970D-6C81-E643-9E44-24FE431CEDF7}" type="pres">
      <dgm:prSet presAssocID="{93318728-12C2-A945-9B7D-308558560ECE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245794-E947-4746-9021-6576CCADFC4F}" type="pres">
      <dgm:prSet presAssocID="{15500E0F-44BB-084E-8B01-0775AADF9E5E}" presName="hierRoot1" presStyleCnt="0">
        <dgm:presLayoutVars>
          <dgm:hierBranch val="init"/>
        </dgm:presLayoutVars>
      </dgm:prSet>
      <dgm:spPr/>
    </dgm:pt>
    <dgm:pt modelId="{ADE4CD7D-4C91-1B47-9AE4-819EE61FD750}" type="pres">
      <dgm:prSet presAssocID="{15500E0F-44BB-084E-8B01-0775AADF9E5E}" presName="rootComposite1" presStyleCnt="0"/>
      <dgm:spPr/>
    </dgm:pt>
    <dgm:pt modelId="{ED3FE9D9-6CE4-444E-98A7-F361831EA2E8}" type="pres">
      <dgm:prSet presAssocID="{15500E0F-44BB-084E-8B01-0775AADF9E5E}" presName="rootText1" presStyleLbl="alignAcc1" presStyleIdx="0" presStyleCnt="0">
        <dgm:presLayoutVars>
          <dgm:chPref val="3"/>
        </dgm:presLayoutVars>
      </dgm:prSet>
      <dgm:spPr/>
    </dgm:pt>
    <dgm:pt modelId="{CA9A0525-5470-1948-AE6F-1FC8BC10715C}" type="pres">
      <dgm:prSet presAssocID="{15500E0F-44BB-084E-8B01-0775AADF9E5E}" presName="topArc1" presStyleLbl="parChTrans1D1" presStyleIdx="0" presStyleCnt="12"/>
      <dgm:spPr/>
    </dgm:pt>
    <dgm:pt modelId="{C748C6BE-FEF1-204B-8155-DC800A161A5C}" type="pres">
      <dgm:prSet presAssocID="{15500E0F-44BB-084E-8B01-0775AADF9E5E}" presName="bottomArc1" presStyleLbl="parChTrans1D1" presStyleIdx="1" presStyleCnt="12"/>
      <dgm:spPr/>
    </dgm:pt>
    <dgm:pt modelId="{39A14030-E013-B048-9C2A-FDBBA12F8796}" type="pres">
      <dgm:prSet presAssocID="{15500E0F-44BB-084E-8B01-0775AADF9E5E}" presName="topConnNode1" presStyleLbl="node1" presStyleIdx="0" presStyleCnt="0"/>
      <dgm:spPr/>
    </dgm:pt>
    <dgm:pt modelId="{097B6C87-0E4E-0443-B595-6044834F3410}" type="pres">
      <dgm:prSet presAssocID="{15500E0F-44BB-084E-8B01-0775AADF9E5E}" presName="hierChild2" presStyleCnt="0"/>
      <dgm:spPr/>
    </dgm:pt>
    <dgm:pt modelId="{8864E4E9-CCC2-FB43-BA37-45B3EF69F7CF}" type="pres">
      <dgm:prSet presAssocID="{A13EA7A6-ABEA-1F40-8B00-462270697221}" presName="Name28" presStyleLbl="parChTrans1D2" presStyleIdx="0" presStyleCnt="5"/>
      <dgm:spPr/>
    </dgm:pt>
    <dgm:pt modelId="{5CD497ED-42EC-C84F-B887-F52F6BD51C59}" type="pres">
      <dgm:prSet presAssocID="{1CE771E8-2532-A648-B395-7B935AE30708}" presName="hierRoot2" presStyleCnt="0">
        <dgm:presLayoutVars>
          <dgm:hierBranch val="init"/>
        </dgm:presLayoutVars>
      </dgm:prSet>
      <dgm:spPr/>
    </dgm:pt>
    <dgm:pt modelId="{17BC7289-0A6D-B443-BF97-DDBFE0B29B89}" type="pres">
      <dgm:prSet presAssocID="{1CE771E8-2532-A648-B395-7B935AE30708}" presName="rootComposite2" presStyleCnt="0"/>
      <dgm:spPr/>
    </dgm:pt>
    <dgm:pt modelId="{3744D54C-1714-CA48-90F3-368016737449}" type="pres">
      <dgm:prSet presAssocID="{1CE771E8-2532-A648-B395-7B935AE30708}" presName="rootText2" presStyleLbl="alignAcc1" presStyleIdx="0" presStyleCnt="0">
        <dgm:presLayoutVars>
          <dgm:chPref val="3"/>
        </dgm:presLayoutVars>
      </dgm:prSet>
      <dgm:spPr/>
    </dgm:pt>
    <dgm:pt modelId="{AB7E11C7-740A-0142-A840-A84D22D14828}" type="pres">
      <dgm:prSet presAssocID="{1CE771E8-2532-A648-B395-7B935AE30708}" presName="topArc2" presStyleLbl="parChTrans1D1" presStyleIdx="2" presStyleCnt="12"/>
      <dgm:spPr/>
    </dgm:pt>
    <dgm:pt modelId="{6970EF46-7606-3F43-BBAB-8968A986845A}" type="pres">
      <dgm:prSet presAssocID="{1CE771E8-2532-A648-B395-7B935AE30708}" presName="bottomArc2" presStyleLbl="parChTrans1D1" presStyleIdx="3" presStyleCnt="12"/>
      <dgm:spPr/>
    </dgm:pt>
    <dgm:pt modelId="{2DE8FCA2-CB35-FC4D-865E-F096F7DE67D4}" type="pres">
      <dgm:prSet presAssocID="{1CE771E8-2532-A648-B395-7B935AE30708}" presName="topConnNode2" presStyleLbl="node2" presStyleIdx="0" presStyleCnt="0"/>
      <dgm:spPr/>
    </dgm:pt>
    <dgm:pt modelId="{78571B57-44C9-3B41-ABD2-8D8CD776AD43}" type="pres">
      <dgm:prSet presAssocID="{1CE771E8-2532-A648-B395-7B935AE30708}" presName="hierChild4" presStyleCnt="0"/>
      <dgm:spPr/>
    </dgm:pt>
    <dgm:pt modelId="{7626A52D-538B-494D-A6A0-480B33D0E20B}" type="pres">
      <dgm:prSet presAssocID="{1CE771E8-2532-A648-B395-7B935AE30708}" presName="hierChild5" presStyleCnt="0"/>
      <dgm:spPr/>
    </dgm:pt>
    <dgm:pt modelId="{1A2570E2-ACFA-E143-A9D7-DDED20F112B4}" type="pres">
      <dgm:prSet presAssocID="{5FF89479-11D5-7647-BF45-3419E043F3D0}" presName="Name28" presStyleLbl="parChTrans1D2" presStyleIdx="1" presStyleCnt="5"/>
      <dgm:spPr/>
    </dgm:pt>
    <dgm:pt modelId="{04D7943B-2C21-1046-9A0C-0FDAECC41752}" type="pres">
      <dgm:prSet presAssocID="{3564F777-C886-444A-A86C-A3182B0E86E5}" presName="hierRoot2" presStyleCnt="0">
        <dgm:presLayoutVars>
          <dgm:hierBranch val="init"/>
        </dgm:presLayoutVars>
      </dgm:prSet>
      <dgm:spPr/>
    </dgm:pt>
    <dgm:pt modelId="{29B9D8CF-5D1B-134F-AC1F-9E8B3794D346}" type="pres">
      <dgm:prSet presAssocID="{3564F777-C886-444A-A86C-A3182B0E86E5}" presName="rootComposite2" presStyleCnt="0"/>
      <dgm:spPr/>
    </dgm:pt>
    <dgm:pt modelId="{13169F42-47B9-AD46-8A50-9F833E5A5BA4}" type="pres">
      <dgm:prSet presAssocID="{3564F777-C886-444A-A86C-A3182B0E86E5}" presName="rootText2" presStyleLbl="alignAcc1" presStyleIdx="0" presStyleCnt="0">
        <dgm:presLayoutVars>
          <dgm:chPref val="3"/>
        </dgm:presLayoutVars>
      </dgm:prSet>
      <dgm:spPr/>
    </dgm:pt>
    <dgm:pt modelId="{F697C385-3102-6249-8EC1-FBDB0564251F}" type="pres">
      <dgm:prSet presAssocID="{3564F777-C886-444A-A86C-A3182B0E86E5}" presName="topArc2" presStyleLbl="parChTrans1D1" presStyleIdx="4" presStyleCnt="12"/>
      <dgm:spPr/>
    </dgm:pt>
    <dgm:pt modelId="{26332A17-86EF-C44A-BC1E-F7231866C225}" type="pres">
      <dgm:prSet presAssocID="{3564F777-C886-444A-A86C-A3182B0E86E5}" presName="bottomArc2" presStyleLbl="parChTrans1D1" presStyleIdx="5" presStyleCnt="12"/>
      <dgm:spPr/>
    </dgm:pt>
    <dgm:pt modelId="{1B9B4716-7F23-6B47-B471-B11EADF2850B}" type="pres">
      <dgm:prSet presAssocID="{3564F777-C886-444A-A86C-A3182B0E86E5}" presName="topConnNode2" presStyleLbl="node2" presStyleIdx="0" presStyleCnt="0"/>
      <dgm:spPr/>
    </dgm:pt>
    <dgm:pt modelId="{19E2D96E-F7CE-AF48-BDA4-920C0C6BA64E}" type="pres">
      <dgm:prSet presAssocID="{3564F777-C886-444A-A86C-A3182B0E86E5}" presName="hierChild4" presStyleCnt="0"/>
      <dgm:spPr/>
    </dgm:pt>
    <dgm:pt modelId="{5636FF58-2F34-A14C-9184-B83FF5D84B40}" type="pres">
      <dgm:prSet presAssocID="{3564F777-C886-444A-A86C-A3182B0E86E5}" presName="hierChild5" presStyleCnt="0"/>
      <dgm:spPr/>
    </dgm:pt>
    <dgm:pt modelId="{8C0816FA-64A9-864D-9F6B-0F32BB899DA3}" type="pres">
      <dgm:prSet presAssocID="{789785C6-390A-0345-89AF-0A8C8D2A36E4}" presName="Name28" presStyleLbl="parChTrans1D2" presStyleIdx="2" presStyleCnt="5"/>
      <dgm:spPr/>
    </dgm:pt>
    <dgm:pt modelId="{B7106713-C365-6E43-BE49-7BA7B41FA1F3}" type="pres">
      <dgm:prSet presAssocID="{39243174-ECF5-AD47-BCB9-961F454FC37F}" presName="hierRoot2" presStyleCnt="0">
        <dgm:presLayoutVars>
          <dgm:hierBranch val="init"/>
        </dgm:presLayoutVars>
      </dgm:prSet>
      <dgm:spPr/>
    </dgm:pt>
    <dgm:pt modelId="{96CD0DE8-8F51-6046-8AF3-344AB97C0ABB}" type="pres">
      <dgm:prSet presAssocID="{39243174-ECF5-AD47-BCB9-961F454FC37F}" presName="rootComposite2" presStyleCnt="0"/>
      <dgm:spPr/>
    </dgm:pt>
    <dgm:pt modelId="{DF12E8F4-FD86-D64B-9C74-65DFB0588FB4}" type="pres">
      <dgm:prSet presAssocID="{39243174-ECF5-AD47-BCB9-961F454FC37F}" presName="rootText2" presStyleLbl="alignAcc1" presStyleIdx="0" presStyleCnt="0">
        <dgm:presLayoutVars>
          <dgm:chPref val="3"/>
        </dgm:presLayoutVars>
      </dgm:prSet>
      <dgm:spPr/>
    </dgm:pt>
    <dgm:pt modelId="{22FBDD84-BE5C-8B42-A327-A49AD82787C6}" type="pres">
      <dgm:prSet presAssocID="{39243174-ECF5-AD47-BCB9-961F454FC37F}" presName="topArc2" presStyleLbl="parChTrans1D1" presStyleIdx="6" presStyleCnt="12"/>
      <dgm:spPr/>
    </dgm:pt>
    <dgm:pt modelId="{CC9B5FED-DCBE-1E4D-82C1-FFE4A19A25E7}" type="pres">
      <dgm:prSet presAssocID="{39243174-ECF5-AD47-BCB9-961F454FC37F}" presName="bottomArc2" presStyleLbl="parChTrans1D1" presStyleIdx="7" presStyleCnt="12"/>
      <dgm:spPr/>
    </dgm:pt>
    <dgm:pt modelId="{01CB973A-DA7E-374E-A044-C70922E53744}" type="pres">
      <dgm:prSet presAssocID="{39243174-ECF5-AD47-BCB9-961F454FC37F}" presName="topConnNode2" presStyleLbl="node2" presStyleIdx="0" presStyleCnt="0"/>
      <dgm:spPr/>
    </dgm:pt>
    <dgm:pt modelId="{8CA22757-B80E-3545-960C-07E26C8D96D3}" type="pres">
      <dgm:prSet presAssocID="{39243174-ECF5-AD47-BCB9-961F454FC37F}" presName="hierChild4" presStyleCnt="0"/>
      <dgm:spPr/>
    </dgm:pt>
    <dgm:pt modelId="{D41CC89B-1781-D847-9E30-FE66ACC0BDB2}" type="pres">
      <dgm:prSet presAssocID="{39243174-ECF5-AD47-BCB9-961F454FC37F}" presName="hierChild5" presStyleCnt="0"/>
      <dgm:spPr/>
    </dgm:pt>
    <dgm:pt modelId="{15A63CBE-5D24-5145-8D4C-043737987726}" type="pres">
      <dgm:prSet presAssocID="{15500E0F-44BB-084E-8B01-0775AADF9E5E}" presName="hierChild3" presStyleCnt="0"/>
      <dgm:spPr/>
    </dgm:pt>
    <dgm:pt modelId="{4147235C-9FA1-1647-8CD1-11079A207929}" type="pres">
      <dgm:prSet presAssocID="{C872DFF8-9081-2449-A4FD-2BFB71396846}" presName="Name101" presStyleLbl="parChTrans1D2" presStyleIdx="3" presStyleCnt="5"/>
      <dgm:spPr/>
    </dgm:pt>
    <dgm:pt modelId="{8584EF73-CA98-AF4E-A469-8AD943316FA6}" type="pres">
      <dgm:prSet presAssocID="{97C7EA6A-546E-A844-A178-7D99F5579973}" presName="hierRoot3" presStyleCnt="0">
        <dgm:presLayoutVars>
          <dgm:hierBranch val="init"/>
        </dgm:presLayoutVars>
      </dgm:prSet>
      <dgm:spPr/>
    </dgm:pt>
    <dgm:pt modelId="{B7E70959-A098-1849-AA58-501B6F17B701}" type="pres">
      <dgm:prSet presAssocID="{97C7EA6A-546E-A844-A178-7D99F5579973}" presName="rootComposite3" presStyleCnt="0"/>
      <dgm:spPr/>
    </dgm:pt>
    <dgm:pt modelId="{9D755F8E-92F8-C24C-AF3A-041984A96BB2}" type="pres">
      <dgm:prSet presAssocID="{97C7EA6A-546E-A844-A178-7D99F5579973}" presName="rootText3" presStyleLbl="alignAcc1" presStyleIdx="0" presStyleCnt="0">
        <dgm:presLayoutVars>
          <dgm:chPref val="3"/>
        </dgm:presLayoutVars>
      </dgm:prSet>
      <dgm:spPr/>
    </dgm:pt>
    <dgm:pt modelId="{A92471B3-7EFF-294C-8345-2549AE75D1D7}" type="pres">
      <dgm:prSet presAssocID="{97C7EA6A-546E-A844-A178-7D99F5579973}" presName="topArc3" presStyleLbl="parChTrans1D1" presStyleIdx="8" presStyleCnt="12"/>
      <dgm:spPr/>
    </dgm:pt>
    <dgm:pt modelId="{5F39C13B-4BB2-D944-AFB6-0E9F3B385640}" type="pres">
      <dgm:prSet presAssocID="{97C7EA6A-546E-A844-A178-7D99F5579973}" presName="bottomArc3" presStyleLbl="parChTrans1D1" presStyleIdx="9" presStyleCnt="12"/>
      <dgm:spPr/>
    </dgm:pt>
    <dgm:pt modelId="{79B8BA20-37B3-154C-A466-2048718E6DD6}" type="pres">
      <dgm:prSet presAssocID="{97C7EA6A-546E-A844-A178-7D99F5579973}" presName="topConnNode3" presStyleLbl="asst1" presStyleIdx="0" presStyleCnt="0"/>
      <dgm:spPr/>
    </dgm:pt>
    <dgm:pt modelId="{3E970FDE-732E-CC47-B712-A935B7863C09}" type="pres">
      <dgm:prSet presAssocID="{97C7EA6A-546E-A844-A178-7D99F5579973}" presName="hierChild6" presStyleCnt="0"/>
      <dgm:spPr/>
    </dgm:pt>
    <dgm:pt modelId="{B7D546FE-7D62-994C-9561-59F8B6938C30}" type="pres">
      <dgm:prSet presAssocID="{97C7EA6A-546E-A844-A178-7D99F5579973}" presName="hierChild7" presStyleCnt="0"/>
      <dgm:spPr/>
    </dgm:pt>
    <dgm:pt modelId="{97DC334D-273C-3A49-9977-795E580FD079}" type="pres">
      <dgm:prSet presAssocID="{C2C7DB0E-7812-7D46-B1C1-E661C206C8B8}" presName="Name101" presStyleLbl="parChTrans1D2" presStyleIdx="4" presStyleCnt="5"/>
      <dgm:spPr/>
    </dgm:pt>
    <dgm:pt modelId="{A5E68EBC-AE56-224D-B8B8-97B33A645E92}" type="pres">
      <dgm:prSet presAssocID="{B8D0451F-56CA-E548-B83A-4EA86D03F715}" presName="hierRoot3" presStyleCnt="0">
        <dgm:presLayoutVars>
          <dgm:hierBranch val="init"/>
        </dgm:presLayoutVars>
      </dgm:prSet>
      <dgm:spPr/>
    </dgm:pt>
    <dgm:pt modelId="{64D0579D-6D70-7B46-87E3-6682FBB654BA}" type="pres">
      <dgm:prSet presAssocID="{B8D0451F-56CA-E548-B83A-4EA86D03F715}" presName="rootComposite3" presStyleCnt="0"/>
      <dgm:spPr/>
    </dgm:pt>
    <dgm:pt modelId="{4C1DE60F-74BF-B041-9800-827C28B6DBB7}" type="pres">
      <dgm:prSet presAssocID="{B8D0451F-56CA-E548-B83A-4EA86D03F715}" presName="rootText3" presStyleLbl="alignAcc1" presStyleIdx="0" presStyleCnt="0">
        <dgm:presLayoutVars>
          <dgm:chPref val="3"/>
        </dgm:presLayoutVars>
      </dgm:prSet>
      <dgm:spPr/>
    </dgm:pt>
    <dgm:pt modelId="{4DB3D7E9-D744-EA48-8F32-903B4E40FA64}" type="pres">
      <dgm:prSet presAssocID="{B8D0451F-56CA-E548-B83A-4EA86D03F715}" presName="topArc3" presStyleLbl="parChTrans1D1" presStyleIdx="10" presStyleCnt="12"/>
      <dgm:spPr/>
    </dgm:pt>
    <dgm:pt modelId="{9AAE0678-E68E-BD40-9157-8165417C2293}" type="pres">
      <dgm:prSet presAssocID="{B8D0451F-56CA-E548-B83A-4EA86D03F715}" presName="bottomArc3" presStyleLbl="parChTrans1D1" presStyleIdx="11" presStyleCnt="12"/>
      <dgm:spPr/>
    </dgm:pt>
    <dgm:pt modelId="{D22F71B4-5C0E-E54A-BAB6-08A81D48DAD4}" type="pres">
      <dgm:prSet presAssocID="{B8D0451F-56CA-E548-B83A-4EA86D03F715}" presName="topConnNode3" presStyleLbl="asst1" presStyleIdx="0" presStyleCnt="0"/>
      <dgm:spPr/>
    </dgm:pt>
    <dgm:pt modelId="{D9FD6A37-3556-0143-923C-E16F2EAA15AA}" type="pres">
      <dgm:prSet presAssocID="{B8D0451F-56CA-E548-B83A-4EA86D03F715}" presName="hierChild6" presStyleCnt="0"/>
      <dgm:spPr/>
    </dgm:pt>
    <dgm:pt modelId="{04869DB0-F95A-B647-80BA-BE67A72DA1E4}" type="pres">
      <dgm:prSet presAssocID="{B8D0451F-56CA-E548-B83A-4EA86D03F715}" presName="hierChild7" presStyleCnt="0"/>
      <dgm:spPr/>
    </dgm:pt>
  </dgm:ptLst>
  <dgm:cxnLst>
    <dgm:cxn modelId="{B722B30F-2F48-5A49-8181-2B7C6853DA01}" type="presOf" srcId="{39243174-ECF5-AD47-BCB9-961F454FC37F}" destId="{01CB973A-DA7E-374E-A044-C70922E53744}" srcOrd="1" destOrd="0" presId="urn:microsoft.com/office/officeart/2008/layout/HalfCircleOrganizationChart"/>
    <dgm:cxn modelId="{28326726-ED01-B64B-97AC-6EA842E502BE}" type="presOf" srcId="{39243174-ECF5-AD47-BCB9-961F454FC37F}" destId="{DF12E8F4-FD86-D64B-9C74-65DFB0588FB4}" srcOrd="0" destOrd="0" presId="urn:microsoft.com/office/officeart/2008/layout/HalfCircleOrganizationChart"/>
    <dgm:cxn modelId="{8DBBAD39-C65C-E949-A8E7-62A733AE721D}" srcId="{15500E0F-44BB-084E-8B01-0775AADF9E5E}" destId="{3564F777-C886-444A-A86C-A3182B0E86E5}" srcOrd="3" destOrd="0" parTransId="{5FF89479-11D5-7647-BF45-3419E043F3D0}" sibTransId="{3D5F13AC-4AC8-1B4B-A0D7-1C61EBBD7BD3}"/>
    <dgm:cxn modelId="{57114D3A-B566-AE47-A55E-778F1F071892}" type="presOf" srcId="{97C7EA6A-546E-A844-A178-7D99F5579973}" destId="{9D755F8E-92F8-C24C-AF3A-041984A96BB2}" srcOrd="0" destOrd="0" presId="urn:microsoft.com/office/officeart/2008/layout/HalfCircleOrganizationChart"/>
    <dgm:cxn modelId="{F24BA83B-2DC4-284A-95AB-2A5496A1A52C}" srcId="{15500E0F-44BB-084E-8B01-0775AADF9E5E}" destId="{1CE771E8-2532-A648-B395-7B935AE30708}" srcOrd="2" destOrd="0" parTransId="{A13EA7A6-ABEA-1F40-8B00-462270697221}" sibTransId="{6D51B993-66FE-1F45-BFBF-B443F3E88E67}"/>
    <dgm:cxn modelId="{C4F7B146-6D9D-A740-AAA4-D1373E7EDF95}" type="presOf" srcId="{1CE771E8-2532-A648-B395-7B935AE30708}" destId="{3744D54C-1714-CA48-90F3-368016737449}" srcOrd="0" destOrd="0" presId="urn:microsoft.com/office/officeart/2008/layout/HalfCircleOrganizationChart"/>
    <dgm:cxn modelId="{20E26C4E-3296-0A48-B7BB-73EC098AD4DE}" type="presOf" srcId="{789785C6-390A-0345-89AF-0A8C8D2A36E4}" destId="{8C0816FA-64A9-864D-9F6B-0F32BB899DA3}" srcOrd="0" destOrd="0" presId="urn:microsoft.com/office/officeart/2008/layout/HalfCircleOrganizationChart"/>
    <dgm:cxn modelId="{7BB8BB4F-3B8A-364D-A61F-DBF182043133}" srcId="{15500E0F-44BB-084E-8B01-0775AADF9E5E}" destId="{B8D0451F-56CA-E548-B83A-4EA86D03F715}" srcOrd="1" destOrd="0" parTransId="{C2C7DB0E-7812-7D46-B1C1-E661C206C8B8}" sibTransId="{15D6E084-9F5F-A04C-A4E6-F5C8A830283D}"/>
    <dgm:cxn modelId="{657FC951-C323-E243-9C28-D341CB2DFBFF}" type="presOf" srcId="{3564F777-C886-444A-A86C-A3182B0E86E5}" destId="{13169F42-47B9-AD46-8A50-9F833E5A5BA4}" srcOrd="0" destOrd="0" presId="urn:microsoft.com/office/officeart/2008/layout/HalfCircleOrganizationChart"/>
    <dgm:cxn modelId="{D8816455-667A-2040-8ACE-D17DFC5D622A}" srcId="{15500E0F-44BB-084E-8B01-0775AADF9E5E}" destId="{39243174-ECF5-AD47-BCB9-961F454FC37F}" srcOrd="4" destOrd="0" parTransId="{789785C6-390A-0345-89AF-0A8C8D2A36E4}" sibTransId="{AAFAAE20-B252-A04D-97BD-DB51220E802B}"/>
    <dgm:cxn modelId="{D7C11759-D49E-504A-9794-F2813666BF39}" type="presOf" srcId="{C2C7DB0E-7812-7D46-B1C1-E661C206C8B8}" destId="{97DC334D-273C-3A49-9977-795E580FD079}" srcOrd="0" destOrd="0" presId="urn:microsoft.com/office/officeart/2008/layout/HalfCircleOrganizationChart"/>
    <dgm:cxn modelId="{D8A77D6D-1C55-B64B-8606-C4A0F3D5C64F}" type="presOf" srcId="{C872DFF8-9081-2449-A4FD-2BFB71396846}" destId="{4147235C-9FA1-1647-8CD1-11079A207929}" srcOrd="0" destOrd="0" presId="urn:microsoft.com/office/officeart/2008/layout/HalfCircleOrganizationChart"/>
    <dgm:cxn modelId="{85FA0E75-3611-6641-B321-E135BE050FB8}" type="presOf" srcId="{97C7EA6A-546E-A844-A178-7D99F5579973}" destId="{79B8BA20-37B3-154C-A466-2048718E6DD6}" srcOrd="1" destOrd="0" presId="urn:microsoft.com/office/officeart/2008/layout/HalfCircleOrganizationChart"/>
    <dgm:cxn modelId="{19A1AF7C-7ABE-A340-9FD4-7C92CA7020F6}" type="presOf" srcId="{B8D0451F-56CA-E548-B83A-4EA86D03F715}" destId="{4C1DE60F-74BF-B041-9800-827C28B6DBB7}" srcOrd="0" destOrd="0" presId="urn:microsoft.com/office/officeart/2008/layout/HalfCircleOrganizationChart"/>
    <dgm:cxn modelId="{BC6A7D7E-1D71-E94F-948B-E5E7D83F1BEA}" srcId="{93318728-12C2-A945-9B7D-308558560ECE}" destId="{15500E0F-44BB-084E-8B01-0775AADF9E5E}" srcOrd="0" destOrd="0" parTransId="{1E20076A-E7A6-714F-90C4-A5605671A79E}" sibTransId="{AD106F8C-A0BC-C941-9CCE-7D904AB4D941}"/>
    <dgm:cxn modelId="{A9DFFF93-A007-1B44-A7D0-B2D22698257F}" type="presOf" srcId="{1CE771E8-2532-A648-B395-7B935AE30708}" destId="{2DE8FCA2-CB35-FC4D-865E-F096F7DE67D4}" srcOrd="1" destOrd="0" presId="urn:microsoft.com/office/officeart/2008/layout/HalfCircleOrganizationChart"/>
    <dgm:cxn modelId="{222B93BB-5759-3B4C-8AC2-D3811B3F18AC}" type="presOf" srcId="{15500E0F-44BB-084E-8B01-0775AADF9E5E}" destId="{39A14030-E013-B048-9C2A-FDBBA12F8796}" srcOrd="1" destOrd="0" presId="urn:microsoft.com/office/officeart/2008/layout/HalfCircleOrganizationChart"/>
    <dgm:cxn modelId="{2E3994BC-1085-1A4C-A199-0F8F2C31A0C2}" type="presOf" srcId="{3564F777-C886-444A-A86C-A3182B0E86E5}" destId="{1B9B4716-7F23-6B47-B471-B11EADF2850B}" srcOrd="1" destOrd="0" presId="urn:microsoft.com/office/officeart/2008/layout/HalfCircleOrganizationChart"/>
    <dgm:cxn modelId="{69D65AC7-9D83-0F4C-9AD2-B927BCC0F15C}" type="presOf" srcId="{A13EA7A6-ABEA-1F40-8B00-462270697221}" destId="{8864E4E9-CCC2-FB43-BA37-45B3EF69F7CF}" srcOrd="0" destOrd="0" presId="urn:microsoft.com/office/officeart/2008/layout/HalfCircleOrganizationChart"/>
    <dgm:cxn modelId="{52FA7AC7-987C-A14A-87FA-B336D26F07BE}" type="presOf" srcId="{93318728-12C2-A945-9B7D-308558560ECE}" destId="{660C970D-6C81-E643-9E44-24FE431CEDF7}" srcOrd="0" destOrd="0" presId="urn:microsoft.com/office/officeart/2008/layout/HalfCircleOrganizationChart"/>
    <dgm:cxn modelId="{870C1BCA-7A83-144E-8A8F-27B6FF99A659}" type="presOf" srcId="{B8D0451F-56CA-E548-B83A-4EA86D03F715}" destId="{D22F71B4-5C0E-E54A-BAB6-08A81D48DAD4}" srcOrd="1" destOrd="0" presId="urn:microsoft.com/office/officeart/2008/layout/HalfCircleOrganizationChart"/>
    <dgm:cxn modelId="{1E85AECA-F376-964D-9D3D-61822238549B}" type="presOf" srcId="{5FF89479-11D5-7647-BF45-3419E043F3D0}" destId="{1A2570E2-ACFA-E143-A9D7-DDED20F112B4}" srcOrd="0" destOrd="0" presId="urn:microsoft.com/office/officeart/2008/layout/HalfCircleOrganizationChart"/>
    <dgm:cxn modelId="{56772FE8-5749-454E-85F4-7EF693E87D35}" srcId="{15500E0F-44BB-084E-8B01-0775AADF9E5E}" destId="{97C7EA6A-546E-A844-A178-7D99F5579973}" srcOrd="0" destOrd="0" parTransId="{C872DFF8-9081-2449-A4FD-2BFB71396846}" sibTransId="{26C890B4-3007-EA43-BFA0-40BC0B57F0CA}"/>
    <dgm:cxn modelId="{6E2968E9-6CE9-8E48-B269-400BA3B62099}" type="presOf" srcId="{15500E0F-44BB-084E-8B01-0775AADF9E5E}" destId="{ED3FE9D9-6CE4-444E-98A7-F361831EA2E8}" srcOrd="0" destOrd="0" presId="urn:microsoft.com/office/officeart/2008/layout/HalfCircleOrganizationChart"/>
    <dgm:cxn modelId="{8E28E3FC-C18A-3E42-AD91-E1CE8944E87A}" type="presParOf" srcId="{660C970D-6C81-E643-9E44-24FE431CEDF7}" destId="{FD245794-E947-4746-9021-6576CCADFC4F}" srcOrd="0" destOrd="0" presId="urn:microsoft.com/office/officeart/2008/layout/HalfCircleOrganizationChart"/>
    <dgm:cxn modelId="{3943FAF1-AF89-2B4E-999A-90D3E70B9C0A}" type="presParOf" srcId="{FD245794-E947-4746-9021-6576CCADFC4F}" destId="{ADE4CD7D-4C91-1B47-9AE4-819EE61FD750}" srcOrd="0" destOrd="0" presId="urn:microsoft.com/office/officeart/2008/layout/HalfCircleOrganizationChart"/>
    <dgm:cxn modelId="{5138C707-445A-6D42-A992-7E1C951B9C38}" type="presParOf" srcId="{ADE4CD7D-4C91-1B47-9AE4-819EE61FD750}" destId="{ED3FE9D9-6CE4-444E-98A7-F361831EA2E8}" srcOrd="0" destOrd="0" presId="urn:microsoft.com/office/officeart/2008/layout/HalfCircleOrganizationChart"/>
    <dgm:cxn modelId="{DDAD1705-C4F3-8442-A892-DF28A4352B52}" type="presParOf" srcId="{ADE4CD7D-4C91-1B47-9AE4-819EE61FD750}" destId="{CA9A0525-5470-1948-AE6F-1FC8BC10715C}" srcOrd="1" destOrd="0" presId="urn:microsoft.com/office/officeart/2008/layout/HalfCircleOrganizationChart"/>
    <dgm:cxn modelId="{585A43AB-DD41-0645-ADCE-14FF4EFF4DB2}" type="presParOf" srcId="{ADE4CD7D-4C91-1B47-9AE4-819EE61FD750}" destId="{C748C6BE-FEF1-204B-8155-DC800A161A5C}" srcOrd="2" destOrd="0" presId="urn:microsoft.com/office/officeart/2008/layout/HalfCircleOrganizationChart"/>
    <dgm:cxn modelId="{AABD8243-66C0-2B4B-8607-24FA6B81E9B5}" type="presParOf" srcId="{ADE4CD7D-4C91-1B47-9AE4-819EE61FD750}" destId="{39A14030-E013-B048-9C2A-FDBBA12F8796}" srcOrd="3" destOrd="0" presId="urn:microsoft.com/office/officeart/2008/layout/HalfCircleOrganizationChart"/>
    <dgm:cxn modelId="{ED0A45B0-8624-BD4E-BD9A-43CD3CDF0FAB}" type="presParOf" srcId="{FD245794-E947-4746-9021-6576CCADFC4F}" destId="{097B6C87-0E4E-0443-B595-6044834F3410}" srcOrd="1" destOrd="0" presId="urn:microsoft.com/office/officeart/2008/layout/HalfCircleOrganizationChart"/>
    <dgm:cxn modelId="{DDED430A-E91C-E648-B386-750288F6095B}" type="presParOf" srcId="{097B6C87-0E4E-0443-B595-6044834F3410}" destId="{8864E4E9-CCC2-FB43-BA37-45B3EF69F7CF}" srcOrd="0" destOrd="0" presId="urn:microsoft.com/office/officeart/2008/layout/HalfCircleOrganizationChart"/>
    <dgm:cxn modelId="{D6722273-BEBE-B344-948F-7F36C3FFE969}" type="presParOf" srcId="{097B6C87-0E4E-0443-B595-6044834F3410}" destId="{5CD497ED-42EC-C84F-B887-F52F6BD51C59}" srcOrd="1" destOrd="0" presId="urn:microsoft.com/office/officeart/2008/layout/HalfCircleOrganizationChart"/>
    <dgm:cxn modelId="{261AE06B-5BBF-0C40-B17E-559CB5FCE29E}" type="presParOf" srcId="{5CD497ED-42EC-C84F-B887-F52F6BD51C59}" destId="{17BC7289-0A6D-B443-BF97-DDBFE0B29B89}" srcOrd="0" destOrd="0" presId="urn:microsoft.com/office/officeart/2008/layout/HalfCircleOrganizationChart"/>
    <dgm:cxn modelId="{4D805BA8-9961-6B41-A851-B3F8B3DDB9D7}" type="presParOf" srcId="{17BC7289-0A6D-B443-BF97-DDBFE0B29B89}" destId="{3744D54C-1714-CA48-90F3-368016737449}" srcOrd="0" destOrd="0" presId="urn:microsoft.com/office/officeart/2008/layout/HalfCircleOrganizationChart"/>
    <dgm:cxn modelId="{8775C8D0-B728-4141-A144-B7A62D35BF12}" type="presParOf" srcId="{17BC7289-0A6D-B443-BF97-DDBFE0B29B89}" destId="{AB7E11C7-740A-0142-A840-A84D22D14828}" srcOrd="1" destOrd="0" presId="urn:microsoft.com/office/officeart/2008/layout/HalfCircleOrganizationChart"/>
    <dgm:cxn modelId="{1178611B-72F9-B84A-86DA-12AC61470A79}" type="presParOf" srcId="{17BC7289-0A6D-B443-BF97-DDBFE0B29B89}" destId="{6970EF46-7606-3F43-BBAB-8968A986845A}" srcOrd="2" destOrd="0" presId="urn:microsoft.com/office/officeart/2008/layout/HalfCircleOrganizationChart"/>
    <dgm:cxn modelId="{D3953E00-F765-C945-8930-73FCFCB814C4}" type="presParOf" srcId="{17BC7289-0A6D-B443-BF97-DDBFE0B29B89}" destId="{2DE8FCA2-CB35-FC4D-865E-F096F7DE67D4}" srcOrd="3" destOrd="0" presId="urn:microsoft.com/office/officeart/2008/layout/HalfCircleOrganizationChart"/>
    <dgm:cxn modelId="{75BB091C-EC28-8E4F-908F-3488399E9575}" type="presParOf" srcId="{5CD497ED-42EC-C84F-B887-F52F6BD51C59}" destId="{78571B57-44C9-3B41-ABD2-8D8CD776AD43}" srcOrd="1" destOrd="0" presId="urn:microsoft.com/office/officeart/2008/layout/HalfCircleOrganizationChart"/>
    <dgm:cxn modelId="{8A18648E-17D7-8049-9E59-E28B727C7B7B}" type="presParOf" srcId="{5CD497ED-42EC-C84F-B887-F52F6BD51C59}" destId="{7626A52D-538B-494D-A6A0-480B33D0E20B}" srcOrd="2" destOrd="0" presId="urn:microsoft.com/office/officeart/2008/layout/HalfCircleOrganizationChart"/>
    <dgm:cxn modelId="{B8F020B2-5AF8-484C-8A5E-68FFF640CF7A}" type="presParOf" srcId="{097B6C87-0E4E-0443-B595-6044834F3410}" destId="{1A2570E2-ACFA-E143-A9D7-DDED20F112B4}" srcOrd="2" destOrd="0" presId="urn:microsoft.com/office/officeart/2008/layout/HalfCircleOrganizationChart"/>
    <dgm:cxn modelId="{4E9BC66C-AB55-084A-ABAD-7BD0A18E6A60}" type="presParOf" srcId="{097B6C87-0E4E-0443-B595-6044834F3410}" destId="{04D7943B-2C21-1046-9A0C-0FDAECC41752}" srcOrd="3" destOrd="0" presId="urn:microsoft.com/office/officeart/2008/layout/HalfCircleOrganizationChart"/>
    <dgm:cxn modelId="{628164CC-1253-0E4B-AF3C-9FE21DDFC668}" type="presParOf" srcId="{04D7943B-2C21-1046-9A0C-0FDAECC41752}" destId="{29B9D8CF-5D1B-134F-AC1F-9E8B3794D346}" srcOrd="0" destOrd="0" presId="urn:microsoft.com/office/officeart/2008/layout/HalfCircleOrganizationChart"/>
    <dgm:cxn modelId="{F96E72AB-095C-3040-877C-FE929B1C699C}" type="presParOf" srcId="{29B9D8CF-5D1B-134F-AC1F-9E8B3794D346}" destId="{13169F42-47B9-AD46-8A50-9F833E5A5BA4}" srcOrd="0" destOrd="0" presId="urn:microsoft.com/office/officeart/2008/layout/HalfCircleOrganizationChart"/>
    <dgm:cxn modelId="{DF7A0AEB-C451-F048-BB81-E1E0692C0F9A}" type="presParOf" srcId="{29B9D8CF-5D1B-134F-AC1F-9E8B3794D346}" destId="{F697C385-3102-6249-8EC1-FBDB0564251F}" srcOrd="1" destOrd="0" presId="urn:microsoft.com/office/officeart/2008/layout/HalfCircleOrganizationChart"/>
    <dgm:cxn modelId="{1F4AB382-0AA6-7549-AA61-98E1747C7C1E}" type="presParOf" srcId="{29B9D8CF-5D1B-134F-AC1F-9E8B3794D346}" destId="{26332A17-86EF-C44A-BC1E-F7231866C225}" srcOrd="2" destOrd="0" presId="urn:microsoft.com/office/officeart/2008/layout/HalfCircleOrganizationChart"/>
    <dgm:cxn modelId="{B5F403C3-C92F-8645-8EEA-12AA95150EB8}" type="presParOf" srcId="{29B9D8CF-5D1B-134F-AC1F-9E8B3794D346}" destId="{1B9B4716-7F23-6B47-B471-B11EADF2850B}" srcOrd="3" destOrd="0" presId="urn:microsoft.com/office/officeart/2008/layout/HalfCircleOrganizationChart"/>
    <dgm:cxn modelId="{828B80A9-A306-0C4A-AE52-930215BDDA19}" type="presParOf" srcId="{04D7943B-2C21-1046-9A0C-0FDAECC41752}" destId="{19E2D96E-F7CE-AF48-BDA4-920C0C6BA64E}" srcOrd="1" destOrd="0" presId="urn:microsoft.com/office/officeart/2008/layout/HalfCircleOrganizationChart"/>
    <dgm:cxn modelId="{A48737A6-6F5E-C443-AED2-0FAE8D8164D4}" type="presParOf" srcId="{04D7943B-2C21-1046-9A0C-0FDAECC41752}" destId="{5636FF58-2F34-A14C-9184-B83FF5D84B40}" srcOrd="2" destOrd="0" presId="urn:microsoft.com/office/officeart/2008/layout/HalfCircleOrganizationChart"/>
    <dgm:cxn modelId="{E75BCB78-9FF5-0140-AD3A-295309D67C0A}" type="presParOf" srcId="{097B6C87-0E4E-0443-B595-6044834F3410}" destId="{8C0816FA-64A9-864D-9F6B-0F32BB899DA3}" srcOrd="4" destOrd="0" presId="urn:microsoft.com/office/officeart/2008/layout/HalfCircleOrganizationChart"/>
    <dgm:cxn modelId="{A70789D9-F4CA-4346-9E73-AF27569682B2}" type="presParOf" srcId="{097B6C87-0E4E-0443-B595-6044834F3410}" destId="{B7106713-C365-6E43-BE49-7BA7B41FA1F3}" srcOrd="5" destOrd="0" presId="urn:microsoft.com/office/officeart/2008/layout/HalfCircleOrganizationChart"/>
    <dgm:cxn modelId="{6ADEF6A4-4E48-7B4C-82F2-8E9669387911}" type="presParOf" srcId="{B7106713-C365-6E43-BE49-7BA7B41FA1F3}" destId="{96CD0DE8-8F51-6046-8AF3-344AB97C0ABB}" srcOrd="0" destOrd="0" presId="urn:microsoft.com/office/officeart/2008/layout/HalfCircleOrganizationChart"/>
    <dgm:cxn modelId="{EE6AF518-030A-8045-AC89-C648205EEC72}" type="presParOf" srcId="{96CD0DE8-8F51-6046-8AF3-344AB97C0ABB}" destId="{DF12E8F4-FD86-D64B-9C74-65DFB0588FB4}" srcOrd="0" destOrd="0" presId="urn:microsoft.com/office/officeart/2008/layout/HalfCircleOrganizationChart"/>
    <dgm:cxn modelId="{42630E83-C531-474E-BB46-5094ED635E16}" type="presParOf" srcId="{96CD0DE8-8F51-6046-8AF3-344AB97C0ABB}" destId="{22FBDD84-BE5C-8B42-A327-A49AD82787C6}" srcOrd="1" destOrd="0" presId="urn:microsoft.com/office/officeart/2008/layout/HalfCircleOrganizationChart"/>
    <dgm:cxn modelId="{3B5EA5EA-0DFB-FD41-8815-5D84CBB24009}" type="presParOf" srcId="{96CD0DE8-8F51-6046-8AF3-344AB97C0ABB}" destId="{CC9B5FED-DCBE-1E4D-82C1-FFE4A19A25E7}" srcOrd="2" destOrd="0" presId="urn:microsoft.com/office/officeart/2008/layout/HalfCircleOrganizationChart"/>
    <dgm:cxn modelId="{72253418-9581-254C-859E-D4740D74B65F}" type="presParOf" srcId="{96CD0DE8-8F51-6046-8AF3-344AB97C0ABB}" destId="{01CB973A-DA7E-374E-A044-C70922E53744}" srcOrd="3" destOrd="0" presId="urn:microsoft.com/office/officeart/2008/layout/HalfCircleOrganizationChart"/>
    <dgm:cxn modelId="{8112A262-C848-2540-9793-D67843731D7A}" type="presParOf" srcId="{B7106713-C365-6E43-BE49-7BA7B41FA1F3}" destId="{8CA22757-B80E-3545-960C-07E26C8D96D3}" srcOrd="1" destOrd="0" presId="urn:microsoft.com/office/officeart/2008/layout/HalfCircleOrganizationChart"/>
    <dgm:cxn modelId="{4A093802-0915-A648-AE8C-7134D537A8A5}" type="presParOf" srcId="{B7106713-C365-6E43-BE49-7BA7B41FA1F3}" destId="{D41CC89B-1781-D847-9E30-FE66ACC0BDB2}" srcOrd="2" destOrd="0" presId="urn:microsoft.com/office/officeart/2008/layout/HalfCircleOrganizationChart"/>
    <dgm:cxn modelId="{0295506C-CE9D-914C-8273-53E8762AEEC6}" type="presParOf" srcId="{FD245794-E947-4746-9021-6576CCADFC4F}" destId="{15A63CBE-5D24-5145-8D4C-043737987726}" srcOrd="2" destOrd="0" presId="urn:microsoft.com/office/officeart/2008/layout/HalfCircleOrganizationChart"/>
    <dgm:cxn modelId="{AB3E6E61-9990-E247-9051-3B7DF83E46CA}" type="presParOf" srcId="{15A63CBE-5D24-5145-8D4C-043737987726}" destId="{4147235C-9FA1-1647-8CD1-11079A207929}" srcOrd="0" destOrd="0" presId="urn:microsoft.com/office/officeart/2008/layout/HalfCircleOrganizationChart"/>
    <dgm:cxn modelId="{B47DB7C2-EC69-5944-B251-4CC890ACAE9D}" type="presParOf" srcId="{15A63CBE-5D24-5145-8D4C-043737987726}" destId="{8584EF73-CA98-AF4E-A469-8AD943316FA6}" srcOrd="1" destOrd="0" presId="urn:microsoft.com/office/officeart/2008/layout/HalfCircleOrganizationChart"/>
    <dgm:cxn modelId="{44F6FB15-6C9F-CA49-9F8E-25B5E3ED7142}" type="presParOf" srcId="{8584EF73-CA98-AF4E-A469-8AD943316FA6}" destId="{B7E70959-A098-1849-AA58-501B6F17B701}" srcOrd="0" destOrd="0" presId="urn:microsoft.com/office/officeart/2008/layout/HalfCircleOrganizationChart"/>
    <dgm:cxn modelId="{37FF9FFE-55F9-2B48-A847-4E9FB0D1ED81}" type="presParOf" srcId="{B7E70959-A098-1849-AA58-501B6F17B701}" destId="{9D755F8E-92F8-C24C-AF3A-041984A96BB2}" srcOrd="0" destOrd="0" presId="urn:microsoft.com/office/officeart/2008/layout/HalfCircleOrganizationChart"/>
    <dgm:cxn modelId="{F2B48866-AA76-FE4A-8BEB-1CDA23CCA889}" type="presParOf" srcId="{B7E70959-A098-1849-AA58-501B6F17B701}" destId="{A92471B3-7EFF-294C-8345-2549AE75D1D7}" srcOrd="1" destOrd="0" presId="urn:microsoft.com/office/officeart/2008/layout/HalfCircleOrganizationChart"/>
    <dgm:cxn modelId="{41D569DE-25B3-204D-A0C1-22E68CD99ACA}" type="presParOf" srcId="{B7E70959-A098-1849-AA58-501B6F17B701}" destId="{5F39C13B-4BB2-D944-AFB6-0E9F3B385640}" srcOrd="2" destOrd="0" presId="urn:microsoft.com/office/officeart/2008/layout/HalfCircleOrganizationChart"/>
    <dgm:cxn modelId="{ADE4807A-1034-B84A-8F12-B5EA7B01CB2C}" type="presParOf" srcId="{B7E70959-A098-1849-AA58-501B6F17B701}" destId="{79B8BA20-37B3-154C-A466-2048718E6DD6}" srcOrd="3" destOrd="0" presId="urn:microsoft.com/office/officeart/2008/layout/HalfCircleOrganizationChart"/>
    <dgm:cxn modelId="{C19AAFAC-65CF-6343-A207-7D5786BE7A39}" type="presParOf" srcId="{8584EF73-CA98-AF4E-A469-8AD943316FA6}" destId="{3E970FDE-732E-CC47-B712-A935B7863C09}" srcOrd="1" destOrd="0" presId="urn:microsoft.com/office/officeart/2008/layout/HalfCircleOrganizationChart"/>
    <dgm:cxn modelId="{1D185EDA-CEE2-5644-9209-4CDA00BEF126}" type="presParOf" srcId="{8584EF73-CA98-AF4E-A469-8AD943316FA6}" destId="{B7D546FE-7D62-994C-9561-59F8B6938C30}" srcOrd="2" destOrd="0" presId="urn:microsoft.com/office/officeart/2008/layout/HalfCircleOrganizationChart"/>
    <dgm:cxn modelId="{5E0F337D-DD75-D740-9013-04E88A996C07}" type="presParOf" srcId="{15A63CBE-5D24-5145-8D4C-043737987726}" destId="{97DC334D-273C-3A49-9977-795E580FD079}" srcOrd="2" destOrd="0" presId="urn:microsoft.com/office/officeart/2008/layout/HalfCircleOrganizationChart"/>
    <dgm:cxn modelId="{AC189A08-6FC8-564C-8294-3B8C4C7AC1A0}" type="presParOf" srcId="{15A63CBE-5D24-5145-8D4C-043737987726}" destId="{A5E68EBC-AE56-224D-B8B8-97B33A645E92}" srcOrd="3" destOrd="0" presId="urn:microsoft.com/office/officeart/2008/layout/HalfCircleOrganizationChart"/>
    <dgm:cxn modelId="{A7E22D37-4AC8-D143-845E-3EC2487A9118}" type="presParOf" srcId="{A5E68EBC-AE56-224D-B8B8-97B33A645E92}" destId="{64D0579D-6D70-7B46-87E3-6682FBB654BA}" srcOrd="0" destOrd="0" presId="urn:microsoft.com/office/officeart/2008/layout/HalfCircleOrganizationChart"/>
    <dgm:cxn modelId="{29FCD130-2AFE-004A-BA3D-36E8DF7DD9AE}" type="presParOf" srcId="{64D0579D-6D70-7B46-87E3-6682FBB654BA}" destId="{4C1DE60F-74BF-B041-9800-827C28B6DBB7}" srcOrd="0" destOrd="0" presId="urn:microsoft.com/office/officeart/2008/layout/HalfCircleOrganizationChart"/>
    <dgm:cxn modelId="{9AA58A5D-20B4-3B4E-9877-08023B64CD9D}" type="presParOf" srcId="{64D0579D-6D70-7B46-87E3-6682FBB654BA}" destId="{4DB3D7E9-D744-EA48-8F32-903B4E40FA64}" srcOrd="1" destOrd="0" presId="urn:microsoft.com/office/officeart/2008/layout/HalfCircleOrganizationChart"/>
    <dgm:cxn modelId="{B464E609-234F-B444-9375-B23B03AF7113}" type="presParOf" srcId="{64D0579D-6D70-7B46-87E3-6682FBB654BA}" destId="{9AAE0678-E68E-BD40-9157-8165417C2293}" srcOrd="2" destOrd="0" presId="urn:microsoft.com/office/officeart/2008/layout/HalfCircleOrganizationChart"/>
    <dgm:cxn modelId="{2C3D100E-7EFE-8840-AE24-5211483F5E95}" type="presParOf" srcId="{64D0579D-6D70-7B46-87E3-6682FBB654BA}" destId="{D22F71B4-5C0E-E54A-BAB6-08A81D48DAD4}" srcOrd="3" destOrd="0" presId="urn:microsoft.com/office/officeart/2008/layout/HalfCircleOrganizationChart"/>
    <dgm:cxn modelId="{3A8E6F03-3F35-0742-B19D-3C98648FB47F}" type="presParOf" srcId="{A5E68EBC-AE56-224D-B8B8-97B33A645E92}" destId="{D9FD6A37-3556-0143-923C-E16F2EAA15AA}" srcOrd="1" destOrd="0" presId="urn:microsoft.com/office/officeart/2008/layout/HalfCircleOrganizationChart"/>
    <dgm:cxn modelId="{A4C9F093-46E5-2A4A-977D-6E52931AB117}" type="presParOf" srcId="{A5E68EBC-AE56-224D-B8B8-97B33A645E92}" destId="{04869DB0-F95A-B647-80BA-BE67A72DA1E4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139976-8DB5-C74B-8F77-75EA33910556}" type="doc">
      <dgm:prSet loTypeId="urn:microsoft.com/office/officeart/2008/layout/HalfCircleOrganizationChar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851744-F783-1E45-8F3C-2EFF4620D5A6}">
      <dgm:prSet phldrT="[Text]"/>
      <dgm:spPr/>
      <dgm:t>
        <a:bodyPr/>
        <a:lstStyle/>
        <a:p>
          <a:r>
            <a:rPr lang="en-US" dirty="0" err="1"/>
            <a:t>Centralidade</a:t>
          </a:r>
          <a:endParaRPr lang="en-US" dirty="0"/>
        </a:p>
      </dgm:t>
    </dgm:pt>
    <dgm:pt modelId="{B47EF163-14A2-F140-A0E6-14F65CB11BD5}" type="parTrans" cxnId="{121A44E5-4266-2747-A872-784FE99F7424}">
      <dgm:prSet/>
      <dgm:spPr/>
      <dgm:t>
        <a:bodyPr/>
        <a:lstStyle/>
        <a:p>
          <a:endParaRPr lang="en-US"/>
        </a:p>
      </dgm:t>
    </dgm:pt>
    <dgm:pt modelId="{A32B014C-2038-BC49-9833-771DAD6E966A}" type="sibTrans" cxnId="{121A44E5-4266-2747-A872-784FE99F7424}">
      <dgm:prSet/>
      <dgm:spPr/>
      <dgm:t>
        <a:bodyPr/>
        <a:lstStyle/>
        <a:p>
          <a:endParaRPr lang="en-US"/>
        </a:p>
      </dgm:t>
    </dgm:pt>
    <dgm:pt modelId="{C9A4F9F2-3E4D-3B41-B3F9-A16B618DCFD1}" type="asst">
      <dgm:prSet phldrT="[Text]"/>
      <dgm:spPr/>
      <dgm:t>
        <a:bodyPr/>
        <a:lstStyle/>
        <a:p>
          <a:r>
            <a:rPr lang="en-US" dirty="0"/>
            <a:t>Degree</a:t>
          </a:r>
        </a:p>
      </dgm:t>
    </dgm:pt>
    <dgm:pt modelId="{7FF58EF5-A27A-9641-B2DF-49CFFACE0299}" type="parTrans" cxnId="{F101D197-BB0C-0D4C-813D-96398FF01864}">
      <dgm:prSet/>
      <dgm:spPr/>
      <dgm:t>
        <a:bodyPr/>
        <a:lstStyle/>
        <a:p>
          <a:endParaRPr lang="en-US"/>
        </a:p>
      </dgm:t>
    </dgm:pt>
    <dgm:pt modelId="{9918418C-4CFD-EF4D-9E0F-B11CBAE49227}" type="sibTrans" cxnId="{F101D197-BB0C-0D4C-813D-96398FF01864}">
      <dgm:prSet/>
      <dgm:spPr/>
      <dgm:t>
        <a:bodyPr/>
        <a:lstStyle/>
        <a:p>
          <a:endParaRPr lang="en-US"/>
        </a:p>
      </dgm:t>
    </dgm:pt>
    <dgm:pt modelId="{7115C543-117B-4E4B-9378-D2757D9E0A60}">
      <dgm:prSet phldrT="[Text]"/>
      <dgm:spPr/>
      <dgm:t>
        <a:bodyPr/>
        <a:lstStyle/>
        <a:p>
          <a:r>
            <a:rPr lang="en-US" dirty="0"/>
            <a:t>Indegree</a:t>
          </a:r>
        </a:p>
      </dgm:t>
    </dgm:pt>
    <dgm:pt modelId="{8867F559-A226-6848-8360-5B186CE4A949}" type="parTrans" cxnId="{7AA3BE7D-9273-D442-AF5B-A9F90F25E1C0}">
      <dgm:prSet/>
      <dgm:spPr/>
      <dgm:t>
        <a:bodyPr/>
        <a:lstStyle/>
        <a:p>
          <a:endParaRPr lang="en-US"/>
        </a:p>
      </dgm:t>
    </dgm:pt>
    <dgm:pt modelId="{842675D2-75C8-8746-9683-4D5B8E3F52D5}" type="sibTrans" cxnId="{7AA3BE7D-9273-D442-AF5B-A9F90F25E1C0}">
      <dgm:prSet/>
      <dgm:spPr/>
      <dgm:t>
        <a:bodyPr/>
        <a:lstStyle/>
        <a:p>
          <a:endParaRPr lang="en-US"/>
        </a:p>
      </dgm:t>
    </dgm:pt>
    <dgm:pt modelId="{DC022924-2928-904F-A0D9-A252B1B76D3E}">
      <dgm:prSet phldrT="[Text]"/>
      <dgm:spPr/>
      <dgm:t>
        <a:bodyPr/>
        <a:lstStyle/>
        <a:p>
          <a:r>
            <a:rPr lang="en-US" dirty="0"/>
            <a:t>Outdegree</a:t>
          </a:r>
        </a:p>
      </dgm:t>
    </dgm:pt>
    <dgm:pt modelId="{423A476C-EEBA-154E-A826-A3D718CA55BE}" type="parTrans" cxnId="{4D2C72DB-B6F6-B946-96B0-85A6EA94B327}">
      <dgm:prSet/>
      <dgm:spPr/>
      <dgm:t>
        <a:bodyPr/>
        <a:lstStyle/>
        <a:p>
          <a:endParaRPr lang="en-US"/>
        </a:p>
      </dgm:t>
    </dgm:pt>
    <dgm:pt modelId="{E3483308-6F73-EC4C-815B-7A520263A2A2}" type="sibTrans" cxnId="{4D2C72DB-B6F6-B946-96B0-85A6EA94B327}">
      <dgm:prSet/>
      <dgm:spPr/>
      <dgm:t>
        <a:bodyPr/>
        <a:lstStyle/>
        <a:p>
          <a:endParaRPr lang="en-US"/>
        </a:p>
      </dgm:t>
    </dgm:pt>
    <dgm:pt modelId="{5F55608E-7F1F-F048-A264-1D1253F76940}">
      <dgm:prSet phldrT="[Text]"/>
      <dgm:spPr/>
      <dgm:t>
        <a:bodyPr/>
        <a:lstStyle/>
        <a:p>
          <a:r>
            <a:rPr lang="en-US" dirty="0" err="1"/>
            <a:t>Medida</a:t>
          </a:r>
          <a:r>
            <a:rPr lang="en-US" dirty="0"/>
            <a:t> de </a:t>
          </a:r>
          <a:r>
            <a:rPr lang="en-US" dirty="0" err="1"/>
            <a:t>betweeness</a:t>
          </a:r>
          <a:endParaRPr lang="en-US" dirty="0"/>
        </a:p>
      </dgm:t>
    </dgm:pt>
    <dgm:pt modelId="{0E7ED930-0BCB-1C45-8F0B-42FEF9B10462}" type="parTrans" cxnId="{F858A32C-9E4F-E647-9EFA-5B3D8BEF5611}">
      <dgm:prSet/>
      <dgm:spPr/>
      <dgm:t>
        <a:bodyPr/>
        <a:lstStyle/>
        <a:p>
          <a:endParaRPr lang="en-US"/>
        </a:p>
      </dgm:t>
    </dgm:pt>
    <dgm:pt modelId="{378EA36B-93D7-E84A-B0B2-42EA2B6A5819}" type="sibTrans" cxnId="{F858A32C-9E4F-E647-9EFA-5B3D8BEF5611}">
      <dgm:prSet/>
      <dgm:spPr/>
      <dgm:t>
        <a:bodyPr/>
        <a:lstStyle/>
        <a:p>
          <a:endParaRPr lang="en-US"/>
        </a:p>
      </dgm:t>
    </dgm:pt>
    <dgm:pt modelId="{47645B11-D8C7-CD4B-B278-E5A13A33AAAB}" type="asst">
      <dgm:prSet phldrT="[Text]"/>
      <dgm:spPr/>
      <dgm:t>
        <a:bodyPr/>
        <a:lstStyle/>
        <a:p>
          <a:r>
            <a:rPr lang="en-US" dirty="0" err="1"/>
            <a:t>Betweeness</a:t>
          </a:r>
          <a:endParaRPr lang="en-US" dirty="0"/>
        </a:p>
      </dgm:t>
    </dgm:pt>
    <dgm:pt modelId="{B17B67F9-2D35-404D-A806-6C39BA556AF7}" type="parTrans" cxnId="{16651B79-2606-6C46-8CDB-F251651BD3AE}">
      <dgm:prSet/>
      <dgm:spPr/>
      <dgm:t>
        <a:bodyPr/>
        <a:lstStyle/>
        <a:p>
          <a:endParaRPr lang="en-US"/>
        </a:p>
      </dgm:t>
    </dgm:pt>
    <dgm:pt modelId="{C17D5BFE-C6CE-F245-94A2-87FE1BB80906}" type="sibTrans" cxnId="{16651B79-2606-6C46-8CDB-F251651BD3AE}">
      <dgm:prSet/>
      <dgm:spPr/>
      <dgm:t>
        <a:bodyPr/>
        <a:lstStyle/>
        <a:p>
          <a:endParaRPr lang="en-US"/>
        </a:p>
      </dgm:t>
    </dgm:pt>
    <dgm:pt modelId="{C16DBA04-BF6D-8145-98B5-E05DB6CAF2CF}" type="pres">
      <dgm:prSet presAssocID="{DF139976-8DB5-C74B-8F77-75EA33910556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FFE565B-2516-A242-BF75-24AAC950510B}" type="pres">
      <dgm:prSet presAssocID="{AF851744-F783-1E45-8F3C-2EFF4620D5A6}" presName="hierRoot1" presStyleCnt="0">
        <dgm:presLayoutVars>
          <dgm:hierBranch val="init"/>
        </dgm:presLayoutVars>
      </dgm:prSet>
      <dgm:spPr/>
    </dgm:pt>
    <dgm:pt modelId="{D4523ABB-18DA-064F-9998-6336D8594EA6}" type="pres">
      <dgm:prSet presAssocID="{AF851744-F783-1E45-8F3C-2EFF4620D5A6}" presName="rootComposite1" presStyleCnt="0"/>
      <dgm:spPr/>
    </dgm:pt>
    <dgm:pt modelId="{E03CB6B3-5526-F440-9802-7CEF2DF6B1DD}" type="pres">
      <dgm:prSet presAssocID="{AF851744-F783-1E45-8F3C-2EFF4620D5A6}" presName="rootText1" presStyleLbl="alignAcc1" presStyleIdx="0" presStyleCnt="0">
        <dgm:presLayoutVars>
          <dgm:chPref val="3"/>
        </dgm:presLayoutVars>
      </dgm:prSet>
      <dgm:spPr/>
    </dgm:pt>
    <dgm:pt modelId="{882AC729-FDBF-B447-8439-BF3E2AB1D4BE}" type="pres">
      <dgm:prSet presAssocID="{AF851744-F783-1E45-8F3C-2EFF4620D5A6}" presName="topArc1" presStyleLbl="parChTrans1D1" presStyleIdx="0" presStyleCnt="12"/>
      <dgm:spPr/>
    </dgm:pt>
    <dgm:pt modelId="{4361C8BA-BCF4-034A-B275-BC2E28482C7E}" type="pres">
      <dgm:prSet presAssocID="{AF851744-F783-1E45-8F3C-2EFF4620D5A6}" presName="bottomArc1" presStyleLbl="parChTrans1D1" presStyleIdx="1" presStyleCnt="12"/>
      <dgm:spPr/>
    </dgm:pt>
    <dgm:pt modelId="{8B370C4D-FCEC-2742-AB2A-CB88EB8CFC5D}" type="pres">
      <dgm:prSet presAssocID="{AF851744-F783-1E45-8F3C-2EFF4620D5A6}" presName="topConnNode1" presStyleLbl="node1" presStyleIdx="0" presStyleCnt="0"/>
      <dgm:spPr/>
    </dgm:pt>
    <dgm:pt modelId="{FC1D171E-AED4-0F49-950D-DBAC80F4608B}" type="pres">
      <dgm:prSet presAssocID="{AF851744-F783-1E45-8F3C-2EFF4620D5A6}" presName="hierChild2" presStyleCnt="0"/>
      <dgm:spPr/>
    </dgm:pt>
    <dgm:pt modelId="{F2065FEE-4D79-5B4D-8604-C6B839660B83}" type="pres">
      <dgm:prSet presAssocID="{8867F559-A226-6848-8360-5B186CE4A949}" presName="Name28" presStyleLbl="parChTrans1D2" presStyleIdx="0" presStyleCnt="5"/>
      <dgm:spPr/>
    </dgm:pt>
    <dgm:pt modelId="{C7D92615-B8F1-F541-BDBD-102C5AAF0647}" type="pres">
      <dgm:prSet presAssocID="{7115C543-117B-4E4B-9378-D2757D9E0A60}" presName="hierRoot2" presStyleCnt="0">
        <dgm:presLayoutVars>
          <dgm:hierBranch val="init"/>
        </dgm:presLayoutVars>
      </dgm:prSet>
      <dgm:spPr/>
    </dgm:pt>
    <dgm:pt modelId="{6E07ADC4-1218-5D44-911C-AAF500C4EF16}" type="pres">
      <dgm:prSet presAssocID="{7115C543-117B-4E4B-9378-D2757D9E0A60}" presName="rootComposite2" presStyleCnt="0"/>
      <dgm:spPr/>
    </dgm:pt>
    <dgm:pt modelId="{E4D50F06-B16D-F644-A305-1D54970498CA}" type="pres">
      <dgm:prSet presAssocID="{7115C543-117B-4E4B-9378-D2757D9E0A60}" presName="rootText2" presStyleLbl="alignAcc1" presStyleIdx="0" presStyleCnt="0">
        <dgm:presLayoutVars>
          <dgm:chPref val="3"/>
        </dgm:presLayoutVars>
      </dgm:prSet>
      <dgm:spPr/>
    </dgm:pt>
    <dgm:pt modelId="{A22F7991-8F33-5247-AE26-78937D69DFA8}" type="pres">
      <dgm:prSet presAssocID="{7115C543-117B-4E4B-9378-D2757D9E0A60}" presName="topArc2" presStyleLbl="parChTrans1D1" presStyleIdx="2" presStyleCnt="12"/>
      <dgm:spPr/>
    </dgm:pt>
    <dgm:pt modelId="{6CE46B29-CFDB-DD45-AC72-3FC18B38BF3A}" type="pres">
      <dgm:prSet presAssocID="{7115C543-117B-4E4B-9378-D2757D9E0A60}" presName="bottomArc2" presStyleLbl="parChTrans1D1" presStyleIdx="3" presStyleCnt="12"/>
      <dgm:spPr/>
    </dgm:pt>
    <dgm:pt modelId="{1CB1C2DF-DD3E-7549-AE9C-C75BEB2E3BE6}" type="pres">
      <dgm:prSet presAssocID="{7115C543-117B-4E4B-9378-D2757D9E0A60}" presName="topConnNode2" presStyleLbl="node2" presStyleIdx="0" presStyleCnt="0"/>
      <dgm:spPr/>
    </dgm:pt>
    <dgm:pt modelId="{61DBD5FD-6E9F-D442-A87C-D70574ECE716}" type="pres">
      <dgm:prSet presAssocID="{7115C543-117B-4E4B-9378-D2757D9E0A60}" presName="hierChild4" presStyleCnt="0"/>
      <dgm:spPr/>
    </dgm:pt>
    <dgm:pt modelId="{037BFFFD-A45D-BE41-B05B-BBFCFF0D91A1}" type="pres">
      <dgm:prSet presAssocID="{7115C543-117B-4E4B-9378-D2757D9E0A60}" presName="hierChild5" presStyleCnt="0"/>
      <dgm:spPr/>
    </dgm:pt>
    <dgm:pt modelId="{87960332-17F5-2741-8F4D-46F1B29FC199}" type="pres">
      <dgm:prSet presAssocID="{423A476C-EEBA-154E-A826-A3D718CA55BE}" presName="Name28" presStyleLbl="parChTrans1D2" presStyleIdx="1" presStyleCnt="5"/>
      <dgm:spPr/>
    </dgm:pt>
    <dgm:pt modelId="{CFD06D79-282E-A24F-B312-1B3F1D8FC16B}" type="pres">
      <dgm:prSet presAssocID="{DC022924-2928-904F-A0D9-A252B1B76D3E}" presName="hierRoot2" presStyleCnt="0">
        <dgm:presLayoutVars>
          <dgm:hierBranch val="init"/>
        </dgm:presLayoutVars>
      </dgm:prSet>
      <dgm:spPr/>
    </dgm:pt>
    <dgm:pt modelId="{EF17060B-A312-5A42-8791-D5B2703A0DA7}" type="pres">
      <dgm:prSet presAssocID="{DC022924-2928-904F-A0D9-A252B1B76D3E}" presName="rootComposite2" presStyleCnt="0"/>
      <dgm:spPr/>
    </dgm:pt>
    <dgm:pt modelId="{B1DD16A7-ED5D-6446-864E-61949D613DC2}" type="pres">
      <dgm:prSet presAssocID="{DC022924-2928-904F-A0D9-A252B1B76D3E}" presName="rootText2" presStyleLbl="alignAcc1" presStyleIdx="0" presStyleCnt="0">
        <dgm:presLayoutVars>
          <dgm:chPref val="3"/>
        </dgm:presLayoutVars>
      </dgm:prSet>
      <dgm:spPr/>
    </dgm:pt>
    <dgm:pt modelId="{11A0CFEB-B620-824C-AE04-AC08FB505D29}" type="pres">
      <dgm:prSet presAssocID="{DC022924-2928-904F-A0D9-A252B1B76D3E}" presName="topArc2" presStyleLbl="parChTrans1D1" presStyleIdx="4" presStyleCnt="12"/>
      <dgm:spPr/>
    </dgm:pt>
    <dgm:pt modelId="{1F6ACC23-97B8-2147-A9EA-AD83B4C73B7F}" type="pres">
      <dgm:prSet presAssocID="{DC022924-2928-904F-A0D9-A252B1B76D3E}" presName="bottomArc2" presStyleLbl="parChTrans1D1" presStyleIdx="5" presStyleCnt="12"/>
      <dgm:spPr/>
    </dgm:pt>
    <dgm:pt modelId="{AAC52C51-CC64-5741-8E3B-2A69510AE636}" type="pres">
      <dgm:prSet presAssocID="{DC022924-2928-904F-A0D9-A252B1B76D3E}" presName="topConnNode2" presStyleLbl="node2" presStyleIdx="0" presStyleCnt="0"/>
      <dgm:spPr/>
    </dgm:pt>
    <dgm:pt modelId="{DBC8616D-A852-294B-8657-87371FFBECC5}" type="pres">
      <dgm:prSet presAssocID="{DC022924-2928-904F-A0D9-A252B1B76D3E}" presName="hierChild4" presStyleCnt="0"/>
      <dgm:spPr/>
    </dgm:pt>
    <dgm:pt modelId="{E1C6EAC2-546A-524D-B970-FDE50CF20D20}" type="pres">
      <dgm:prSet presAssocID="{DC022924-2928-904F-A0D9-A252B1B76D3E}" presName="hierChild5" presStyleCnt="0"/>
      <dgm:spPr/>
    </dgm:pt>
    <dgm:pt modelId="{66FBB62C-2DA9-E74E-92A1-FE5811D38751}" type="pres">
      <dgm:prSet presAssocID="{0E7ED930-0BCB-1C45-8F0B-42FEF9B10462}" presName="Name28" presStyleLbl="parChTrans1D2" presStyleIdx="2" presStyleCnt="5"/>
      <dgm:spPr/>
    </dgm:pt>
    <dgm:pt modelId="{A54DC634-65F9-E44A-940A-47C56D05C817}" type="pres">
      <dgm:prSet presAssocID="{5F55608E-7F1F-F048-A264-1D1253F76940}" presName="hierRoot2" presStyleCnt="0">
        <dgm:presLayoutVars>
          <dgm:hierBranch val="init"/>
        </dgm:presLayoutVars>
      </dgm:prSet>
      <dgm:spPr/>
    </dgm:pt>
    <dgm:pt modelId="{A5399ADE-A911-2F47-868E-EA6E6945A94A}" type="pres">
      <dgm:prSet presAssocID="{5F55608E-7F1F-F048-A264-1D1253F76940}" presName="rootComposite2" presStyleCnt="0"/>
      <dgm:spPr/>
    </dgm:pt>
    <dgm:pt modelId="{D183B1E5-0DD9-3D4C-A92D-F00D6D6401CF}" type="pres">
      <dgm:prSet presAssocID="{5F55608E-7F1F-F048-A264-1D1253F76940}" presName="rootText2" presStyleLbl="alignAcc1" presStyleIdx="0" presStyleCnt="0">
        <dgm:presLayoutVars>
          <dgm:chPref val="3"/>
        </dgm:presLayoutVars>
      </dgm:prSet>
      <dgm:spPr/>
    </dgm:pt>
    <dgm:pt modelId="{EEF72633-29A6-1E41-B9DE-EFD46F0FCB4A}" type="pres">
      <dgm:prSet presAssocID="{5F55608E-7F1F-F048-A264-1D1253F76940}" presName="topArc2" presStyleLbl="parChTrans1D1" presStyleIdx="6" presStyleCnt="12"/>
      <dgm:spPr/>
    </dgm:pt>
    <dgm:pt modelId="{8596234A-5311-DB45-948B-E94526A7A563}" type="pres">
      <dgm:prSet presAssocID="{5F55608E-7F1F-F048-A264-1D1253F76940}" presName="bottomArc2" presStyleLbl="parChTrans1D1" presStyleIdx="7" presStyleCnt="12"/>
      <dgm:spPr/>
    </dgm:pt>
    <dgm:pt modelId="{6EEB6F5F-6DBB-B641-9F11-784F31304E79}" type="pres">
      <dgm:prSet presAssocID="{5F55608E-7F1F-F048-A264-1D1253F76940}" presName="topConnNode2" presStyleLbl="node2" presStyleIdx="0" presStyleCnt="0"/>
      <dgm:spPr/>
    </dgm:pt>
    <dgm:pt modelId="{DB4D38BF-93A6-DE4C-A044-25254783CF3A}" type="pres">
      <dgm:prSet presAssocID="{5F55608E-7F1F-F048-A264-1D1253F76940}" presName="hierChild4" presStyleCnt="0"/>
      <dgm:spPr/>
    </dgm:pt>
    <dgm:pt modelId="{478B7D8A-0627-3F41-A7C6-9909C947DA56}" type="pres">
      <dgm:prSet presAssocID="{5F55608E-7F1F-F048-A264-1D1253F76940}" presName="hierChild5" presStyleCnt="0"/>
      <dgm:spPr/>
    </dgm:pt>
    <dgm:pt modelId="{D335C309-AFE4-AC4A-9096-A99D6168B003}" type="pres">
      <dgm:prSet presAssocID="{AF851744-F783-1E45-8F3C-2EFF4620D5A6}" presName="hierChild3" presStyleCnt="0"/>
      <dgm:spPr/>
    </dgm:pt>
    <dgm:pt modelId="{85FEE3D0-AA58-8140-A905-2622417EBC1C}" type="pres">
      <dgm:prSet presAssocID="{7FF58EF5-A27A-9641-B2DF-49CFFACE0299}" presName="Name101" presStyleLbl="parChTrans1D2" presStyleIdx="3" presStyleCnt="5"/>
      <dgm:spPr/>
    </dgm:pt>
    <dgm:pt modelId="{86DE74D1-5521-674C-B8B4-7D13E4E89196}" type="pres">
      <dgm:prSet presAssocID="{C9A4F9F2-3E4D-3B41-B3F9-A16B618DCFD1}" presName="hierRoot3" presStyleCnt="0">
        <dgm:presLayoutVars>
          <dgm:hierBranch val="init"/>
        </dgm:presLayoutVars>
      </dgm:prSet>
      <dgm:spPr/>
    </dgm:pt>
    <dgm:pt modelId="{23C280BC-077E-6842-86F9-A19858D3714B}" type="pres">
      <dgm:prSet presAssocID="{C9A4F9F2-3E4D-3B41-B3F9-A16B618DCFD1}" presName="rootComposite3" presStyleCnt="0"/>
      <dgm:spPr/>
    </dgm:pt>
    <dgm:pt modelId="{0139A71F-DA6B-524A-8D0F-4AE55D3C03BE}" type="pres">
      <dgm:prSet presAssocID="{C9A4F9F2-3E4D-3B41-B3F9-A16B618DCFD1}" presName="rootText3" presStyleLbl="alignAcc1" presStyleIdx="0" presStyleCnt="0">
        <dgm:presLayoutVars>
          <dgm:chPref val="3"/>
        </dgm:presLayoutVars>
      </dgm:prSet>
      <dgm:spPr/>
    </dgm:pt>
    <dgm:pt modelId="{32DC0943-6EB8-7C4C-AF31-CD0C346FD064}" type="pres">
      <dgm:prSet presAssocID="{C9A4F9F2-3E4D-3B41-B3F9-A16B618DCFD1}" presName="topArc3" presStyleLbl="parChTrans1D1" presStyleIdx="8" presStyleCnt="12"/>
      <dgm:spPr/>
    </dgm:pt>
    <dgm:pt modelId="{F8D54C2C-A3A2-9A4F-B892-093F9553E1B9}" type="pres">
      <dgm:prSet presAssocID="{C9A4F9F2-3E4D-3B41-B3F9-A16B618DCFD1}" presName="bottomArc3" presStyleLbl="parChTrans1D1" presStyleIdx="9" presStyleCnt="12"/>
      <dgm:spPr/>
    </dgm:pt>
    <dgm:pt modelId="{70727F26-939D-2941-9856-AE31D27D2E1F}" type="pres">
      <dgm:prSet presAssocID="{C9A4F9F2-3E4D-3B41-B3F9-A16B618DCFD1}" presName="topConnNode3" presStyleLbl="asst1" presStyleIdx="0" presStyleCnt="0"/>
      <dgm:spPr/>
    </dgm:pt>
    <dgm:pt modelId="{6E5F7E89-9775-0848-8D85-CC76511A1E27}" type="pres">
      <dgm:prSet presAssocID="{C9A4F9F2-3E4D-3B41-B3F9-A16B618DCFD1}" presName="hierChild6" presStyleCnt="0"/>
      <dgm:spPr/>
    </dgm:pt>
    <dgm:pt modelId="{7B0A2847-7521-7E45-9CA7-7543E3ACE8F7}" type="pres">
      <dgm:prSet presAssocID="{C9A4F9F2-3E4D-3B41-B3F9-A16B618DCFD1}" presName="hierChild7" presStyleCnt="0"/>
      <dgm:spPr/>
    </dgm:pt>
    <dgm:pt modelId="{E7BC0252-408F-B24A-9E93-DC295A39E952}" type="pres">
      <dgm:prSet presAssocID="{B17B67F9-2D35-404D-A806-6C39BA556AF7}" presName="Name101" presStyleLbl="parChTrans1D2" presStyleIdx="4" presStyleCnt="5"/>
      <dgm:spPr/>
    </dgm:pt>
    <dgm:pt modelId="{7472F171-A62C-A042-8290-E96C506E9251}" type="pres">
      <dgm:prSet presAssocID="{47645B11-D8C7-CD4B-B278-E5A13A33AAAB}" presName="hierRoot3" presStyleCnt="0">
        <dgm:presLayoutVars>
          <dgm:hierBranch val="init"/>
        </dgm:presLayoutVars>
      </dgm:prSet>
      <dgm:spPr/>
    </dgm:pt>
    <dgm:pt modelId="{9D4B8573-66A2-A14C-9419-8AC573D477BB}" type="pres">
      <dgm:prSet presAssocID="{47645B11-D8C7-CD4B-B278-E5A13A33AAAB}" presName="rootComposite3" presStyleCnt="0"/>
      <dgm:spPr/>
    </dgm:pt>
    <dgm:pt modelId="{F51CE8B3-2FDC-584F-82E4-13640E44C6B1}" type="pres">
      <dgm:prSet presAssocID="{47645B11-D8C7-CD4B-B278-E5A13A33AAAB}" presName="rootText3" presStyleLbl="alignAcc1" presStyleIdx="0" presStyleCnt="0">
        <dgm:presLayoutVars>
          <dgm:chPref val="3"/>
        </dgm:presLayoutVars>
      </dgm:prSet>
      <dgm:spPr/>
    </dgm:pt>
    <dgm:pt modelId="{556DFE1D-FD46-194B-B818-B874D2005AAE}" type="pres">
      <dgm:prSet presAssocID="{47645B11-D8C7-CD4B-B278-E5A13A33AAAB}" presName="topArc3" presStyleLbl="parChTrans1D1" presStyleIdx="10" presStyleCnt="12"/>
      <dgm:spPr/>
    </dgm:pt>
    <dgm:pt modelId="{74FFE0B2-EE49-B749-82D8-67EA2C93285C}" type="pres">
      <dgm:prSet presAssocID="{47645B11-D8C7-CD4B-B278-E5A13A33AAAB}" presName="bottomArc3" presStyleLbl="parChTrans1D1" presStyleIdx="11" presStyleCnt="12"/>
      <dgm:spPr/>
    </dgm:pt>
    <dgm:pt modelId="{00C89BF5-54FC-9445-9339-8E04B5E49EE4}" type="pres">
      <dgm:prSet presAssocID="{47645B11-D8C7-CD4B-B278-E5A13A33AAAB}" presName="topConnNode3" presStyleLbl="asst1" presStyleIdx="0" presStyleCnt="0"/>
      <dgm:spPr/>
    </dgm:pt>
    <dgm:pt modelId="{7D056D15-FD0A-4645-8289-3788F4915CDB}" type="pres">
      <dgm:prSet presAssocID="{47645B11-D8C7-CD4B-B278-E5A13A33AAAB}" presName="hierChild6" presStyleCnt="0"/>
      <dgm:spPr/>
    </dgm:pt>
    <dgm:pt modelId="{60946888-B4D3-454A-9B80-23FF4888FE41}" type="pres">
      <dgm:prSet presAssocID="{47645B11-D8C7-CD4B-B278-E5A13A33AAAB}" presName="hierChild7" presStyleCnt="0"/>
      <dgm:spPr/>
    </dgm:pt>
  </dgm:ptLst>
  <dgm:cxnLst>
    <dgm:cxn modelId="{046AAB0E-ACB3-6848-80E0-0AE513FC251F}" type="presOf" srcId="{47645B11-D8C7-CD4B-B278-E5A13A33AAAB}" destId="{F51CE8B3-2FDC-584F-82E4-13640E44C6B1}" srcOrd="0" destOrd="0" presId="urn:microsoft.com/office/officeart/2008/layout/HalfCircleOrganizationChart"/>
    <dgm:cxn modelId="{35C95D16-CA9D-3649-AD77-7E728F9511A2}" type="presOf" srcId="{DC022924-2928-904F-A0D9-A252B1B76D3E}" destId="{AAC52C51-CC64-5741-8E3B-2A69510AE636}" srcOrd="1" destOrd="0" presId="urn:microsoft.com/office/officeart/2008/layout/HalfCircleOrganizationChart"/>
    <dgm:cxn modelId="{EA1AA619-F122-164D-AA87-5C913631530B}" type="presOf" srcId="{DF139976-8DB5-C74B-8F77-75EA33910556}" destId="{C16DBA04-BF6D-8145-98B5-E05DB6CAF2CF}" srcOrd="0" destOrd="0" presId="urn:microsoft.com/office/officeart/2008/layout/HalfCircleOrganizationChart"/>
    <dgm:cxn modelId="{0C2A152B-FBF8-7C4E-961D-66BA7A084049}" type="presOf" srcId="{8867F559-A226-6848-8360-5B186CE4A949}" destId="{F2065FEE-4D79-5B4D-8604-C6B839660B83}" srcOrd="0" destOrd="0" presId="urn:microsoft.com/office/officeart/2008/layout/HalfCircleOrganizationChart"/>
    <dgm:cxn modelId="{F858A32C-9E4F-E647-9EFA-5B3D8BEF5611}" srcId="{AF851744-F783-1E45-8F3C-2EFF4620D5A6}" destId="{5F55608E-7F1F-F048-A264-1D1253F76940}" srcOrd="4" destOrd="0" parTransId="{0E7ED930-0BCB-1C45-8F0B-42FEF9B10462}" sibTransId="{378EA36B-93D7-E84A-B0B2-42EA2B6A5819}"/>
    <dgm:cxn modelId="{1F2A222D-2EAD-D54B-AE90-30D34607528B}" type="presOf" srcId="{423A476C-EEBA-154E-A826-A3D718CA55BE}" destId="{87960332-17F5-2741-8F4D-46F1B29FC199}" srcOrd="0" destOrd="0" presId="urn:microsoft.com/office/officeart/2008/layout/HalfCircleOrganizationChart"/>
    <dgm:cxn modelId="{CABD1B2E-A972-564A-8E51-38685DDF41EB}" type="presOf" srcId="{5F55608E-7F1F-F048-A264-1D1253F76940}" destId="{6EEB6F5F-6DBB-B641-9F11-784F31304E79}" srcOrd="1" destOrd="0" presId="urn:microsoft.com/office/officeart/2008/layout/HalfCircleOrganizationChart"/>
    <dgm:cxn modelId="{166D363A-B0BF-194B-BD9A-DDE104518C7C}" type="presOf" srcId="{B17B67F9-2D35-404D-A806-6C39BA556AF7}" destId="{E7BC0252-408F-B24A-9E93-DC295A39E952}" srcOrd="0" destOrd="0" presId="urn:microsoft.com/office/officeart/2008/layout/HalfCircleOrganizationChart"/>
    <dgm:cxn modelId="{78257D40-D5DB-EC4D-92DE-36F2C9DC9325}" type="presOf" srcId="{AF851744-F783-1E45-8F3C-2EFF4620D5A6}" destId="{8B370C4D-FCEC-2742-AB2A-CB88EB8CFC5D}" srcOrd="1" destOrd="0" presId="urn:microsoft.com/office/officeart/2008/layout/HalfCircleOrganizationChart"/>
    <dgm:cxn modelId="{E685525C-2FFE-7447-82CB-7D2892EFF331}" type="presOf" srcId="{DC022924-2928-904F-A0D9-A252B1B76D3E}" destId="{B1DD16A7-ED5D-6446-864E-61949D613DC2}" srcOrd="0" destOrd="0" presId="urn:microsoft.com/office/officeart/2008/layout/HalfCircleOrganizationChart"/>
    <dgm:cxn modelId="{74D7F174-BF48-8048-9B41-71F5E3A98D25}" type="presOf" srcId="{7115C543-117B-4E4B-9378-D2757D9E0A60}" destId="{E4D50F06-B16D-F644-A305-1D54970498CA}" srcOrd="0" destOrd="0" presId="urn:microsoft.com/office/officeart/2008/layout/HalfCircleOrganizationChart"/>
    <dgm:cxn modelId="{58524D76-84DA-C745-AE35-1739F78BB9AD}" type="presOf" srcId="{5F55608E-7F1F-F048-A264-1D1253F76940}" destId="{D183B1E5-0DD9-3D4C-A92D-F00D6D6401CF}" srcOrd="0" destOrd="0" presId="urn:microsoft.com/office/officeart/2008/layout/HalfCircleOrganizationChart"/>
    <dgm:cxn modelId="{16651B79-2606-6C46-8CDB-F251651BD3AE}" srcId="{AF851744-F783-1E45-8F3C-2EFF4620D5A6}" destId="{47645B11-D8C7-CD4B-B278-E5A13A33AAAB}" srcOrd="1" destOrd="0" parTransId="{B17B67F9-2D35-404D-A806-6C39BA556AF7}" sibTransId="{C17D5BFE-C6CE-F245-94A2-87FE1BB80906}"/>
    <dgm:cxn modelId="{7AA3BE7D-9273-D442-AF5B-A9F90F25E1C0}" srcId="{AF851744-F783-1E45-8F3C-2EFF4620D5A6}" destId="{7115C543-117B-4E4B-9378-D2757D9E0A60}" srcOrd="2" destOrd="0" parTransId="{8867F559-A226-6848-8360-5B186CE4A949}" sibTransId="{842675D2-75C8-8746-9683-4D5B8E3F52D5}"/>
    <dgm:cxn modelId="{F101D197-BB0C-0D4C-813D-96398FF01864}" srcId="{AF851744-F783-1E45-8F3C-2EFF4620D5A6}" destId="{C9A4F9F2-3E4D-3B41-B3F9-A16B618DCFD1}" srcOrd="0" destOrd="0" parTransId="{7FF58EF5-A27A-9641-B2DF-49CFFACE0299}" sibTransId="{9918418C-4CFD-EF4D-9E0F-B11CBAE49227}"/>
    <dgm:cxn modelId="{7AC2DD9B-5199-F643-A1E8-2AB28FA96CD7}" type="presOf" srcId="{C9A4F9F2-3E4D-3B41-B3F9-A16B618DCFD1}" destId="{0139A71F-DA6B-524A-8D0F-4AE55D3C03BE}" srcOrd="0" destOrd="0" presId="urn:microsoft.com/office/officeart/2008/layout/HalfCircleOrganizationChart"/>
    <dgm:cxn modelId="{64D982AC-6006-7046-A098-215FB22E1AFD}" type="presOf" srcId="{C9A4F9F2-3E4D-3B41-B3F9-A16B618DCFD1}" destId="{70727F26-939D-2941-9856-AE31D27D2E1F}" srcOrd="1" destOrd="0" presId="urn:microsoft.com/office/officeart/2008/layout/HalfCircleOrganizationChart"/>
    <dgm:cxn modelId="{BB038CAC-6EF9-2B4A-B824-D916392B4531}" type="presOf" srcId="{7115C543-117B-4E4B-9378-D2757D9E0A60}" destId="{1CB1C2DF-DD3E-7549-AE9C-C75BEB2E3BE6}" srcOrd="1" destOrd="0" presId="urn:microsoft.com/office/officeart/2008/layout/HalfCircleOrganizationChart"/>
    <dgm:cxn modelId="{4D2C72DB-B6F6-B946-96B0-85A6EA94B327}" srcId="{AF851744-F783-1E45-8F3C-2EFF4620D5A6}" destId="{DC022924-2928-904F-A0D9-A252B1B76D3E}" srcOrd="3" destOrd="0" parTransId="{423A476C-EEBA-154E-A826-A3D718CA55BE}" sibTransId="{E3483308-6F73-EC4C-815B-7A520263A2A2}"/>
    <dgm:cxn modelId="{D00349DC-33D3-CD47-802C-DCC391DD5126}" type="presOf" srcId="{AF851744-F783-1E45-8F3C-2EFF4620D5A6}" destId="{E03CB6B3-5526-F440-9802-7CEF2DF6B1DD}" srcOrd="0" destOrd="0" presId="urn:microsoft.com/office/officeart/2008/layout/HalfCircleOrganizationChart"/>
    <dgm:cxn modelId="{6F2422E5-5BC3-3C49-9190-910819FB8207}" type="presOf" srcId="{0E7ED930-0BCB-1C45-8F0B-42FEF9B10462}" destId="{66FBB62C-2DA9-E74E-92A1-FE5811D38751}" srcOrd="0" destOrd="0" presId="urn:microsoft.com/office/officeart/2008/layout/HalfCircleOrganizationChart"/>
    <dgm:cxn modelId="{121A44E5-4266-2747-A872-784FE99F7424}" srcId="{DF139976-8DB5-C74B-8F77-75EA33910556}" destId="{AF851744-F783-1E45-8F3C-2EFF4620D5A6}" srcOrd="0" destOrd="0" parTransId="{B47EF163-14A2-F140-A0E6-14F65CB11BD5}" sibTransId="{A32B014C-2038-BC49-9833-771DAD6E966A}"/>
    <dgm:cxn modelId="{78FD4BED-8E16-DA4E-9422-2E0DD6ED6750}" type="presOf" srcId="{7FF58EF5-A27A-9641-B2DF-49CFFACE0299}" destId="{85FEE3D0-AA58-8140-A905-2622417EBC1C}" srcOrd="0" destOrd="0" presId="urn:microsoft.com/office/officeart/2008/layout/HalfCircleOrganizationChart"/>
    <dgm:cxn modelId="{023AD1F1-FFB8-3A4B-B99B-FB10E5098AF1}" type="presOf" srcId="{47645B11-D8C7-CD4B-B278-E5A13A33AAAB}" destId="{00C89BF5-54FC-9445-9339-8E04B5E49EE4}" srcOrd="1" destOrd="0" presId="urn:microsoft.com/office/officeart/2008/layout/HalfCircleOrganizationChart"/>
    <dgm:cxn modelId="{E0B0788A-CC11-2640-8A00-04F44479970C}" type="presParOf" srcId="{C16DBA04-BF6D-8145-98B5-E05DB6CAF2CF}" destId="{2FFE565B-2516-A242-BF75-24AAC950510B}" srcOrd="0" destOrd="0" presId="urn:microsoft.com/office/officeart/2008/layout/HalfCircleOrganizationChart"/>
    <dgm:cxn modelId="{F6F91E83-9DD5-E742-A002-CF590E639CFE}" type="presParOf" srcId="{2FFE565B-2516-A242-BF75-24AAC950510B}" destId="{D4523ABB-18DA-064F-9998-6336D8594EA6}" srcOrd="0" destOrd="0" presId="urn:microsoft.com/office/officeart/2008/layout/HalfCircleOrganizationChart"/>
    <dgm:cxn modelId="{95CFC6A2-C899-C44A-B11B-6972C1125C45}" type="presParOf" srcId="{D4523ABB-18DA-064F-9998-6336D8594EA6}" destId="{E03CB6B3-5526-F440-9802-7CEF2DF6B1DD}" srcOrd="0" destOrd="0" presId="urn:microsoft.com/office/officeart/2008/layout/HalfCircleOrganizationChart"/>
    <dgm:cxn modelId="{2FC022FB-378A-AF4F-87D1-350E9B3B5D8C}" type="presParOf" srcId="{D4523ABB-18DA-064F-9998-6336D8594EA6}" destId="{882AC729-FDBF-B447-8439-BF3E2AB1D4BE}" srcOrd="1" destOrd="0" presId="urn:microsoft.com/office/officeart/2008/layout/HalfCircleOrganizationChart"/>
    <dgm:cxn modelId="{F9938B38-B42C-3246-B6EA-7F677B4D425A}" type="presParOf" srcId="{D4523ABB-18DA-064F-9998-6336D8594EA6}" destId="{4361C8BA-BCF4-034A-B275-BC2E28482C7E}" srcOrd="2" destOrd="0" presId="urn:microsoft.com/office/officeart/2008/layout/HalfCircleOrganizationChart"/>
    <dgm:cxn modelId="{D2FE96CB-125A-2B4F-B8EF-6C2A6B0F971B}" type="presParOf" srcId="{D4523ABB-18DA-064F-9998-6336D8594EA6}" destId="{8B370C4D-FCEC-2742-AB2A-CB88EB8CFC5D}" srcOrd="3" destOrd="0" presId="urn:microsoft.com/office/officeart/2008/layout/HalfCircleOrganizationChart"/>
    <dgm:cxn modelId="{EB9301B6-ADDF-1C43-A271-996AD52701D7}" type="presParOf" srcId="{2FFE565B-2516-A242-BF75-24AAC950510B}" destId="{FC1D171E-AED4-0F49-950D-DBAC80F4608B}" srcOrd="1" destOrd="0" presId="urn:microsoft.com/office/officeart/2008/layout/HalfCircleOrganizationChart"/>
    <dgm:cxn modelId="{5C54B3F6-67F5-594B-9794-5448522F8D97}" type="presParOf" srcId="{FC1D171E-AED4-0F49-950D-DBAC80F4608B}" destId="{F2065FEE-4D79-5B4D-8604-C6B839660B83}" srcOrd="0" destOrd="0" presId="urn:microsoft.com/office/officeart/2008/layout/HalfCircleOrganizationChart"/>
    <dgm:cxn modelId="{06463DE0-EE72-AA4B-879A-FABFFA76FAB5}" type="presParOf" srcId="{FC1D171E-AED4-0F49-950D-DBAC80F4608B}" destId="{C7D92615-B8F1-F541-BDBD-102C5AAF0647}" srcOrd="1" destOrd="0" presId="urn:microsoft.com/office/officeart/2008/layout/HalfCircleOrganizationChart"/>
    <dgm:cxn modelId="{CFE65A2C-2C44-244E-BFC0-0F64C15A6F7F}" type="presParOf" srcId="{C7D92615-B8F1-F541-BDBD-102C5AAF0647}" destId="{6E07ADC4-1218-5D44-911C-AAF500C4EF16}" srcOrd="0" destOrd="0" presId="urn:microsoft.com/office/officeart/2008/layout/HalfCircleOrganizationChart"/>
    <dgm:cxn modelId="{FBBEB02E-AD08-0740-AD86-7027623590BD}" type="presParOf" srcId="{6E07ADC4-1218-5D44-911C-AAF500C4EF16}" destId="{E4D50F06-B16D-F644-A305-1D54970498CA}" srcOrd="0" destOrd="0" presId="urn:microsoft.com/office/officeart/2008/layout/HalfCircleOrganizationChart"/>
    <dgm:cxn modelId="{B4DACC87-B81C-5240-B979-35CBA191DD45}" type="presParOf" srcId="{6E07ADC4-1218-5D44-911C-AAF500C4EF16}" destId="{A22F7991-8F33-5247-AE26-78937D69DFA8}" srcOrd="1" destOrd="0" presId="urn:microsoft.com/office/officeart/2008/layout/HalfCircleOrganizationChart"/>
    <dgm:cxn modelId="{4EC52F1D-BBF7-D947-8958-92983C4F9A92}" type="presParOf" srcId="{6E07ADC4-1218-5D44-911C-AAF500C4EF16}" destId="{6CE46B29-CFDB-DD45-AC72-3FC18B38BF3A}" srcOrd="2" destOrd="0" presId="urn:microsoft.com/office/officeart/2008/layout/HalfCircleOrganizationChart"/>
    <dgm:cxn modelId="{636965AC-F469-3D47-B6CB-B5EB71A38021}" type="presParOf" srcId="{6E07ADC4-1218-5D44-911C-AAF500C4EF16}" destId="{1CB1C2DF-DD3E-7549-AE9C-C75BEB2E3BE6}" srcOrd="3" destOrd="0" presId="urn:microsoft.com/office/officeart/2008/layout/HalfCircleOrganizationChart"/>
    <dgm:cxn modelId="{9D89DCC4-5D96-B84B-A964-F6926ADF1215}" type="presParOf" srcId="{C7D92615-B8F1-F541-BDBD-102C5AAF0647}" destId="{61DBD5FD-6E9F-D442-A87C-D70574ECE716}" srcOrd="1" destOrd="0" presId="urn:microsoft.com/office/officeart/2008/layout/HalfCircleOrganizationChart"/>
    <dgm:cxn modelId="{F05FDA99-94A4-4248-958A-2E33CAFEE40D}" type="presParOf" srcId="{C7D92615-B8F1-F541-BDBD-102C5AAF0647}" destId="{037BFFFD-A45D-BE41-B05B-BBFCFF0D91A1}" srcOrd="2" destOrd="0" presId="urn:microsoft.com/office/officeart/2008/layout/HalfCircleOrganizationChart"/>
    <dgm:cxn modelId="{09FDA83E-F58D-8140-A32E-C14B099D7CB1}" type="presParOf" srcId="{FC1D171E-AED4-0F49-950D-DBAC80F4608B}" destId="{87960332-17F5-2741-8F4D-46F1B29FC199}" srcOrd="2" destOrd="0" presId="urn:microsoft.com/office/officeart/2008/layout/HalfCircleOrganizationChart"/>
    <dgm:cxn modelId="{298A00CF-AFFF-204E-8FE4-EA1EEBCEEC44}" type="presParOf" srcId="{FC1D171E-AED4-0F49-950D-DBAC80F4608B}" destId="{CFD06D79-282E-A24F-B312-1B3F1D8FC16B}" srcOrd="3" destOrd="0" presId="urn:microsoft.com/office/officeart/2008/layout/HalfCircleOrganizationChart"/>
    <dgm:cxn modelId="{2EF7C1BC-8D7F-F743-96E5-660EDBB1C03C}" type="presParOf" srcId="{CFD06D79-282E-A24F-B312-1B3F1D8FC16B}" destId="{EF17060B-A312-5A42-8791-D5B2703A0DA7}" srcOrd="0" destOrd="0" presId="urn:microsoft.com/office/officeart/2008/layout/HalfCircleOrganizationChart"/>
    <dgm:cxn modelId="{02840781-4BA4-E746-AC18-98F7365EFB79}" type="presParOf" srcId="{EF17060B-A312-5A42-8791-D5B2703A0DA7}" destId="{B1DD16A7-ED5D-6446-864E-61949D613DC2}" srcOrd="0" destOrd="0" presId="urn:microsoft.com/office/officeart/2008/layout/HalfCircleOrganizationChart"/>
    <dgm:cxn modelId="{BD1FABFC-BB20-1646-8E99-CACD08040CE4}" type="presParOf" srcId="{EF17060B-A312-5A42-8791-D5B2703A0DA7}" destId="{11A0CFEB-B620-824C-AE04-AC08FB505D29}" srcOrd="1" destOrd="0" presId="urn:microsoft.com/office/officeart/2008/layout/HalfCircleOrganizationChart"/>
    <dgm:cxn modelId="{B342A4B5-C5C4-5E47-8561-ECEC434F8735}" type="presParOf" srcId="{EF17060B-A312-5A42-8791-D5B2703A0DA7}" destId="{1F6ACC23-97B8-2147-A9EA-AD83B4C73B7F}" srcOrd="2" destOrd="0" presId="urn:microsoft.com/office/officeart/2008/layout/HalfCircleOrganizationChart"/>
    <dgm:cxn modelId="{86AF6431-1A20-0949-85C0-508B815034D9}" type="presParOf" srcId="{EF17060B-A312-5A42-8791-D5B2703A0DA7}" destId="{AAC52C51-CC64-5741-8E3B-2A69510AE636}" srcOrd="3" destOrd="0" presId="urn:microsoft.com/office/officeart/2008/layout/HalfCircleOrganizationChart"/>
    <dgm:cxn modelId="{B9AE65FE-A3D0-9842-B3D0-FB7B62DA300B}" type="presParOf" srcId="{CFD06D79-282E-A24F-B312-1B3F1D8FC16B}" destId="{DBC8616D-A852-294B-8657-87371FFBECC5}" srcOrd="1" destOrd="0" presId="urn:microsoft.com/office/officeart/2008/layout/HalfCircleOrganizationChart"/>
    <dgm:cxn modelId="{31CC4DA8-4B45-D047-96E0-CCAD7BE0ED57}" type="presParOf" srcId="{CFD06D79-282E-A24F-B312-1B3F1D8FC16B}" destId="{E1C6EAC2-546A-524D-B970-FDE50CF20D20}" srcOrd="2" destOrd="0" presId="urn:microsoft.com/office/officeart/2008/layout/HalfCircleOrganizationChart"/>
    <dgm:cxn modelId="{2375EB6E-712E-BD47-A6BB-F16B525D0044}" type="presParOf" srcId="{FC1D171E-AED4-0F49-950D-DBAC80F4608B}" destId="{66FBB62C-2DA9-E74E-92A1-FE5811D38751}" srcOrd="4" destOrd="0" presId="urn:microsoft.com/office/officeart/2008/layout/HalfCircleOrganizationChart"/>
    <dgm:cxn modelId="{77FC120A-60DE-3C48-8573-53C5AD90F6A9}" type="presParOf" srcId="{FC1D171E-AED4-0F49-950D-DBAC80F4608B}" destId="{A54DC634-65F9-E44A-940A-47C56D05C817}" srcOrd="5" destOrd="0" presId="urn:microsoft.com/office/officeart/2008/layout/HalfCircleOrganizationChart"/>
    <dgm:cxn modelId="{2A779AFE-5356-A047-8879-442AC45F5FD4}" type="presParOf" srcId="{A54DC634-65F9-E44A-940A-47C56D05C817}" destId="{A5399ADE-A911-2F47-868E-EA6E6945A94A}" srcOrd="0" destOrd="0" presId="urn:microsoft.com/office/officeart/2008/layout/HalfCircleOrganizationChart"/>
    <dgm:cxn modelId="{19501E5F-58F2-7D45-8E8D-A410C214932D}" type="presParOf" srcId="{A5399ADE-A911-2F47-868E-EA6E6945A94A}" destId="{D183B1E5-0DD9-3D4C-A92D-F00D6D6401CF}" srcOrd="0" destOrd="0" presId="urn:microsoft.com/office/officeart/2008/layout/HalfCircleOrganizationChart"/>
    <dgm:cxn modelId="{8DA4D91C-70BF-2E46-89FD-A1854DCF6831}" type="presParOf" srcId="{A5399ADE-A911-2F47-868E-EA6E6945A94A}" destId="{EEF72633-29A6-1E41-B9DE-EFD46F0FCB4A}" srcOrd="1" destOrd="0" presId="urn:microsoft.com/office/officeart/2008/layout/HalfCircleOrganizationChart"/>
    <dgm:cxn modelId="{D5FCC76E-9494-A24E-8718-F38B8500497A}" type="presParOf" srcId="{A5399ADE-A911-2F47-868E-EA6E6945A94A}" destId="{8596234A-5311-DB45-948B-E94526A7A563}" srcOrd="2" destOrd="0" presId="urn:microsoft.com/office/officeart/2008/layout/HalfCircleOrganizationChart"/>
    <dgm:cxn modelId="{E46C070A-35D0-6C46-B360-D96269E64781}" type="presParOf" srcId="{A5399ADE-A911-2F47-868E-EA6E6945A94A}" destId="{6EEB6F5F-6DBB-B641-9F11-784F31304E79}" srcOrd="3" destOrd="0" presId="urn:microsoft.com/office/officeart/2008/layout/HalfCircleOrganizationChart"/>
    <dgm:cxn modelId="{F1024AB4-2AF2-5948-8175-EA358CA2F55D}" type="presParOf" srcId="{A54DC634-65F9-E44A-940A-47C56D05C817}" destId="{DB4D38BF-93A6-DE4C-A044-25254783CF3A}" srcOrd="1" destOrd="0" presId="urn:microsoft.com/office/officeart/2008/layout/HalfCircleOrganizationChart"/>
    <dgm:cxn modelId="{669BD4F9-EB83-B245-AC61-C57C13532580}" type="presParOf" srcId="{A54DC634-65F9-E44A-940A-47C56D05C817}" destId="{478B7D8A-0627-3F41-A7C6-9909C947DA56}" srcOrd="2" destOrd="0" presId="urn:microsoft.com/office/officeart/2008/layout/HalfCircleOrganizationChart"/>
    <dgm:cxn modelId="{98454473-3E82-9B46-93FC-5FFFE7E2651A}" type="presParOf" srcId="{2FFE565B-2516-A242-BF75-24AAC950510B}" destId="{D335C309-AFE4-AC4A-9096-A99D6168B003}" srcOrd="2" destOrd="0" presId="urn:microsoft.com/office/officeart/2008/layout/HalfCircleOrganizationChart"/>
    <dgm:cxn modelId="{85B6F5FA-5D60-4442-9139-544EE518631B}" type="presParOf" srcId="{D335C309-AFE4-AC4A-9096-A99D6168B003}" destId="{85FEE3D0-AA58-8140-A905-2622417EBC1C}" srcOrd="0" destOrd="0" presId="urn:microsoft.com/office/officeart/2008/layout/HalfCircleOrganizationChart"/>
    <dgm:cxn modelId="{64857367-DF98-D140-91B4-694F2398FD3A}" type="presParOf" srcId="{D335C309-AFE4-AC4A-9096-A99D6168B003}" destId="{86DE74D1-5521-674C-B8B4-7D13E4E89196}" srcOrd="1" destOrd="0" presId="urn:microsoft.com/office/officeart/2008/layout/HalfCircleOrganizationChart"/>
    <dgm:cxn modelId="{751E813F-BB42-B646-BD11-F1AF0E51CFCB}" type="presParOf" srcId="{86DE74D1-5521-674C-B8B4-7D13E4E89196}" destId="{23C280BC-077E-6842-86F9-A19858D3714B}" srcOrd="0" destOrd="0" presId="urn:microsoft.com/office/officeart/2008/layout/HalfCircleOrganizationChart"/>
    <dgm:cxn modelId="{A37A54E3-58A1-E34C-9BE0-3A99969A0B29}" type="presParOf" srcId="{23C280BC-077E-6842-86F9-A19858D3714B}" destId="{0139A71F-DA6B-524A-8D0F-4AE55D3C03BE}" srcOrd="0" destOrd="0" presId="urn:microsoft.com/office/officeart/2008/layout/HalfCircleOrganizationChart"/>
    <dgm:cxn modelId="{2CA48896-A832-9942-AF09-BA598661ECB0}" type="presParOf" srcId="{23C280BC-077E-6842-86F9-A19858D3714B}" destId="{32DC0943-6EB8-7C4C-AF31-CD0C346FD064}" srcOrd="1" destOrd="0" presId="urn:microsoft.com/office/officeart/2008/layout/HalfCircleOrganizationChart"/>
    <dgm:cxn modelId="{27D9233D-E84C-E042-B488-DC140BF06008}" type="presParOf" srcId="{23C280BC-077E-6842-86F9-A19858D3714B}" destId="{F8D54C2C-A3A2-9A4F-B892-093F9553E1B9}" srcOrd="2" destOrd="0" presId="urn:microsoft.com/office/officeart/2008/layout/HalfCircleOrganizationChart"/>
    <dgm:cxn modelId="{2C00599D-EF75-DE4C-A6E5-8B7E800A84F1}" type="presParOf" srcId="{23C280BC-077E-6842-86F9-A19858D3714B}" destId="{70727F26-939D-2941-9856-AE31D27D2E1F}" srcOrd="3" destOrd="0" presId="urn:microsoft.com/office/officeart/2008/layout/HalfCircleOrganizationChart"/>
    <dgm:cxn modelId="{9855B695-4BA6-1147-93B0-27E8E8F79C23}" type="presParOf" srcId="{86DE74D1-5521-674C-B8B4-7D13E4E89196}" destId="{6E5F7E89-9775-0848-8D85-CC76511A1E27}" srcOrd="1" destOrd="0" presId="urn:microsoft.com/office/officeart/2008/layout/HalfCircleOrganizationChart"/>
    <dgm:cxn modelId="{E538A581-6ED9-E44D-AC31-7108F23C625E}" type="presParOf" srcId="{86DE74D1-5521-674C-B8B4-7D13E4E89196}" destId="{7B0A2847-7521-7E45-9CA7-7543E3ACE8F7}" srcOrd="2" destOrd="0" presId="urn:microsoft.com/office/officeart/2008/layout/HalfCircleOrganizationChart"/>
    <dgm:cxn modelId="{6A400B7F-FB8E-164B-8AF4-7911EE427649}" type="presParOf" srcId="{D335C309-AFE4-AC4A-9096-A99D6168B003}" destId="{E7BC0252-408F-B24A-9E93-DC295A39E952}" srcOrd="2" destOrd="0" presId="urn:microsoft.com/office/officeart/2008/layout/HalfCircleOrganizationChart"/>
    <dgm:cxn modelId="{18656BE3-8E11-354B-B1CE-2AC098E293B7}" type="presParOf" srcId="{D335C309-AFE4-AC4A-9096-A99D6168B003}" destId="{7472F171-A62C-A042-8290-E96C506E9251}" srcOrd="3" destOrd="0" presId="urn:microsoft.com/office/officeart/2008/layout/HalfCircleOrganizationChart"/>
    <dgm:cxn modelId="{13688E5A-1B02-744F-8BB4-639FF603465D}" type="presParOf" srcId="{7472F171-A62C-A042-8290-E96C506E9251}" destId="{9D4B8573-66A2-A14C-9419-8AC573D477BB}" srcOrd="0" destOrd="0" presId="urn:microsoft.com/office/officeart/2008/layout/HalfCircleOrganizationChart"/>
    <dgm:cxn modelId="{B3F83444-5382-3A45-88D7-129BC2A43FB8}" type="presParOf" srcId="{9D4B8573-66A2-A14C-9419-8AC573D477BB}" destId="{F51CE8B3-2FDC-584F-82E4-13640E44C6B1}" srcOrd="0" destOrd="0" presId="urn:microsoft.com/office/officeart/2008/layout/HalfCircleOrganizationChart"/>
    <dgm:cxn modelId="{B042BD9C-051F-EC44-B02C-BB06378987B5}" type="presParOf" srcId="{9D4B8573-66A2-A14C-9419-8AC573D477BB}" destId="{556DFE1D-FD46-194B-B818-B874D2005AAE}" srcOrd="1" destOrd="0" presId="urn:microsoft.com/office/officeart/2008/layout/HalfCircleOrganizationChart"/>
    <dgm:cxn modelId="{CE524781-FBA3-684E-A3A9-A7435E99794B}" type="presParOf" srcId="{9D4B8573-66A2-A14C-9419-8AC573D477BB}" destId="{74FFE0B2-EE49-B749-82D8-67EA2C93285C}" srcOrd="2" destOrd="0" presId="urn:microsoft.com/office/officeart/2008/layout/HalfCircleOrganizationChart"/>
    <dgm:cxn modelId="{EDBE3E9A-A032-9747-96E3-FB756996B4DE}" type="presParOf" srcId="{9D4B8573-66A2-A14C-9419-8AC573D477BB}" destId="{00C89BF5-54FC-9445-9339-8E04B5E49EE4}" srcOrd="3" destOrd="0" presId="urn:microsoft.com/office/officeart/2008/layout/HalfCircleOrganizationChart"/>
    <dgm:cxn modelId="{EA854BE6-5156-1A42-8AB4-1419BB42D364}" type="presParOf" srcId="{7472F171-A62C-A042-8290-E96C506E9251}" destId="{7D056D15-FD0A-4645-8289-3788F4915CDB}" srcOrd="1" destOrd="0" presId="urn:microsoft.com/office/officeart/2008/layout/HalfCircleOrganizationChart"/>
    <dgm:cxn modelId="{0C4C11D9-3F8D-9F4E-B503-E2F9B708C51F}" type="presParOf" srcId="{7472F171-A62C-A042-8290-E96C506E9251}" destId="{60946888-B4D3-454A-9B80-23FF4888FE41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EDA36-42E1-FB4D-9387-8393802CFBDF}">
      <dsp:nvSpPr>
        <dsp:cNvPr id="0" name=""/>
        <dsp:cNvSpPr/>
      </dsp:nvSpPr>
      <dsp:spPr>
        <a:xfrm>
          <a:off x="3109" y="193031"/>
          <a:ext cx="3031680" cy="834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Medidas</a:t>
          </a:r>
          <a:r>
            <a:rPr lang="en-US" sz="2300" kern="1200" dirty="0"/>
            <a:t> </a:t>
          </a:r>
          <a:r>
            <a:rPr lang="en-US" sz="2300" kern="1200" dirty="0" err="1"/>
            <a:t>gerais</a:t>
          </a:r>
          <a:endParaRPr lang="en-US" sz="2300" kern="1200" dirty="0"/>
        </a:p>
      </dsp:txBody>
      <dsp:txXfrm>
        <a:off x="3109" y="193031"/>
        <a:ext cx="3031680" cy="834360"/>
      </dsp:txXfrm>
    </dsp:sp>
    <dsp:sp modelId="{BD119378-A646-A249-AE0B-CAEE92EDE5CD}">
      <dsp:nvSpPr>
        <dsp:cNvPr id="0" name=""/>
        <dsp:cNvSpPr/>
      </dsp:nvSpPr>
      <dsp:spPr>
        <a:xfrm>
          <a:off x="3109" y="1027391"/>
          <a:ext cx="3031680" cy="35158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Char char="•"/>
          </a:pPr>
          <a:r>
            <a:rPr lang="en-US" sz="2300" u="none" kern="1200" dirty="0" err="1"/>
            <a:t>Descrição</a:t>
          </a:r>
          <a:r>
            <a:rPr lang="en-US" sz="2300" u="none" kern="1200" dirty="0"/>
            <a:t> da rede </a:t>
          </a:r>
          <a:r>
            <a:rPr lang="en-US" sz="2300" u="none" kern="1200" dirty="0" err="1"/>
            <a:t>como</a:t>
          </a:r>
          <a:r>
            <a:rPr lang="en-US" sz="2300" u="none" kern="1200" dirty="0"/>
            <a:t> um </a:t>
          </a:r>
          <a:r>
            <a:rPr lang="en-US" sz="2300" u="none" kern="1200" dirty="0" err="1"/>
            <a:t>todo</a:t>
          </a:r>
          <a:endParaRPr lang="en-US" sz="2300" u="none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Posição</a:t>
          </a:r>
          <a:r>
            <a:rPr lang="en-US" sz="2300" kern="1200" dirty="0"/>
            <a:t> </a:t>
          </a:r>
          <a:r>
            <a:rPr lang="en-US" sz="2300" kern="1200" dirty="0" err="1"/>
            <a:t>estrutural</a:t>
          </a:r>
          <a:r>
            <a:rPr lang="en-US" sz="2300" kern="1200" dirty="0"/>
            <a:t> de </a:t>
          </a:r>
          <a:r>
            <a:rPr lang="en-US" sz="2300" kern="1200" dirty="0" err="1"/>
            <a:t>atores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Distribuição de poder 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Fluxos</a:t>
          </a:r>
          <a:r>
            <a:rPr lang="en-US" sz="2300" kern="1200" dirty="0"/>
            <a:t> e </a:t>
          </a:r>
          <a:r>
            <a:rPr lang="en-US" sz="2300" kern="1200" dirty="0" err="1"/>
            <a:t>circulação</a:t>
          </a:r>
          <a:endParaRPr lang="en-US" sz="2300" kern="1200" dirty="0"/>
        </a:p>
      </dsp:txBody>
      <dsp:txXfrm>
        <a:off x="3109" y="1027391"/>
        <a:ext cx="3031680" cy="3515830"/>
      </dsp:txXfrm>
    </dsp:sp>
    <dsp:sp modelId="{F63BCB69-59AD-7A49-AC6D-F668F056D970}">
      <dsp:nvSpPr>
        <dsp:cNvPr id="0" name=""/>
        <dsp:cNvSpPr/>
      </dsp:nvSpPr>
      <dsp:spPr>
        <a:xfrm>
          <a:off x="3459225" y="193031"/>
          <a:ext cx="3031680" cy="834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Medidas</a:t>
          </a:r>
          <a:r>
            <a:rPr lang="en-US" sz="2300" kern="1200" dirty="0"/>
            <a:t> de </a:t>
          </a:r>
          <a:r>
            <a:rPr lang="en-US" sz="2300" kern="1200" dirty="0" err="1"/>
            <a:t>coesão</a:t>
          </a:r>
          <a:endParaRPr lang="en-US" sz="2300" kern="1200" dirty="0"/>
        </a:p>
      </dsp:txBody>
      <dsp:txXfrm>
        <a:off x="3459225" y="193031"/>
        <a:ext cx="3031680" cy="834360"/>
      </dsp:txXfrm>
    </dsp:sp>
    <dsp:sp modelId="{C1C3D5E9-CFB5-D840-9048-1EAE2774AC8F}">
      <dsp:nvSpPr>
        <dsp:cNvPr id="0" name=""/>
        <dsp:cNvSpPr/>
      </dsp:nvSpPr>
      <dsp:spPr>
        <a:xfrm>
          <a:off x="3459225" y="1027391"/>
          <a:ext cx="3031680" cy="35158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u="sng" kern="1200" dirty="0" err="1"/>
            <a:t>Densidade</a:t>
          </a:r>
          <a:endParaRPr lang="en-US" sz="2300" u="sng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u="sng" kern="1200" dirty="0" err="1"/>
            <a:t>Tamanho</a:t>
          </a:r>
          <a:r>
            <a:rPr lang="en-US" sz="2300" u="sng" kern="1200" dirty="0"/>
            <a:t> da rede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Geodésica</a:t>
          </a:r>
          <a:r>
            <a:rPr lang="en-US" sz="2300" kern="1200" dirty="0"/>
            <a:t> (</a:t>
          </a:r>
          <a:r>
            <a:rPr lang="en-US" sz="2300" kern="1200" dirty="0" err="1"/>
            <a:t>distância</a:t>
          </a:r>
          <a:r>
            <a:rPr lang="en-US" sz="2300" kern="1200" dirty="0"/>
            <a:t> e </a:t>
          </a:r>
          <a:r>
            <a:rPr lang="en-US" sz="2300" kern="1200" dirty="0" err="1"/>
            <a:t>número</a:t>
          </a:r>
          <a:r>
            <a:rPr lang="en-US" sz="2300" kern="1200" dirty="0"/>
            <a:t>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Clusters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Reachability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Etc.</a:t>
          </a:r>
        </a:p>
      </dsp:txBody>
      <dsp:txXfrm>
        <a:off x="3459225" y="1027391"/>
        <a:ext cx="3031680" cy="3515830"/>
      </dsp:txXfrm>
    </dsp:sp>
    <dsp:sp modelId="{760661BA-FFE2-3245-ACCA-12C1711F8E73}">
      <dsp:nvSpPr>
        <dsp:cNvPr id="0" name=""/>
        <dsp:cNvSpPr/>
      </dsp:nvSpPr>
      <dsp:spPr>
        <a:xfrm>
          <a:off x="6915341" y="193031"/>
          <a:ext cx="3031680" cy="834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Medidas</a:t>
          </a:r>
          <a:r>
            <a:rPr lang="en-US" sz="2300" kern="1200" dirty="0"/>
            <a:t> de </a:t>
          </a:r>
          <a:r>
            <a:rPr lang="en-US" sz="2300" kern="1200" dirty="0" err="1"/>
            <a:t>centralidade</a:t>
          </a:r>
          <a:endParaRPr lang="en-US" sz="2300" kern="1200" dirty="0"/>
        </a:p>
      </dsp:txBody>
      <dsp:txXfrm>
        <a:off x="6915341" y="193031"/>
        <a:ext cx="3031680" cy="834360"/>
      </dsp:txXfrm>
    </dsp:sp>
    <dsp:sp modelId="{82F390B4-7939-EC40-96D1-0A70E06B85B1}">
      <dsp:nvSpPr>
        <dsp:cNvPr id="0" name=""/>
        <dsp:cNvSpPr/>
      </dsp:nvSpPr>
      <dsp:spPr>
        <a:xfrm>
          <a:off x="6915341" y="1027391"/>
          <a:ext cx="3031680" cy="35158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Char char="•"/>
          </a:pPr>
          <a:r>
            <a:rPr lang="en-US" sz="2300" u="sng" kern="1200" dirty="0"/>
            <a:t>Degree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u="sng" kern="1200" dirty="0" err="1"/>
            <a:t>Betweeness</a:t>
          </a:r>
          <a:endParaRPr lang="en-US" sz="2300" u="sng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Closeness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Power (</a:t>
          </a:r>
          <a:r>
            <a:rPr lang="en-US" sz="2300" kern="1200" dirty="0" err="1"/>
            <a:t>Bonacich</a:t>
          </a:r>
          <a:r>
            <a:rPr lang="en-US" sz="2300" kern="1200" dirty="0"/>
            <a:t>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Etc.</a:t>
          </a:r>
        </a:p>
      </dsp:txBody>
      <dsp:txXfrm>
        <a:off x="6915341" y="1027391"/>
        <a:ext cx="3031680" cy="3515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C334D-273C-3A49-9977-795E580FD079}">
      <dsp:nvSpPr>
        <dsp:cNvPr id="0" name=""/>
        <dsp:cNvSpPr/>
      </dsp:nvSpPr>
      <dsp:spPr>
        <a:xfrm>
          <a:off x="4457700" y="1195374"/>
          <a:ext cx="990235" cy="715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833"/>
              </a:lnTo>
              <a:lnTo>
                <a:pt x="990235" y="71583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47235C-9FA1-1647-8CD1-11079A207929}">
      <dsp:nvSpPr>
        <dsp:cNvPr id="0" name=""/>
        <dsp:cNvSpPr/>
      </dsp:nvSpPr>
      <dsp:spPr>
        <a:xfrm>
          <a:off x="3467464" y="1195374"/>
          <a:ext cx="990235" cy="715833"/>
        </a:xfrm>
        <a:custGeom>
          <a:avLst/>
          <a:gdLst/>
          <a:ahLst/>
          <a:cxnLst/>
          <a:rect l="0" t="0" r="0" b="0"/>
          <a:pathLst>
            <a:path>
              <a:moveTo>
                <a:pt x="990235" y="0"/>
              </a:moveTo>
              <a:lnTo>
                <a:pt x="990235" y="715833"/>
              </a:lnTo>
              <a:lnTo>
                <a:pt x="0" y="71583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0816FA-64A9-864D-9F6B-0F32BB899DA3}">
      <dsp:nvSpPr>
        <dsp:cNvPr id="0" name=""/>
        <dsp:cNvSpPr/>
      </dsp:nvSpPr>
      <dsp:spPr>
        <a:xfrm>
          <a:off x="4457700" y="1195374"/>
          <a:ext cx="2887193" cy="2195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4679"/>
              </a:lnTo>
              <a:lnTo>
                <a:pt x="2887193" y="1944679"/>
              </a:lnTo>
              <a:lnTo>
                <a:pt x="2887193" y="219522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2570E2-ACFA-E143-A9D7-DDED20F112B4}">
      <dsp:nvSpPr>
        <dsp:cNvPr id="0" name=""/>
        <dsp:cNvSpPr/>
      </dsp:nvSpPr>
      <dsp:spPr>
        <a:xfrm>
          <a:off x="4411980" y="1195374"/>
          <a:ext cx="91440" cy="2195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522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64E4E9-CCC2-FB43-BA37-45B3EF69F7CF}">
      <dsp:nvSpPr>
        <dsp:cNvPr id="0" name=""/>
        <dsp:cNvSpPr/>
      </dsp:nvSpPr>
      <dsp:spPr>
        <a:xfrm>
          <a:off x="1570506" y="1195374"/>
          <a:ext cx="2887193" cy="2195221"/>
        </a:xfrm>
        <a:custGeom>
          <a:avLst/>
          <a:gdLst/>
          <a:ahLst/>
          <a:cxnLst/>
          <a:rect l="0" t="0" r="0" b="0"/>
          <a:pathLst>
            <a:path>
              <a:moveTo>
                <a:pt x="2887193" y="0"/>
              </a:moveTo>
              <a:lnTo>
                <a:pt x="2887193" y="1944679"/>
              </a:lnTo>
              <a:lnTo>
                <a:pt x="0" y="1944679"/>
              </a:lnTo>
              <a:lnTo>
                <a:pt x="0" y="219522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A0525-5470-1948-AE6F-1FC8BC10715C}">
      <dsp:nvSpPr>
        <dsp:cNvPr id="0" name=""/>
        <dsp:cNvSpPr/>
      </dsp:nvSpPr>
      <dsp:spPr>
        <a:xfrm>
          <a:off x="3861172" y="2319"/>
          <a:ext cx="1193055" cy="1193055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48C6BE-FEF1-204B-8155-DC800A161A5C}">
      <dsp:nvSpPr>
        <dsp:cNvPr id="0" name=""/>
        <dsp:cNvSpPr/>
      </dsp:nvSpPr>
      <dsp:spPr>
        <a:xfrm>
          <a:off x="3861172" y="2319"/>
          <a:ext cx="1193055" cy="1193055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3FE9D9-6CE4-444E-98A7-F361831EA2E8}">
      <dsp:nvSpPr>
        <dsp:cNvPr id="0" name=""/>
        <dsp:cNvSpPr/>
      </dsp:nvSpPr>
      <dsp:spPr>
        <a:xfrm>
          <a:off x="3264644" y="217069"/>
          <a:ext cx="2386110" cy="763555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Coesão</a:t>
          </a:r>
          <a:endParaRPr lang="en-US" sz="2600" kern="1200" dirty="0"/>
        </a:p>
      </dsp:txBody>
      <dsp:txXfrm>
        <a:off x="3264644" y="217069"/>
        <a:ext cx="2386110" cy="763555"/>
      </dsp:txXfrm>
    </dsp:sp>
    <dsp:sp modelId="{AB7E11C7-740A-0142-A840-A84D22D14828}">
      <dsp:nvSpPr>
        <dsp:cNvPr id="0" name=""/>
        <dsp:cNvSpPr/>
      </dsp:nvSpPr>
      <dsp:spPr>
        <a:xfrm>
          <a:off x="973979" y="3390595"/>
          <a:ext cx="1193055" cy="1193055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0EF46-7606-3F43-BBAB-8968A986845A}">
      <dsp:nvSpPr>
        <dsp:cNvPr id="0" name=""/>
        <dsp:cNvSpPr/>
      </dsp:nvSpPr>
      <dsp:spPr>
        <a:xfrm>
          <a:off x="973979" y="3390595"/>
          <a:ext cx="1193055" cy="1193055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44D54C-1714-CA48-90F3-368016737449}">
      <dsp:nvSpPr>
        <dsp:cNvPr id="0" name=""/>
        <dsp:cNvSpPr/>
      </dsp:nvSpPr>
      <dsp:spPr>
        <a:xfrm>
          <a:off x="377451" y="3605345"/>
          <a:ext cx="2386110" cy="763555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Número</a:t>
          </a:r>
          <a:r>
            <a:rPr lang="en-US" sz="2600" kern="1200" dirty="0"/>
            <a:t> de </a:t>
          </a:r>
          <a:r>
            <a:rPr lang="en-US" sz="2600" kern="1200" dirty="0" err="1"/>
            <a:t>nós</a:t>
          </a:r>
          <a:endParaRPr lang="en-US" sz="2600" kern="1200" dirty="0"/>
        </a:p>
      </dsp:txBody>
      <dsp:txXfrm>
        <a:off x="377451" y="3605345"/>
        <a:ext cx="2386110" cy="763555"/>
      </dsp:txXfrm>
    </dsp:sp>
    <dsp:sp modelId="{F697C385-3102-6249-8EC1-FBDB0564251F}">
      <dsp:nvSpPr>
        <dsp:cNvPr id="0" name=""/>
        <dsp:cNvSpPr/>
      </dsp:nvSpPr>
      <dsp:spPr>
        <a:xfrm>
          <a:off x="3861172" y="3390595"/>
          <a:ext cx="1193055" cy="1193055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332A17-86EF-C44A-BC1E-F7231866C225}">
      <dsp:nvSpPr>
        <dsp:cNvPr id="0" name=""/>
        <dsp:cNvSpPr/>
      </dsp:nvSpPr>
      <dsp:spPr>
        <a:xfrm>
          <a:off x="3861172" y="3390595"/>
          <a:ext cx="1193055" cy="1193055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169F42-47B9-AD46-8A50-9F833E5A5BA4}">
      <dsp:nvSpPr>
        <dsp:cNvPr id="0" name=""/>
        <dsp:cNvSpPr/>
      </dsp:nvSpPr>
      <dsp:spPr>
        <a:xfrm>
          <a:off x="3264644" y="3605345"/>
          <a:ext cx="2386110" cy="763555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Número</a:t>
          </a:r>
          <a:r>
            <a:rPr lang="en-US" sz="2600" kern="1200" dirty="0"/>
            <a:t> de </a:t>
          </a:r>
          <a:r>
            <a:rPr lang="en-US" sz="2600" kern="1200" dirty="0" err="1"/>
            <a:t>Vínculos</a:t>
          </a:r>
          <a:endParaRPr lang="en-US" sz="2600" kern="1200" dirty="0"/>
        </a:p>
      </dsp:txBody>
      <dsp:txXfrm>
        <a:off x="3264644" y="3605345"/>
        <a:ext cx="2386110" cy="763555"/>
      </dsp:txXfrm>
    </dsp:sp>
    <dsp:sp modelId="{22FBDD84-BE5C-8B42-A327-A49AD82787C6}">
      <dsp:nvSpPr>
        <dsp:cNvPr id="0" name=""/>
        <dsp:cNvSpPr/>
      </dsp:nvSpPr>
      <dsp:spPr>
        <a:xfrm>
          <a:off x="6748365" y="3390595"/>
          <a:ext cx="1193055" cy="1193055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B5FED-DCBE-1E4D-82C1-FFE4A19A25E7}">
      <dsp:nvSpPr>
        <dsp:cNvPr id="0" name=""/>
        <dsp:cNvSpPr/>
      </dsp:nvSpPr>
      <dsp:spPr>
        <a:xfrm>
          <a:off x="6748365" y="3390595"/>
          <a:ext cx="1193055" cy="1193055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2E8F4-FD86-D64B-9C74-65DFB0588FB4}">
      <dsp:nvSpPr>
        <dsp:cNvPr id="0" name=""/>
        <dsp:cNvSpPr/>
      </dsp:nvSpPr>
      <dsp:spPr>
        <a:xfrm>
          <a:off x="6151838" y="3605345"/>
          <a:ext cx="2386110" cy="763555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Medidas</a:t>
          </a:r>
          <a:r>
            <a:rPr lang="en-US" sz="2600" kern="1200" dirty="0"/>
            <a:t> de </a:t>
          </a:r>
          <a:r>
            <a:rPr lang="en-US" sz="2600" kern="1200" dirty="0" err="1"/>
            <a:t>densidade</a:t>
          </a:r>
          <a:endParaRPr lang="en-US" sz="2600" kern="1200" dirty="0"/>
        </a:p>
      </dsp:txBody>
      <dsp:txXfrm>
        <a:off x="6151838" y="3605345"/>
        <a:ext cx="2386110" cy="763555"/>
      </dsp:txXfrm>
    </dsp:sp>
    <dsp:sp modelId="{A92471B3-7EFF-294C-8345-2549AE75D1D7}">
      <dsp:nvSpPr>
        <dsp:cNvPr id="0" name=""/>
        <dsp:cNvSpPr/>
      </dsp:nvSpPr>
      <dsp:spPr>
        <a:xfrm>
          <a:off x="2417575" y="1696457"/>
          <a:ext cx="1193055" cy="1193055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39C13B-4BB2-D944-AFB6-0E9F3B385640}">
      <dsp:nvSpPr>
        <dsp:cNvPr id="0" name=""/>
        <dsp:cNvSpPr/>
      </dsp:nvSpPr>
      <dsp:spPr>
        <a:xfrm>
          <a:off x="2417575" y="1696457"/>
          <a:ext cx="1193055" cy="1193055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55F8E-92F8-C24C-AF3A-041984A96BB2}">
      <dsp:nvSpPr>
        <dsp:cNvPr id="0" name=""/>
        <dsp:cNvSpPr/>
      </dsp:nvSpPr>
      <dsp:spPr>
        <a:xfrm>
          <a:off x="1821048" y="1911207"/>
          <a:ext cx="2386110" cy="763555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Tamanho</a:t>
          </a:r>
          <a:r>
            <a:rPr lang="en-US" sz="2600" kern="1200" dirty="0"/>
            <a:t> da rede</a:t>
          </a:r>
        </a:p>
      </dsp:txBody>
      <dsp:txXfrm>
        <a:off x="1821048" y="1911207"/>
        <a:ext cx="2386110" cy="763555"/>
      </dsp:txXfrm>
    </dsp:sp>
    <dsp:sp modelId="{4DB3D7E9-D744-EA48-8F32-903B4E40FA64}">
      <dsp:nvSpPr>
        <dsp:cNvPr id="0" name=""/>
        <dsp:cNvSpPr/>
      </dsp:nvSpPr>
      <dsp:spPr>
        <a:xfrm>
          <a:off x="5304769" y="1696457"/>
          <a:ext cx="1193055" cy="1193055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E0678-E68E-BD40-9157-8165417C2293}">
      <dsp:nvSpPr>
        <dsp:cNvPr id="0" name=""/>
        <dsp:cNvSpPr/>
      </dsp:nvSpPr>
      <dsp:spPr>
        <a:xfrm>
          <a:off x="5304769" y="1696457"/>
          <a:ext cx="1193055" cy="1193055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DE60F-74BF-B041-9800-827C28B6DBB7}">
      <dsp:nvSpPr>
        <dsp:cNvPr id="0" name=""/>
        <dsp:cNvSpPr/>
      </dsp:nvSpPr>
      <dsp:spPr>
        <a:xfrm>
          <a:off x="4708241" y="1911207"/>
          <a:ext cx="2386110" cy="763555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Densidade</a:t>
          </a:r>
          <a:endParaRPr lang="en-US" sz="2600" kern="1200" dirty="0"/>
        </a:p>
      </dsp:txBody>
      <dsp:txXfrm>
        <a:off x="4708241" y="1911207"/>
        <a:ext cx="2386110" cy="7635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C0252-408F-B24A-9E93-DC295A39E952}">
      <dsp:nvSpPr>
        <dsp:cNvPr id="0" name=""/>
        <dsp:cNvSpPr/>
      </dsp:nvSpPr>
      <dsp:spPr>
        <a:xfrm>
          <a:off x="4064000" y="1616240"/>
          <a:ext cx="986159" cy="712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2886"/>
              </a:lnTo>
              <a:lnTo>
                <a:pt x="986159" y="71288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FEE3D0-AA58-8140-A905-2622417EBC1C}">
      <dsp:nvSpPr>
        <dsp:cNvPr id="0" name=""/>
        <dsp:cNvSpPr/>
      </dsp:nvSpPr>
      <dsp:spPr>
        <a:xfrm>
          <a:off x="3077840" y="1616240"/>
          <a:ext cx="986159" cy="712886"/>
        </a:xfrm>
        <a:custGeom>
          <a:avLst/>
          <a:gdLst/>
          <a:ahLst/>
          <a:cxnLst/>
          <a:rect l="0" t="0" r="0" b="0"/>
          <a:pathLst>
            <a:path>
              <a:moveTo>
                <a:pt x="986159" y="0"/>
              </a:moveTo>
              <a:lnTo>
                <a:pt x="986159" y="712886"/>
              </a:lnTo>
              <a:lnTo>
                <a:pt x="0" y="71288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BB62C-2DA9-E74E-92A1-FE5811D38751}">
      <dsp:nvSpPr>
        <dsp:cNvPr id="0" name=""/>
        <dsp:cNvSpPr/>
      </dsp:nvSpPr>
      <dsp:spPr>
        <a:xfrm>
          <a:off x="4064000" y="1616240"/>
          <a:ext cx="2875309" cy="2186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6675"/>
              </a:lnTo>
              <a:lnTo>
                <a:pt x="2875309" y="1936675"/>
              </a:lnTo>
              <a:lnTo>
                <a:pt x="2875309" y="218618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960332-17F5-2741-8F4D-46F1B29FC199}">
      <dsp:nvSpPr>
        <dsp:cNvPr id="0" name=""/>
        <dsp:cNvSpPr/>
      </dsp:nvSpPr>
      <dsp:spPr>
        <a:xfrm>
          <a:off x="4018280" y="1616240"/>
          <a:ext cx="91440" cy="21861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8618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065FEE-4D79-5B4D-8604-C6B839660B83}">
      <dsp:nvSpPr>
        <dsp:cNvPr id="0" name=""/>
        <dsp:cNvSpPr/>
      </dsp:nvSpPr>
      <dsp:spPr>
        <a:xfrm>
          <a:off x="1188690" y="1616240"/>
          <a:ext cx="2875309" cy="2186185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1936675"/>
              </a:lnTo>
              <a:lnTo>
                <a:pt x="0" y="1936675"/>
              </a:lnTo>
              <a:lnTo>
                <a:pt x="0" y="218618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2AC729-FDBF-B447-8439-BF3E2AB1D4BE}">
      <dsp:nvSpPr>
        <dsp:cNvPr id="0" name=""/>
        <dsp:cNvSpPr/>
      </dsp:nvSpPr>
      <dsp:spPr>
        <a:xfrm>
          <a:off x="3469927" y="428096"/>
          <a:ext cx="1188144" cy="1188144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61C8BA-BCF4-034A-B275-BC2E28482C7E}">
      <dsp:nvSpPr>
        <dsp:cNvPr id="0" name=""/>
        <dsp:cNvSpPr/>
      </dsp:nvSpPr>
      <dsp:spPr>
        <a:xfrm>
          <a:off x="3469927" y="428096"/>
          <a:ext cx="1188144" cy="1188144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CB6B3-5526-F440-9802-7CEF2DF6B1DD}">
      <dsp:nvSpPr>
        <dsp:cNvPr id="0" name=""/>
        <dsp:cNvSpPr/>
      </dsp:nvSpPr>
      <dsp:spPr>
        <a:xfrm>
          <a:off x="2875855" y="641962"/>
          <a:ext cx="2376289" cy="760412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Centralidade</a:t>
          </a:r>
          <a:endParaRPr lang="en-US" sz="2500" kern="1200" dirty="0"/>
        </a:p>
      </dsp:txBody>
      <dsp:txXfrm>
        <a:off x="2875855" y="641962"/>
        <a:ext cx="2376289" cy="760412"/>
      </dsp:txXfrm>
    </dsp:sp>
    <dsp:sp modelId="{A22F7991-8F33-5247-AE26-78937D69DFA8}">
      <dsp:nvSpPr>
        <dsp:cNvPr id="0" name=""/>
        <dsp:cNvSpPr/>
      </dsp:nvSpPr>
      <dsp:spPr>
        <a:xfrm>
          <a:off x="594617" y="3802426"/>
          <a:ext cx="1188144" cy="1188144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46B29-CFDB-DD45-AC72-3FC18B38BF3A}">
      <dsp:nvSpPr>
        <dsp:cNvPr id="0" name=""/>
        <dsp:cNvSpPr/>
      </dsp:nvSpPr>
      <dsp:spPr>
        <a:xfrm>
          <a:off x="594617" y="3802426"/>
          <a:ext cx="1188144" cy="1188144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50F06-B16D-F644-A305-1D54970498CA}">
      <dsp:nvSpPr>
        <dsp:cNvPr id="0" name=""/>
        <dsp:cNvSpPr/>
      </dsp:nvSpPr>
      <dsp:spPr>
        <a:xfrm>
          <a:off x="545" y="4016292"/>
          <a:ext cx="2376289" cy="760412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Indegree</a:t>
          </a:r>
        </a:p>
      </dsp:txBody>
      <dsp:txXfrm>
        <a:off x="545" y="4016292"/>
        <a:ext cx="2376289" cy="760412"/>
      </dsp:txXfrm>
    </dsp:sp>
    <dsp:sp modelId="{11A0CFEB-B620-824C-AE04-AC08FB505D29}">
      <dsp:nvSpPr>
        <dsp:cNvPr id="0" name=""/>
        <dsp:cNvSpPr/>
      </dsp:nvSpPr>
      <dsp:spPr>
        <a:xfrm>
          <a:off x="3469927" y="3802426"/>
          <a:ext cx="1188144" cy="1188144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ACC23-97B8-2147-A9EA-AD83B4C73B7F}">
      <dsp:nvSpPr>
        <dsp:cNvPr id="0" name=""/>
        <dsp:cNvSpPr/>
      </dsp:nvSpPr>
      <dsp:spPr>
        <a:xfrm>
          <a:off x="3469927" y="3802426"/>
          <a:ext cx="1188144" cy="1188144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D16A7-ED5D-6446-864E-61949D613DC2}">
      <dsp:nvSpPr>
        <dsp:cNvPr id="0" name=""/>
        <dsp:cNvSpPr/>
      </dsp:nvSpPr>
      <dsp:spPr>
        <a:xfrm>
          <a:off x="2875855" y="4016292"/>
          <a:ext cx="2376289" cy="760412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Outdegree</a:t>
          </a:r>
        </a:p>
      </dsp:txBody>
      <dsp:txXfrm>
        <a:off x="2875855" y="4016292"/>
        <a:ext cx="2376289" cy="760412"/>
      </dsp:txXfrm>
    </dsp:sp>
    <dsp:sp modelId="{EEF72633-29A6-1E41-B9DE-EFD46F0FCB4A}">
      <dsp:nvSpPr>
        <dsp:cNvPr id="0" name=""/>
        <dsp:cNvSpPr/>
      </dsp:nvSpPr>
      <dsp:spPr>
        <a:xfrm>
          <a:off x="6345237" y="3802426"/>
          <a:ext cx="1188144" cy="1188144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6234A-5311-DB45-948B-E94526A7A563}">
      <dsp:nvSpPr>
        <dsp:cNvPr id="0" name=""/>
        <dsp:cNvSpPr/>
      </dsp:nvSpPr>
      <dsp:spPr>
        <a:xfrm>
          <a:off x="6345237" y="3802426"/>
          <a:ext cx="1188144" cy="1188144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83B1E5-0DD9-3D4C-A92D-F00D6D6401CF}">
      <dsp:nvSpPr>
        <dsp:cNvPr id="0" name=""/>
        <dsp:cNvSpPr/>
      </dsp:nvSpPr>
      <dsp:spPr>
        <a:xfrm>
          <a:off x="5751165" y="4016292"/>
          <a:ext cx="2376289" cy="760412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Medida</a:t>
          </a:r>
          <a:r>
            <a:rPr lang="en-US" sz="2500" kern="1200" dirty="0"/>
            <a:t> de </a:t>
          </a:r>
          <a:r>
            <a:rPr lang="en-US" sz="2500" kern="1200" dirty="0" err="1"/>
            <a:t>betweeness</a:t>
          </a:r>
          <a:endParaRPr lang="en-US" sz="2500" kern="1200" dirty="0"/>
        </a:p>
      </dsp:txBody>
      <dsp:txXfrm>
        <a:off x="5751165" y="4016292"/>
        <a:ext cx="2376289" cy="760412"/>
      </dsp:txXfrm>
    </dsp:sp>
    <dsp:sp modelId="{32DC0943-6EB8-7C4C-AF31-CD0C346FD064}">
      <dsp:nvSpPr>
        <dsp:cNvPr id="0" name=""/>
        <dsp:cNvSpPr/>
      </dsp:nvSpPr>
      <dsp:spPr>
        <a:xfrm>
          <a:off x="2032272" y="2115261"/>
          <a:ext cx="1188144" cy="1188144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54C2C-A3A2-9A4F-B892-093F9553E1B9}">
      <dsp:nvSpPr>
        <dsp:cNvPr id="0" name=""/>
        <dsp:cNvSpPr/>
      </dsp:nvSpPr>
      <dsp:spPr>
        <a:xfrm>
          <a:off x="2032272" y="2115261"/>
          <a:ext cx="1188144" cy="1188144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39A71F-DA6B-524A-8D0F-4AE55D3C03BE}">
      <dsp:nvSpPr>
        <dsp:cNvPr id="0" name=""/>
        <dsp:cNvSpPr/>
      </dsp:nvSpPr>
      <dsp:spPr>
        <a:xfrm>
          <a:off x="1438200" y="2329127"/>
          <a:ext cx="2376289" cy="760412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Degree</a:t>
          </a:r>
        </a:p>
      </dsp:txBody>
      <dsp:txXfrm>
        <a:off x="1438200" y="2329127"/>
        <a:ext cx="2376289" cy="760412"/>
      </dsp:txXfrm>
    </dsp:sp>
    <dsp:sp modelId="{556DFE1D-FD46-194B-B818-B874D2005AAE}">
      <dsp:nvSpPr>
        <dsp:cNvPr id="0" name=""/>
        <dsp:cNvSpPr/>
      </dsp:nvSpPr>
      <dsp:spPr>
        <a:xfrm>
          <a:off x="4907582" y="2115261"/>
          <a:ext cx="1188144" cy="1188144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FFE0B2-EE49-B749-82D8-67EA2C93285C}">
      <dsp:nvSpPr>
        <dsp:cNvPr id="0" name=""/>
        <dsp:cNvSpPr/>
      </dsp:nvSpPr>
      <dsp:spPr>
        <a:xfrm>
          <a:off x="4907582" y="2115261"/>
          <a:ext cx="1188144" cy="1188144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CE8B3-2FDC-584F-82E4-13640E44C6B1}">
      <dsp:nvSpPr>
        <dsp:cNvPr id="0" name=""/>
        <dsp:cNvSpPr/>
      </dsp:nvSpPr>
      <dsp:spPr>
        <a:xfrm>
          <a:off x="4313510" y="2329127"/>
          <a:ext cx="2376289" cy="760412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Betweeness</a:t>
          </a:r>
          <a:endParaRPr lang="en-US" sz="2500" kern="1200" dirty="0"/>
        </a:p>
      </dsp:txBody>
      <dsp:txXfrm>
        <a:off x="4313510" y="2329127"/>
        <a:ext cx="2376289" cy="760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8D912-DE3D-C24E-821D-FE945D518608}" type="datetimeFigureOut">
              <a:rPr lang="en-US" smtClean="0"/>
              <a:t>8/22/19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665C8-82A2-234E-88CB-83EC49C52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4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 </a:t>
            </a:r>
            <a:r>
              <a:rPr lang="en-US" dirty="0" err="1"/>
              <a:t>saberem</a:t>
            </a:r>
            <a:r>
              <a:rPr lang="en-US" dirty="0"/>
              <a:t> o que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pesquisa</a:t>
            </a:r>
            <a:r>
              <a:rPr lang="en-US" dirty="0"/>
              <a:t> e o que </a:t>
            </a:r>
            <a:r>
              <a:rPr lang="en-US" dirty="0" err="1"/>
              <a:t>vou</a:t>
            </a:r>
            <a:r>
              <a:rPr lang="en-US" dirty="0"/>
              <a:t> </a:t>
            </a:r>
            <a:r>
              <a:rPr lang="en-US" dirty="0" err="1"/>
              <a:t>apresentar</a:t>
            </a:r>
            <a:r>
              <a:rPr lang="en-US" dirty="0"/>
              <a:t> </a:t>
            </a:r>
            <a:r>
              <a:rPr lang="en-US" dirty="0" err="1"/>
              <a:t>hoje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665C8-82A2-234E-88CB-83EC49C523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03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600"/>
            </a:pPr>
            <a:r>
              <a:rPr lang="en-US" sz="1500" dirty="0"/>
              <a:t>Boa </a:t>
            </a:r>
            <a:r>
              <a:rPr lang="en-US" sz="1500" dirty="0" err="1"/>
              <a:t>representação</a:t>
            </a:r>
            <a:r>
              <a:rPr lang="en-US" sz="1500" dirty="0"/>
              <a:t> de </a:t>
            </a:r>
            <a:r>
              <a:rPr lang="en-US" sz="1500" dirty="0" err="1"/>
              <a:t>setores</a:t>
            </a:r>
            <a:r>
              <a:rPr lang="en-US" sz="1500" dirty="0"/>
              <a:t> da rede: </a:t>
            </a:r>
            <a:r>
              <a:rPr lang="en-US" sz="1500" dirty="0" err="1"/>
              <a:t>principais</a:t>
            </a:r>
            <a:r>
              <a:rPr lang="en-US" sz="1500" dirty="0"/>
              <a:t> </a:t>
            </a:r>
            <a:r>
              <a:rPr lang="en-US" sz="1500" dirty="0" err="1"/>
              <a:t>foram</a:t>
            </a:r>
            <a:r>
              <a:rPr lang="en-US" sz="1500" dirty="0"/>
              <a:t> </a:t>
            </a:r>
            <a:r>
              <a:rPr lang="en-US" sz="1500" dirty="0" err="1"/>
              <a:t>citados</a:t>
            </a:r>
            <a:endParaRPr lang="en-US" sz="1500" dirty="0"/>
          </a:p>
          <a:p>
            <a:pPr>
              <a:defRPr sz="1500"/>
            </a:pPr>
            <a:r>
              <a:rPr lang="en-US" dirty="0"/>
              <a:t> </a:t>
            </a:r>
            <a:r>
              <a:rPr lang="en-US" dirty="0" err="1"/>
              <a:t>Poucos</a:t>
            </a:r>
            <a:r>
              <a:rPr lang="en-US" dirty="0"/>
              <a:t> </a:t>
            </a:r>
            <a:r>
              <a:rPr lang="en-US" dirty="0" err="1"/>
              <a:t>atores</a:t>
            </a:r>
            <a:r>
              <a:rPr lang="en-US" dirty="0"/>
              <a:t> fora de </a:t>
            </a:r>
            <a:r>
              <a:rPr lang="en-US" dirty="0" err="1"/>
              <a:t>setores</a:t>
            </a:r>
            <a:r>
              <a:rPr lang="en-US" dirty="0"/>
              <a:t> </a:t>
            </a:r>
            <a:r>
              <a:rPr lang="en-US" dirty="0" err="1"/>
              <a:t>públicos</a:t>
            </a:r>
            <a:r>
              <a:rPr lang="en-US" dirty="0"/>
              <a:t> (</a:t>
            </a:r>
            <a:r>
              <a:rPr lang="en-US" dirty="0" err="1"/>
              <a:t>pouca</a:t>
            </a:r>
            <a:r>
              <a:rPr lang="en-US" dirty="0"/>
              <a:t> </a:t>
            </a:r>
            <a:r>
              <a:rPr lang="en-US" dirty="0" err="1"/>
              <a:t>variedade</a:t>
            </a:r>
            <a:r>
              <a:rPr lang="en-US" dirty="0"/>
              <a:t> e </a:t>
            </a:r>
            <a:r>
              <a:rPr lang="en-US" dirty="0" err="1"/>
              <a:t>diversidade</a:t>
            </a:r>
            <a:r>
              <a:rPr lang="en-US" dirty="0"/>
              <a:t>)</a:t>
            </a:r>
          </a:p>
          <a:p>
            <a:pPr lvl="1">
              <a:defRPr sz="1500"/>
            </a:pPr>
            <a:r>
              <a:rPr lang="en-US" dirty="0"/>
              <a:t> </a:t>
            </a:r>
            <a:r>
              <a:rPr lang="en-US" dirty="0" err="1"/>
              <a:t>Reflexo</a:t>
            </a:r>
            <a:r>
              <a:rPr lang="en-US" dirty="0"/>
              <a:t> das </a:t>
            </a:r>
            <a:r>
              <a:rPr lang="en-US" dirty="0" err="1"/>
              <a:t>ações</a:t>
            </a:r>
            <a:r>
              <a:rPr lang="en-US" dirty="0"/>
              <a:t> da Rede (</a:t>
            </a:r>
            <a:r>
              <a:rPr lang="en-US" dirty="0" err="1"/>
              <a:t>quem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convidado</a:t>
            </a:r>
            <a:r>
              <a:rPr lang="en-US" dirty="0"/>
              <a:t>), </a:t>
            </a:r>
            <a:r>
              <a:rPr lang="en-US" dirty="0" err="1"/>
              <a:t>dificuldade</a:t>
            </a:r>
            <a:r>
              <a:rPr lang="en-US" dirty="0"/>
              <a:t> de </a:t>
            </a:r>
            <a:r>
              <a:rPr lang="en-US" dirty="0" err="1"/>
              <a:t>articulação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falta</a:t>
            </a:r>
            <a:r>
              <a:rPr lang="en-US" dirty="0"/>
              <a:t> de </a:t>
            </a:r>
            <a:r>
              <a:rPr lang="en-US" dirty="0" err="1"/>
              <a:t>conhecimento</a:t>
            </a:r>
            <a:r>
              <a:rPr lang="en-US" dirty="0"/>
              <a:t> do </a:t>
            </a:r>
            <a:r>
              <a:rPr lang="en-US" dirty="0" err="1"/>
              <a:t>território</a:t>
            </a:r>
            <a:r>
              <a:rPr lang="en-US" dirty="0"/>
              <a:t>?</a:t>
            </a:r>
          </a:p>
          <a:p>
            <a:pPr marL="160421" indent="-160421">
              <a:defRPr sz="1500"/>
            </a:pPr>
            <a:r>
              <a:rPr lang="en-US" dirty="0"/>
              <a:t>SCHERER-WARREN: </a:t>
            </a:r>
            <a:r>
              <a:rPr lang="en-US" dirty="0" err="1"/>
              <a:t>sociedade</a:t>
            </a:r>
            <a:r>
              <a:rPr lang="en-US" dirty="0"/>
              <a:t> </a:t>
            </a:r>
            <a:r>
              <a:rPr lang="en-US" dirty="0" err="1"/>
              <a:t>contemporânea</a:t>
            </a:r>
            <a:r>
              <a:rPr lang="en-US" dirty="0"/>
              <a:t> </a:t>
            </a:r>
            <a:r>
              <a:rPr lang="en-US" dirty="0" err="1"/>
              <a:t>dificulta</a:t>
            </a:r>
            <a:r>
              <a:rPr lang="en-US" dirty="0"/>
              <a:t> </a:t>
            </a:r>
            <a:r>
              <a:rPr lang="en-US" dirty="0" err="1"/>
              <a:t>organização</a:t>
            </a:r>
            <a:r>
              <a:rPr lang="en-US" dirty="0"/>
              <a:t> social; GIDDENS: “</a:t>
            </a:r>
            <a:r>
              <a:rPr lang="en-US" dirty="0" err="1"/>
              <a:t>desencaixes</a:t>
            </a:r>
            <a:r>
              <a:rPr lang="en-US" dirty="0"/>
              <a:t>” e “</a:t>
            </a:r>
            <a:r>
              <a:rPr lang="en-US" dirty="0" err="1"/>
              <a:t>especializações</a:t>
            </a:r>
            <a:r>
              <a:rPr lang="en-US" dirty="0"/>
              <a:t> </a:t>
            </a:r>
            <a:r>
              <a:rPr lang="en-US" dirty="0" err="1"/>
              <a:t>funcionais</a:t>
            </a:r>
            <a:r>
              <a:rPr lang="en-US" dirty="0"/>
              <a:t>” </a:t>
            </a:r>
            <a:r>
              <a:rPr lang="en-US" dirty="0" err="1"/>
              <a:t>geram</a:t>
            </a:r>
            <a:r>
              <a:rPr lang="en-US" dirty="0"/>
              <a:t> </a:t>
            </a:r>
            <a:r>
              <a:rPr lang="en-US" dirty="0" err="1"/>
              <a:t>deslocamentos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relações</a:t>
            </a:r>
            <a:r>
              <a:rPr lang="en-US" dirty="0"/>
              <a:t> </a:t>
            </a:r>
            <a:r>
              <a:rPr lang="en-US" dirty="0" err="1"/>
              <a:t>sociais</a:t>
            </a:r>
            <a:r>
              <a:rPr lang="en-US" dirty="0"/>
              <a:t>. </a:t>
            </a:r>
          </a:p>
          <a:p>
            <a:pPr marL="160421" indent="-160421">
              <a:defRPr sz="1400"/>
            </a:pPr>
            <a:r>
              <a:rPr lang="en-US" dirty="0" err="1"/>
              <a:t>E</a:t>
            </a:r>
            <a:r>
              <a:rPr lang="en-US" dirty="0" err="1">
                <a:uFill>
                  <a:solidFill>
                    <a:srgbClr val="FF2600"/>
                  </a:solidFill>
                </a:uFill>
              </a:rPr>
              <a:t>mergência</a:t>
            </a:r>
            <a:r>
              <a:rPr lang="en-US" dirty="0">
                <a:uFill>
                  <a:solidFill>
                    <a:srgbClr val="FF2600"/>
                  </a:solidFill>
                </a:uFill>
              </a:rPr>
              <a:t> de </a:t>
            </a:r>
            <a:r>
              <a:rPr lang="en-US" dirty="0" err="1">
                <a:uFill>
                  <a:solidFill>
                    <a:srgbClr val="FF2600"/>
                  </a:solidFill>
                </a:uFill>
              </a:rPr>
              <a:t>movimentos</a:t>
            </a:r>
            <a:r>
              <a:rPr lang="en-US" dirty="0">
                <a:uFill>
                  <a:solidFill>
                    <a:srgbClr val="FF2600"/>
                  </a:solidFill>
                </a:uFill>
              </a:rPr>
              <a:t> por </a:t>
            </a:r>
            <a:r>
              <a:rPr lang="en-US" dirty="0" err="1">
                <a:uFill>
                  <a:solidFill>
                    <a:srgbClr val="FF2600"/>
                  </a:solidFill>
                </a:uFill>
              </a:rPr>
              <a:t>direitos</a:t>
            </a:r>
            <a:r>
              <a:rPr lang="en-US" dirty="0">
                <a:uFill>
                  <a:solidFill>
                    <a:srgbClr val="FF2600"/>
                  </a:solidFill>
                </a:uFill>
              </a:rPr>
              <a:t> </a:t>
            </a:r>
            <a:r>
              <a:rPr lang="en-US" dirty="0" err="1">
                <a:uFill>
                  <a:solidFill>
                    <a:srgbClr val="FF2600"/>
                  </a:solidFill>
                </a:uFill>
              </a:rPr>
              <a:t>sociais</a:t>
            </a:r>
            <a:r>
              <a:rPr lang="en-US" dirty="0">
                <a:uFill>
                  <a:solidFill>
                    <a:srgbClr val="FF2600"/>
                  </a:solidFill>
                </a:uFill>
              </a:rPr>
              <a:t> e que </a:t>
            </a:r>
            <a:r>
              <a:rPr lang="en-US" dirty="0" err="1">
                <a:uFill>
                  <a:solidFill>
                    <a:srgbClr val="FF2600"/>
                  </a:solidFill>
                </a:uFill>
              </a:rPr>
              <a:t>abordam</a:t>
            </a:r>
            <a:r>
              <a:rPr lang="en-US" dirty="0">
                <a:uFill>
                  <a:solidFill>
                    <a:srgbClr val="FF2600"/>
                  </a:solidFill>
                </a:uFill>
              </a:rPr>
              <a:t> </a:t>
            </a:r>
            <a:r>
              <a:rPr lang="en-US" dirty="0" err="1">
                <a:uFill>
                  <a:solidFill>
                    <a:srgbClr val="FF2600"/>
                  </a:solidFill>
                </a:uFill>
              </a:rPr>
              <a:t>temas</a:t>
            </a:r>
            <a:r>
              <a:rPr lang="en-US" dirty="0">
                <a:uFill>
                  <a:solidFill>
                    <a:srgbClr val="FF2600"/>
                  </a:solidFill>
                </a:uFill>
              </a:rPr>
              <a:t> </a:t>
            </a:r>
            <a:r>
              <a:rPr lang="en-US" dirty="0" err="1">
                <a:uFill>
                  <a:solidFill>
                    <a:srgbClr val="FF2600"/>
                  </a:solidFill>
                </a:uFill>
              </a:rPr>
              <a:t>transversais</a:t>
            </a:r>
            <a:r>
              <a:rPr lang="en-US" dirty="0">
                <a:uFill>
                  <a:solidFill>
                    <a:srgbClr val="FF2600"/>
                  </a:solidFill>
                </a:uFill>
              </a:rPr>
              <a:t> </a:t>
            </a:r>
            <a:r>
              <a:rPr lang="en-US" dirty="0" err="1">
                <a:uFill>
                  <a:solidFill>
                    <a:srgbClr val="FF2600"/>
                  </a:solidFill>
                </a:uFill>
              </a:rPr>
              <a:t>como</a:t>
            </a:r>
            <a:r>
              <a:rPr lang="en-US" dirty="0">
                <a:uFill>
                  <a:solidFill>
                    <a:srgbClr val="FF2600"/>
                  </a:solidFill>
                </a:uFill>
              </a:rPr>
              <a:t> </a:t>
            </a:r>
            <a:r>
              <a:rPr lang="en-US" dirty="0" err="1">
                <a:uFill>
                  <a:solidFill>
                    <a:srgbClr val="FF2600"/>
                  </a:solidFill>
                </a:uFill>
              </a:rPr>
              <a:t>gênero</a:t>
            </a:r>
            <a:r>
              <a:rPr lang="en-US" dirty="0">
                <a:uFill>
                  <a:solidFill>
                    <a:srgbClr val="FF2600"/>
                  </a:solidFill>
                </a:uFill>
              </a:rPr>
              <a:t>, </a:t>
            </a:r>
            <a:r>
              <a:rPr lang="en-US" dirty="0" err="1">
                <a:uFill>
                  <a:solidFill>
                    <a:srgbClr val="FF2600"/>
                  </a:solidFill>
                </a:uFill>
              </a:rPr>
              <a:t>direitos</a:t>
            </a:r>
            <a:r>
              <a:rPr lang="en-US" dirty="0">
                <a:uFill>
                  <a:solidFill>
                    <a:srgbClr val="FF2600"/>
                  </a:solidFill>
                </a:uFill>
              </a:rPr>
              <a:t> </a:t>
            </a:r>
            <a:r>
              <a:rPr lang="en-US" dirty="0" err="1">
                <a:uFill>
                  <a:solidFill>
                    <a:srgbClr val="FF2600"/>
                  </a:solidFill>
                </a:uFill>
              </a:rPr>
              <a:t>humanos</a:t>
            </a:r>
            <a:r>
              <a:rPr lang="en-US" dirty="0">
                <a:uFill>
                  <a:solidFill>
                    <a:srgbClr val="FF2600"/>
                  </a:solidFill>
                </a:uFill>
              </a:rPr>
              <a:t>, </a:t>
            </a:r>
            <a:r>
              <a:rPr lang="en-US" dirty="0" err="1">
                <a:uFill>
                  <a:solidFill>
                    <a:srgbClr val="FF2600"/>
                  </a:solidFill>
                </a:uFill>
              </a:rPr>
              <a:t>meio</a:t>
            </a:r>
            <a:r>
              <a:rPr lang="en-US" dirty="0">
                <a:uFill>
                  <a:solidFill>
                    <a:srgbClr val="FF2600"/>
                  </a:solidFill>
                </a:uFill>
              </a:rPr>
              <a:t> </a:t>
            </a:r>
            <a:r>
              <a:rPr lang="en-US" dirty="0" err="1">
                <a:uFill>
                  <a:solidFill>
                    <a:srgbClr val="FF2600"/>
                  </a:solidFill>
                </a:uFill>
              </a:rPr>
              <a:t>ambiente</a:t>
            </a:r>
            <a:r>
              <a:rPr lang="en-US" dirty="0">
                <a:uFill>
                  <a:solidFill>
                    <a:srgbClr val="FF2600"/>
                  </a:solidFill>
                </a:uFill>
              </a:rPr>
              <a:t> </a:t>
            </a:r>
            <a:r>
              <a:rPr lang="en-US" dirty="0" err="1">
                <a:uFill>
                  <a:solidFill>
                    <a:srgbClr val="FF2600"/>
                  </a:solidFill>
                </a:uFill>
              </a:rPr>
              <a:t>tendem</a:t>
            </a:r>
            <a:r>
              <a:rPr lang="en-US" dirty="0">
                <a:uFill>
                  <a:solidFill>
                    <a:srgbClr val="FF2600"/>
                  </a:solidFill>
                </a:uFill>
              </a:rPr>
              <a:t> a </a:t>
            </a:r>
            <a:r>
              <a:rPr lang="en-US" dirty="0" err="1">
                <a:uFill>
                  <a:solidFill>
                    <a:srgbClr val="FF2600"/>
                  </a:solidFill>
                </a:uFill>
              </a:rPr>
              <a:t>gerar</a:t>
            </a:r>
            <a:r>
              <a:rPr lang="en-US" dirty="0">
                <a:uFill>
                  <a:solidFill>
                    <a:srgbClr val="FF2600"/>
                  </a:solidFill>
                </a:uFill>
              </a:rPr>
              <a:t> um novo </a:t>
            </a:r>
            <a:r>
              <a:rPr lang="en-US" dirty="0" err="1">
                <a:uFill>
                  <a:solidFill>
                    <a:srgbClr val="FF2600"/>
                  </a:solidFill>
                </a:uFill>
              </a:rPr>
              <a:t>equilíbrio</a:t>
            </a:r>
            <a:r>
              <a:rPr lang="en-US" dirty="0">
                <a:uFill>
                  <a:solidFill>
                    <a:srgbClr val="FF2600"/>
                  </a:solidFill>
                </a:uFill>
              </a:rPr>
              <a:t> entre o Estado e a </a:t>
            </a:r>
            <a:r>
              <a:rPr lang="en-US" dirty="0" err="1">
                <a:uFill>
                  <a:solidFill>
                    <a:srgbClr val="FF2600"/>
                  </a:solidFill>
                </a:uFill>
              </a:rPr>
              <a:t>sociedade</a:t>
            </a:r>
            <a:r>
              <a:rPr lang="en-US" dirty="0">
                <a:uFill>
                  <a:solidFill>
                    <a:srgbClr val="FF2600"/>
                  </a:solidFill>
                </a:uFill>
              </a:rPr>
              <a:t> civil para a </a:t>
            </a:r>
            <a:r>
              <a:rPr lang="en-US" dirty="0" err="1">
                <a:uFill>
                  <a:solidFill>
                    <a:srgbClr val="FF2600"/>
                  </a:solidFill>
                </a:uFill>
              </a:rPr>
              <a:t>garantia</a:t>
            </a:r>
            <a:r>
              <a:rPr lang="en-US" dirty="0">
                <a:uFill>
                  <a:solidFill>
                    <a:srgbClr val="FF2600"/>
                  </a:solidFill>
                </a:uFill>
              </a:rPr>
              <a:t> dos </a:t>
            </a:r>
            <a:r>
              <a:rPr lang="en-US" dirty="0" err="1">
                <a:uFill>
                  <a:solidFill>
                    <a:srgbClr val="FF2600"/>
                  </a:solidFill>
                </a:uFill>
              </a:rPr>
              <a:t>direitos</a:t>
            </a:r>
            <a:r>
              <a:rPr lang="en-US" dirty="0">
                <a:uFill>
                  <a:solidFill>
                    <a:srgbClr val="FF2600"/>
                  </a:solidFill>
                </a:uFill>
              </a:rPr>
              <a:t> dos </a:t>
            </a:r>
            <a:r>
              <a:rPr lang="en-US" dirty="0" err="1">
                <a:uFill>
                  <a:solidFill>
                    <a:srgbClr val="FF2600"/>
                  </a:solidFill>
                </a:uFill>
              </a:rPr>
              <a:t>cidadãos</a:t>
            </a:r>
            <a:r>
              <a:rPr lang="en-US" dirty="0">
                <a:uFill>
                  <a:solidFill>
                    <a:srgbClr val="FF2600"/>
                  </a:solidFill>
                </a:uFill>
              </a:rPr>
              <a:t> (ROVERE)</a:t>
            </a:r>
          </a:p>
          <a:p>
            <a:pPr>
              <a:defRPr sz="1500"/>
            </a:pPr>
            <a:r>
              <a:rPr lang="en-US" dirty="0"/>
              <a:t>  Que </a:t>
            </a:r>
            <a:r>
              <a:rPr lang="en-US" dirty="0" err="1"/>
              <a:t>processos</a:t>
            </a:r>
            <a:r>
              <a:rPr lang="en-US" dirty="0"/>
              <a:t> de </a:t>
            </a:r>
            <a:r>
              <a:rPr lang="en-US" dirty="0" err="1"/>
              <a:t>mobilização</a:t>
            </a:r>
            <a:r>
              <a:rPr lang="en-US" dirty="0"/>
              <a:t> social </a:t>
            </a:r>
            <a:r>
              <a:rPr lang="en-US" dirty="0" err="1"/>
              <a:t>estão</a:t>
            </a:r>
            <a:r>
              <a:rPr lang="en-US" dirty="0"/>
              <a:t> </a:t>
            </a:r>
            <a:r>
              <a:rPr lang="en-US" dirty="0" err="1"/>
              <a:t>presentes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territórios</a:t>
            </a:r>
            <a:r>
              <a:rPr lang="en-US" dirty="0"/>
              <a:t> da Rede? Como </a:t>
            </a:r>
            <a:r>
              <a:rPr lang="en-US" dirty="0" err="1"/>
              <a:t>ampliar</a:t>
            </a:r>
            <a:r>
              <a:rPr lang="en-US" dirty="0"/>
              <a:t> o </a:t>
            </a:r>
            <a:r>
              <a:rPr lang="en-US" dirty="0" err="1"/>
              <a:t>alcance</a:t>
            </a:r>
            <a:r>
              <a:rPr lang="en-US" dirty="0"/>
              <a:t> politico e social </a:t>
            </a:r>
            <a:r>
              <a:rPr lang="en-US" dirty="0" err="1"/>
              <a:t>desses</a:t>
            </a:r>
            <a:r>
              <a:rPr lang="en-US" dirty="0"/>
              <a:t> </a:t>
            </a:r>
            <a:r>
              <a:rPr lang="en-US" dirty="0" err="1"/>
              <a:t>processos</a:t>
            </a:r>
            <a:r>
              <a:rPr lang="en-US" dirty="0"/>
              <a:t>, </a:t>
            </a:r>
            <a:r>
              <a:rPr lang="en-US" dirty="0" err="1"/>
              <a:t>considerando</a:t>
            </a:r>
            <a:r>
              <a:rPr lang="en-US" dirty="0"/>
              <a:t> a </a:t>
            </a:r>
            <a:r>
              <a:rPr lang="en-US" dirty="0" err="1"/>
              <a:t>importância</a:t>
            </a:r>
            <a:r>
              <a:rPr lang="en-US" dirty="0"/>
              <a:t> da </a:t>
            </a:r>
            <a:r>
              <a:rPr lang="en-US" dirty="0" err="1"/>
              <a:t>participação</a:t>
            </a:r>
            <a:r>
              <a:rPr lang="en-US" dirty="0"/>
              <a:t> </a:t>
            </a:r>
            <a:r>
              <a:rPr lang="en-US" dirty="0" err="1"/>
              <a:t>comunitária</a:t>
            </a:r>
            <a:r>
              <a:rPr lang="en-US" dirty="0"/>
              <a:t> e da </a:t>
            </a:r>
            <a:r>
              <a:rPr lang="en-US" dirty="0" err="1"/>
              <a:t>atuação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redes </a:t>
            </a:r>
            <a:r>
              <a:rPr lang="en-US" dirty="0" err="1"/>
              <a:t>locais</a:t>
            </a:r>
            <a:r>
              <a:rPr lang="en-US" dirty="0"/>
              <a:t> para o </a:t>
            </a:r>
            <a:r>
              <a:rPr lang="en-US" dirty="0" err="1"/>
              <a:t>enfrentamento</a:t>
            </a:r>
            <a:r>
              <a:rPr lang="en-US" dirty="0"/>
              <a:t> da </a:t>
            </a:r>
            <a:r>
              <a:rPr lang="en-US" dirty="0" err="1"/>
              <a:t>violência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665C8-82A2-234E-88CB-83EC49C523A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31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800"/>
            </a:pPr>
            <a:r>
              <a:rPr lang="en-US" dirty="0"/>
              <a:t>Rede </a:t>
            </a:r>
            <a:r>
              <a:rPr lang="en-US" dirty="0" err="1"/>
              <a:t>organizada</a:t>
            </a:r>
            <a:r>
              <a:rPr lang="en-US" dirty="0"/>
              <a:t> por </a:t>
            </a:r>
            <a:r>
              <a:rPr lang="en-US" dirty="0" err="1"/>
              <a:t>territórios</a:t>
            </a:r>
            <a:r>
              <a:rPr lang="en-US" dirty="0"/>
              <a:t> (</a:t>
            </a:r>
            <a:r>
              <a:rPr lang="en-US" dirty="0" err="1"/>
              <a:t>agrupamentos</a:t>
            </a:r>
            <a:r>
              <a:rPr lang="en-US" dirty="0"/>
              <a:t> de </a:t>
            </a:r>
            <a:r>
              <a:rPr lang="en-US" dirty="0" err="1"/>
              <a:t>cor</a:t>
            </a:r>
            <a:r>
              <a:rPr lang="en-US" dirty="0"/>
              <a:t>), com pontes entre </a:t>
            </a:r>
            <a:r>
              <a:rPr lang="en-US" dirty="0" err="1"/>
              <a:t>regiões</a:t>
            </a:r>
            <a:r>
              <a:rPr lang="en-US" dirty="0"/>
              <a:t>.</a:t>
            </a:r>
          </a:p>
          <a:p>
            <a:pPr>
              <a:defRPr sz="1800"/>
            </a:pPr>
            <a:r>
              <a:rPr lang="en-US" dirty="0" err="1"/>
              <a:t>Ações</a:t>
            </a:r>
            <a:r>
              <a:rPr lang="en-US" dirty="0"/>
              <a:t> da Rede GCP </a:t>
            </a:r>
            <a:r>
              <a:rPr lang="en-US" dirty="0" err="1"/>
              <a:t>fortalecem</a:t>
            </a:r>
            <a:r>
              <a:rPr lang="en-US" dirty="0"/>
              <a:t> </a:t>
            </a:r>
            <a:r>
              <a:rPr lang="en-US" dirty="0" err="1"/>
              <a:t>conexões</a:t>
            </a:r>
            <a:r>
              <a:rPr lang="en-US" dirty="0"/>
              <a:t> </a:t>
            </a:r>
            <a:r>
              <a:rPr lang="en-US" dirty="0" err="1"/>
              <a:t>locais</a:t>
            </a:r>
            <a:r>
              <a:rPr lang="en-US" dirty="0"/>
              <a:t> mas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se </a:t>
            </a:r>
            <a:r>
              <a:rPr lang="en-US" dirty="0" err="1"/>
              <a:t>conecta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rede a </a:t>
            </a:r>
            <a:r>
              <a:rPr lang="en-US" dirty="0" err="1"/>
              <a:t>nível</a:t>
            </a:r>
            <a:r>
              <a:rPr lang="en-US" dirty="0"/>
              <a:t> municipal.  </a:t>
            </a:r>
          </a:p>
          <a:p>
            <a:pPr>
              <a:defRPr sz="1800"/>
            </a:pPr>
            <a:r>
              <a:rPr lang="en-US" dirty="0" err="1"/>
              <a:t>Há</a:t>
            </a:r>
            <a:r>
              <a:rPr lang="en-US" dirty="0"/>
              <a:t> </a:t>
            </a:r>
            <a:r>
              <a:rPr lang="en-US" dirty="0" err="1"/>
              <a:t>duas</a:t>
            </a:r>
            <a:r>
              <a:rPr lang="en-US" dirty="0"/>
              <a:t> </a:t>
            </a:r>
            <a:r>
              <a:rPr lang="en-US" dirty="0" err="1"/>
              <a:t>interpretações</a:t>
            </a:r>
            <a:r>
              <a:rPr lang="en-US" dirty="0"/>
              <a:t> </a:t>
            </a:r>
            <a:r>
              <a:rPr lang="en-US" dirty="0" err="1"/>
              <a:t>disso</a:t>
            </a:r>
            <a:r>
              <a:rPr lang="en-US" dirty="0"/>
              <a:t> no interior da Rede: (1) a </a:t>
            </a:r>
            <a:r>
              <a:rPr lang="en-US" dirty="0" err="1"/>
              <a:t>intenção</a:t>
            </a:r>
            <a:r>
              <a:rPr lang="en-US" dirty="0"/>
              <a:t> da Rede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fortalecer</a:t>
            </a:r>
            <a:r>
              <a:rPr lang="en-US" dirty="0"/>
              <a:t> o </a:t>
            </a:r>
            <a:r>
              <a:rPr lang="en-US" dirty="0" err="1"/>
              <a:t>nível</a:t>
            </a:r>
            <a:r>
              <a:rPr lang="en-US" dirty="0"/>
              <a:t> local, </a:t>
            </a:r>
            <a:r>
              <a:rPr lang="en-US" dirty="0" err="1"/>
              <a:t>portanto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cumprindo</a:t>
            </a:r>
            <a:r>
              <a:rPr lang="en-US" dirty="0"/>
              <a:t>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propósito</a:t>
            </a:r>
            <a:r>
              <a:rPr lang="en-US" dirty="0"/>
              <a:t> e (2) </a:t>
            </a:r>
            <a:r>
              <a:rPr lang="en-US" dirty="0" err="1"/>
              <a:t>há</a:t>
            </a:r>
            <a:r>
              <a:rPr lang="en-US" dirty="0"/>
              <a:t> a </a:t>
            </a:r>
            <a:r>
              <a:rPr lang="en-US" dirty="0" err="1"/>
              <a:t>expectativa</a:t>
            </a:r>
            <a:r>
              <a:rPr lang="en-US" dirty="0"/>
              <a:t> de que a Rede </a:t>
            </a:r>
            <a:r>
              <a:rPr lang="en-US" dirty="0" err="1"/>
              <a:t>permitisse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construção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ampla</a:t>
            </a:r>
            <a:r>
              <a:rPr lang="en-US" dirty="0"/>
              <a:t> a </a:t>
            </a:r>
            <a:r>
              <a:rPr lang="en-US" dirty="0" err="1"/>
              <a:t>nível</a:t>
            </a:r>
            <a:r>
              <a:rPr lang="en-US" dirty="0"/>
              <a:t> municipal (</a:t>
            </a:r>
            <a:r>
              <a:rPr lang="en-US" dirty="0" err="1"/>
              <a:t>considerando</a:t>
            </a:r>
            <a:r>
              <a:rPr lang="en-US" dirty="0"/>
              <a:t> a </a:t>
            </a:r>
            <a:r>
              <a:rPr lang="en-US" dirty="0" err="1"/>
              <a:t>multidimensionalidade</a:t>
            </a:r>
            <a:r>
              <a:rPr lang="en-US" dirty="0"/>
              <a:t> da </a:t>
            </a:r>
            <a:r>
              <a:rPr lang="en-US" dirty="0" err="1"/>
              <a:t>violência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665C8-82A2-234E-88CB-83EC49C523A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31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gráfico 4.17 indica que existem variados níveis de </a:t>
            </a:r>
            <a:r>
              <a:rPr lang="pt-PT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degrees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 todas as regiões da Rede, porém a Região III está mais fragilizada nesse sentido (atores com </a:t>
            </a:r>
            <a:r>
              <a:rPr lang="pt-PT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degrees</a:t>
            </a:r>
            <a:r>
              <a:rPr lang="pt-P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menores), em comparação com outras regiões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665C8-82A2-234E-88CB-83EC49C523A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1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 a leitura do gráfico 4.18 indica que existem atores com altos </a:t>
            </a:r>
            <a:r>
              <a:rPr lang="pt-PT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degrees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 todos os setores, com variações importantes de se observarem. O setor Educação, que é o mais numeroso da Rede (cor magenta), tem pouco destaque nesse gráfico, com apenas um nó com maior relevância em termos de </a:t>
            </a:r>
            <a:r>
              <a:rPr lang="pt-PT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degree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Esse nó refere-se à SECEL, a instituição que coordena a Rede GCP</a:t>
            </a:r>
            <a:r>
              <a:rPr lang="en-US" dirty="0">
                <a:effectLst/>
              </a:rPr>
              <a:t> </a:t>
            </a:r>
          </a:p>
          <a:p>
            <a:endParaRPr lang="en-US" dirty="0">
              <a:effectLst/>
            </a:endParaRP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 resultado reforça a ideia de que as parcerias na Rede são pensadas em termos funcionais, no sentido do fluxo de referência nas redes de serviço, o que colocaria as escolas em uma posição mais periférica, e outros atores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(como 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Saúde e Assistência Social), como mais centrais na estrutura da Rede. Os parceiros mais relevantes seriam aqueles para os quais direcionam-se as demandas e os encaminhamentos.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665C8-82A2-234E-88CB-83EC49C523A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70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quatro setores principais da Rede – Saúde (magenta), Educação (azul claro), Assistência Social (vermelho) e Conselho Tutelar (branco) – aparecem com algum ator de destaque na medida de </a:t>
            </a:r>
            <a:r>
              <a:rPr lang="pt-PT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betweenness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indicando que há atores que são considerados bons mediadores de informação e de comunicação em todos os setores, potencializando assim a </a:t>
            </a:r>
            <a:r>
              <a:rPr lang="pt-P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intersetorialidade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Estrategicamente, pode-se pensar que todos os setores participantes da Rede têm pelo menos um interlocutor ou mediador de destaque que faça a ponte com a Rede GCP, minimizando assim a possibilidade de “brechas” setoriais. Os setores que mais se destacam nessa medida são os setores Saúde (azul) e Conselho Tutelar (branco), como se pode observar no gráfico 4.19, os quais podem ser pensados como atores que mais facilitam o fluxo de informações e a comunicação nessa rede de relações.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665C8-82A2-234E-88CB-83EC49C523A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45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Novamente, a SECEL destaca-se no GGI (magenta), o que é esperado, dado que é a instituição coordenadora da Rede GCP. Atores com maiores </a:t>
            </a:r>
            <a:r>
              <a:rPr lang="pt-PT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betweeness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considerando o atributo “setores” são aqueles que conectam regiões e o GGI. Chama a atenção que, a partir do olhar por esse atributo, destacam-se mais atores da Região III, que aparecia mais fragilizada em outras medidas, indicando que há atores nessa região que podem ter um papel mais destacado, levando-se em conta o potencial de conectar a Região III com outras da Rede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665C8-82A2-234E-88CB-83EC49C523A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01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839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757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4289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07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2089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368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96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12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629705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8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66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03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88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3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6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06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3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8/22/19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1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unicentro.br/lmqqa/files/2016/05/Manualintrodutorio_ex_ucinet.pdf" TargetMode="External"/><Relationship Id="rId2" Type="http://schemas.openxmlformats.org/officeDocument/2006/relationships/hyperlink" Target="http://faculty.ucr.edu/~hanneman/nettex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nalytictech.com/" TargetMode="External"/><Relationship Id="rId4" Type="http://schemas.openxmlformats.org/officeDocument/2006/relationships/hyperlink" Target="https://repositorio.enap.gov.br/bitstream/1/3337/1/Livro_Analise%20de%20Redes%20em%20Ci&#234;ncias%20Sociais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bibliotecadigital.fgv.br/ojs/index.php/rap/article/view/7289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mailto:Cris_franceschini@yahoo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45917-C7C3-5E41-BF2A-BD3E887AC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7" y="1476220"/>
            <a:ext cx="8361229" cy="2098226"/>
          </a:xfrm>
        </p:spPr>
        <p:txBody>
          <a:bodyPr/>
          <a:lstStyle/>
          <a:p>
            <a:r>
              <a:rPr lang="en-US" sz="3200" dirty="0" err="1"/>
              <a:t>Análise</a:t>
            </a:r>
            <a:r>
              <a:rPr lang="en-US" sz="3200" dirty="0"/>
              <a:t> de Redes </a:t>
            </a:r>
            <a:r>
              <a:rPr lang="en-US" sz="3200" dirty="0" err="1"/>
              <a:t>Sociais</a:t>
            </a:r>
            <a:r>
              <a:rPr lang="en-US" sz="3200" dirty="0"/>
              <a:t>: </a:t>
            </a:r>
            <a:r>
              <a:rPr lang="en-US" sz="3200" dirty="0" err="1"/>
              <a:t>introdução</a:t>
            </a:r>
            <a:r>
              <a:rPr lang="en-US" sz="3200" dirty="0"/>
              <a:t>, </a:t>
            </a:r>
            <a:r>
              <a:rPr lang="en-US" sz="3200" dirty="0" err="1"/>
              <a:t>fundamentos</a:t>
            </a:r>
            <a:r>
              <a:rPr lang="en-US" sz="3200" dirty="0"/>
              <a:t> e </a:t>
            </a:r>
            <a:r>
              <a:rPr lang="en-US" sz="3200" dirty="0" err="1"/>
              <a:t>aplicação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D81F11-8C91-8149-B0CE-3553A817BD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724507"/>
            <a:ext cx="6831673" cy="2688325"/>
          </a:xfrm>
        </p:spPr>
        <p:txBody>
          <a:bodyPr>
            <a:normAutofit/>
          </a:bodyPr>
          <a:lstStyle/>
          <a:p>
            <a:r>
              <a:rPr lang="en-US" sz="2000" dirty="0"/>
              <a:t>Maria Cristina </a:t>
            </a:r>
            <a:r>
              <a:rPr lang="en-US" sz="2000" dirty="0" err="1"/>
              <a:t>Franceschini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Doutora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Ciências</a:t>
            </a:r>
            <a:r>
              <a:rPr lang="en-US" sz="2000" dirty="0"/>
              <a:t>, </a:t>
            </a:r>
            <a:r>
              <a:rPr lang="en-US" sz="2000" dirty="0" err="1"/>
              <a:t>Faculdade</a:t>
            </a:r>
            <a:r>
              <a:rPr lang="en-US" sz="2000" dirty="0"/>
              <a:t> de </a:t>
            </a:r>
            <a:r>
              <a:rPr lang="en-US" sz="2000" dirty="0" err="1"/>
              <a:t>Saúde</a:t>
            </a:r>
            <a:r>
              <a:rPr lang="en-US" sz="2000" dirty="0"/>
              <a:t> </a:t>
            </a:r>
            <a:r>
              <a:rPr lang="en-US" sz="2000" dirty="0" err="1"/>
              <a:t>Pública</a:t>
            </a:r>
            <a:r>
              <a:rPr lang="en-US" sz="2000" dirty="0"/>
              <a:t>/USP</a:t>
            </a:r>
          </a:p>
          <a:p>
            <a:r>
              <a:rPr lang="en-US" sz="2000" dirty="0" err="1"/>
              <a:t>Diretora</a:t>
            </a:r>
            <a:r>
              <a:rPr lang="en-US" sz="2000" dirty="0"/>
              <a:t> </a:t>
            </a:r>
            <a:r>
              <a:rPr lang="en-US" sz="2000" dirty="0" err="1"/>
              <a:t>Executiva</a:t>
            </a:r>
            <a:r>
              <a:rPr lang="en-US" sz="2000" dirty="0"/>
              <a:t>, Centro de </a:t>
            </a:r>
            <a:r>
              <a:rPr lang="en-US" sz="2000" dirty="0" err="1"/>
              <a:t>Estudos</a:t>
            </a:r>
            <a:r>
              <a:rPr lang="en-US" sz="2000" dirty="0"/>
              <a:t>, </a:t>
            </a:r>
            <a:r>
              <a:rPr lang="en-US" sz="2000" dirty="0" err="1"/>
              <a:t>Pesquisa</a:t>
            </a:r>
            <a:r>
              <a:rPr lang="en-US" sz="2000" dirty="0"/>
              <a:t> e </a:t>
            </a:r>
            <a:r>
              <a:rPr lang="en-US" sz="2000" dirty="0" err="1"/>
              <a:t>Documentação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Cidades</a:t>
            </a:r>
            <a:r>
              <a:rPr lang="en-US" sz="2000" dirty="0"/>
              <a:t> </a:t>
            </a:r>
            <a:r>
              <a:rPr lang="en-US" sz="2000" dirty="0" err="1"/>
              <a:t>Saudáveis</a:t>
            </a:r>
            <a:r>
              <a:rPr lang="en-US" sz="2000" dirty="0"/>
              <a:t> (CEPEDOC</a:t>
            </a:r>
          </a:p>
        </p:txBody>
      </p:sp>
    </p:spTree>
    <p:extLst>
      <p:ext uri="{BB962C8B-B14F-4D97-AF65-F5344CB8AC3E}">
        <p14:creationId xmlns:p14="http://schemas.microsoft.com/office/powerpoint/2010/main" val="4145193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9D46C-4D48-0B40-970E-5029113D8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620" y="5408930"/>
            <a:ext cx="9890760" cy="1174750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pPr algn="ctr"/>
            <a:r>
              <a:rPr lang="pt-PT" dirty="0">
                <a:solidFill>
                  <a:schemeClr val="bg1"/>
                </a:solidFill>
              </a:rPr>
              <a:t>Medidas de coesão permitem analisar os padrões gerais de estruturação da Rede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DAE57DE-33A5-E140-B7C7-38C1E0711B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646416"/>
              </p:ext>
            </p:extLst>
          </p:nvPr>
        </p:nvGraphicFramePr>
        <p:xfrm>
          <a:off x="1080453" y="274320"/>
          <a:ext cx="8915400" cy="4585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0AE7D24-CB5D-734C-B004-7E71F7C413AB}"/>
              </a:ext>
            </a:extLst>
          </p:cNvPr>
          <p:cNvSpPr txBox="1"/>
          <p:nvPr/>
        </p:nvSpPr>
        <p:spPr>
          <a:xfrm>
            <a:off x="9264334" y="258981"/>
            <a:ext cx="26365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err="1"/>
              <a:t>Proporção</a:t>
            </a:r>
            <a:r>
              <a:rPr lang="en-US" dirty="0"/>
              <a:t> de </a:t>
            </a:r>
            <a:r>
              <a:rPr lang="en-US" dirty="0" err="1"/>
              <a:t>vínculos</a:t>
            </a:r>
            <a:r>
              <a:rPr lang="en-US" dirty="0"/>
              <a:t> </a:t>
            </a:r>
            <a:r>
              <a:rPr lang="en-US" dirty="0" err="1"/>
              <a:t>existentes</a:t>
            </a:r>
            <a:r>
              <a:rPr lang="en-US" dirty="0"/>
              <a:t>, </a:t>
            </a:r>
            <a:r>
              <a:rPr lang="en-US" dirty="0" err="1"/>
              <a:t>dentre</a:t>
            </a:r>
            <a:r>
              <a:rPr lang="en-US" dirty="0"/>
              <a:t> o total de </a:t>
            </a:r>
            <a:r>
              <a:rPr lang="en-US" dirty="0" err="1"/>
              <a:t>vínculos</a:t>
            </a:r>
            <a:r>
              <a:rPr lang="en-US" dirty="0"/>
              <a:t> </a:t>
            </a:r>
            <a:r>
              <a:rPr lang="en-US" dirty="0" err="1"/>
              <a:t>possíveis</a:t>
            </a:r>
            <a:endParaRPr lang="en-US" dirty="0"/>
          </a:p>
          <a:p>
            <a:pPr marL="285750" indent="-285750">
              <a:buFont typeface="Wingdings" pitchFamily="2" charset="2"/>
              <a:buChar char="ü"/>
            </a:pPr>
            <a:endParaRPr lang="en-US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err="1"/>
              <a:t>Tendência</a:t>
            </a:r>
            <a:r>
              <a:rPr lang="en-US" dirty="0"/>
              <a:t> de </a:t>
            </a:r>
            <a:r>
              <a:rPr lang="en-US" dirty="0" err="1"/>
              <a:t>densidade</a:t>
            </a:r>
            <a:r>
              <a:rPr lang="en-US" dirty="0"/>
              <a:t> </a:t>
            </a:r>
            <a:r>
              <a:rPr lang="en-US" dirty="0" err="1"/>
              <a:t>menor</a:t>
            </a:r>
            <a:r>
              <a:rPr lang="en-US" dirty="0"/>
              <a:t> </a:t>
            </a:r>
            <a:r>
              <a:rPr lang="en-US" dirty="0" err="1"/>
              <a:t>quanto</a:t>
            </a:r>
            <a:r>
              <a:rPr lang="en-US" dirty="0"/>
              <a:t> </a:t>
            </a:r>
            <a:r>
              <a:rPr lang="en-US" dirty="0" err="1"/>
              <a:t>maior</a:t>
            </a:r>
            <a:r>
              <a:rPr lang="en-US" dirty="0"/>
              <a:t> a rede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7D75B23-F32F-8E43-A25D-348F72EEFF4F}"/>
              </a:ext>
            </a:extLst>
          </p:cNvPr>
          <p:cNvCxnSpPr>
            <a:cxnSpLocks/>
          </p:cNvCxnSpPr>
          <p:nvPr/>
        </p:nvCxnSpPr>
        <p:spPr>
          <a:xfrm flipV="1">
            <a:off x="7955280" y="1432560"/>
            <a:ext cx="1309054" cy="9753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748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9D46C-4D48-0B40-970E-5029113D8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933" y="5408930"/>
            <a:ext cx="11260773" cy="1174750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Medidas</a:t>
            </a:r>
            <a:r>
              <a:rPr lang="en-US" sz="2800" dirty="0">
                <a:solidFill>
                  <a:schemeClr val="bg1"/>
                </a:solidFill>
              </a:rPr>
              <a:t> de </a:t>
            </a:r>
            <a:r>
              <a:rPr lang="en-US" sz="2800" dirty="0" err="1">
                <a:solidFill>
                  <a:schemeClr val="bg1"/>
                </a:solidFill>
              </a:rPr>
              <a:t>posição</a:t>
            </a:r>
            <a:r>
              <a:rPr lang="en-US" sz="2800" dirty="0">
                <a:solidFill>
                  <a:schemeClr val="bg1"/>
                </a:solidFill>
              </a:rPr>
              <a:t> do </a:t>
            </a:r>
            <a:r>
              <a:rPr lang="en-US" sz="2800" dirty="0" err="1">
                <a:solidFill>
                  <a:schemeClr val="bg1"/>
                </a:solidFill>
              </a:rPr>
              <a:t>ator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na</a:t>
            </a:r>
            <a:r>
              <a:rPr lang="en-US" sz="2800" dirty="0">
                <a:solidFill>
                  <a:schemeClr val="bg1"/>
                </a:solidFill>
              </a:rPr>
              <a:t> Rede: Degree (</a:t>
            </a:r>
            <a:r>
              <a:rPr lang="en-US" sz="2800" dirty="0" err="1">
                <a:solidFill>
                  <a:schemeClr val="bg1"/>
                </a:solidFill>
              </a:rPr>
              <a:t>prestígio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capacidade</a:t>
            </a:r>
            <a:r>
              <a:rPr lang="en-US" sz="2800" dirty="0">
                <a:solidFill>
                  <a:schemeClr val="bg1"/>
                </a:solidFill>
              </a:rPr>
              <a:t> de </a:t>
            </a:r>
            <a:r>
              <a:rPr lang="en-US" sz="2800" dirty="0" err="1">
                <a:solidFill>
                  <a:schemeClr val="bg1"/>
                </a:solidFill>
              </a:rPr>
              <a:t>conexão</a:t>
            </a:r>
            <a:r>
              <a:rPr lang="en-US" sz="2800" dirty="0">
                <a:solidFill>
                  <a:schemeClr val="bg1"/>
                </a:solidFill>
              </a:rPr>
              <a:t>) e </a:t>
            </a:r>
            <a:r>
              <a:rPr lang="en-US" sz="2800" dirty="0" err="1">
                <a:solidFill>
                  <a:schemeClr val="bg1"/>
                </a:solidFill>
              </a:rPr>
              <a:t>Betweeness</a:t>
            </a:r>
            <a:r>
              <a:rPr lang="en-US" sz="2800" dirty="0">
                <a:solidFill>
                  <a:schemeClr val="bg1"/>
                </a:solidFill>
              </a:rPr>
              <a:t> (</a:t>
            </a:r>
            <a:r>
              <a:rPr lang="en-US" sz="2800" dirty="0" err="1">
                <a:solidFill>
                  <a:schemeClr val="bg1"/>
                </a:solidFill>
              </a:rPr>
              <a:t>mediação</a:t>
            </a:r>
            <a:r>
              <a:rPr lang="en-US" sz="2800" dirty="0">
                <a:solidFill>
                  <a:schemeClr val="bg1"/>
                </a:solidFill>
              </a:rPr>
              <a:t> e </a:t>
            </a:r>
            <a:r>
              <a:rPr lang="en-US" sz="2800" dirty="0" err="1">
                <a:solidFill>
                  <a:schemeClr val="bg1"/>
                </a:solidFill>
              </a:rPr>
              <a:t>fluxo</a:t>
            </a:r>
            <a:r>
              <a:rPr lang="en-US" sz="2800" dirty="0">
                <a:solidFill>
                  <a:schemeClr val="bg1"/>
                </a:solidFill>
              </a:rPr>
              <a:t>/gatekeeper </a:t>
            </a:r>
            <a:r>
              <a:rPr lang="en-US" sz="2800" dirty="0" err="1">
                <a:solidFill>
                  <a:schemeClr val="bg1"/>
                </a:solidFill>
              </a:rPr>
              <a:t>ou</a:t>
            </a:r>
            <a:r>
              <a:rPr lang="en-US" sz="2800" dirty="0">
                <a:solidFill>
                  <a:schemeClr val="bg1"/>
                </a:solidFill>
              </a:rPr>
              <a:t> broker)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DEAB60D-13B4-C740-93EB-AA720BE869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2884045"/>
              </p:ext>
            </p:extLst>
          </p:nvPr>
        </p:nvGraphicFramePr>
        <p:xfrm>
          <a:off x="2306320" y="27432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A4A581B-1F69-1E40-92A2-A2B7675635E7}"/>
              </a:ext>
            </a:extLst>
          </p:cNvPr>
          <p:cNvSpPr/>
          <p:nvPr/>
        </p:nvSpPr>
        <p:spPr>
          <a:xfrm>
            <a:off x="8519160" y="396240"/>
            <a:ext cx="3672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err="1"/>
              <a:t>Capta</a:t>
            </a:r>
            <a:r>
              <a:rPr lang="en-US" dirty="0"/>
              <a:t> </a:t>
            </a:r>
            <a:r>
              <a:rPr lang="en-US" dirty="0" err="1"/>
              <a:t>formas</a:t>
            </a:r>
            <a:r>
              <a:rPr lang="en-US" dirty="0"/>
              <a:t> de </a:t>
            </a:r>
            <a:r>
              <a:rPr lang="en-US" dirty="0" err="1"/>
              <a:t>poder</a:t>
            </a:r>
            <a:endParaRPr lang="en-US" dirty="0"/>
          </a:p>
          <a:p>
            <a:pPr marL="285750" indent="-285750">
              <a:buFont typeface="Wingdings" pitchFamily="2" charset="2"/>
              <a:buChar char="ü"/>
            </a:pPr>
            <a:endParaRPr lang="en-US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   </a:t>
            </a:r>
            <a:r>
              <a:rPr lang="en-US" dirty="0" err="1"/>
              <a:t>poder</a:t>
            </a:r>
            <a:r>
              <a:rPr lang="en-US" dirty="0"/>
              <a:t>:  </a:t>
            </a:r>
            <a:r>
              <a:rPr lang="en-US" dirty="0" err="1"/>
              <a:t>posição</a:t>
            </a:r>
            <a:r>
              <a:rPr lang="en-US" dirty="0"/>
              <a:t> </a:t>
            </a:r>
            <a:r>
              <a:rPr lang="en-US" dirty="0" err="1"/>
              <a:t>estratégicas</a:t>
            </a:r>
            <a:r>
              <a:rPr lang="en-US" dirty="0"/>
              <a:t> (</a:t>
            </a:r>
            <a:r>
              <a:rPr lang="en-US" dirty="0" err="1"/>
              <a:t>centrais</a:t>
            </a:r>
            <a:r>
              <a:rPr lang="en-US" dirty="0"/>
              <a:t>);</a:t>
            </a:r>
          </a:p>
          <a:p>
            <a:endParaRPr lang="en-US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   </a:t>
            </a:r>
            <a:r>
              <a:rPr lang="en-US" dirty="0" err="1"/>
              <a:t>poder</a:t>
            </a:r>
            <a:r>
              <a:rPr lang="en-US" dirty="0"/>
              <a:t> </a:t>
            </a:r>
            <a:r>
              <a:rPr lang="en-US" dirty="0" err="1"/>
              <a:t>atores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periferia</a:t>
            </a:r>
            <a:r>
              <a:rPr lang="en-US" dirty="0"/>
              <a:t> (</a:t>
            </a:r>
            <a:r>
              <a:rPr lang="en-US" dirty="0" err="1"/>
              <a:t>desvantagem</a:t>
            </a:r>
            <a:r>
              <a:rPr lang="en-US" dirty="0"/>
              <a:t>).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2729CA1-97FF-3B47-BA53-04E50291FDA6}"/>
              </a:ext>
            </a:extLst>
          </p:cNvPr>
          <p:cNvCxnSpPr>
            <a:cxnSpLocks/>
          </p:cNvCxnSpPr>
          <p:nvPr/>
        </p:nvCxnSpPr>
        <p:spPr>
          <a:xfrm flipV="1">
            <a:off x="8945880" y="999083"/>
            <a:ext cx="0" cy="274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904A3E2-C21D-CD42-9A7A-7E0B5A3DB69C}"/>
              </a:ext>
            </a:extLst>
          </p:cNvPr>
          <p:cNvCxnSpPr>
            <a:cxnSpLocks/>
          </p:cNvCxnSpPr>
          <p:nvPr/>
        </p:nvCxnSpPr>
        <p:spPr>
          <a:xfrm>
            <a:off x="8930640" y="1822043"/>
            <a:ext cx="0" cy="265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828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96723-D11B-6E4D-BAFC-A79B2F1A3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utilizados</a:t>
            </a:r>
            <a:r>
              <a:rPr lang="en-US" dirty="0"/>
              <a:t> para 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FCF9F-8497-3B4B-9082-310AC8C91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371600"/>
            <a:ext cx="9752012" cy="5166360"/>
          </a:xfrm>
        </p:spPr>
        <p:txBody>
          <a:bodyPr>
            <a:normAutofit fontScale="92500" lnSpcReduction="20000"/>
          </a:bodyPr>
          <a:lstStyle/>
          <a:p>
            <a:pPr marL="218440" indent="-218440" defTabSz="731520">
              <a:spcBef>
                <a:spcPts val="400"/>
              </a:spcBef>
              <a:defRPr sz="2080"/>
            </a:pPr>
            <a:r>
              <a:rPr lang="en-US" u="sng" dirty="0" err="1"/>
              <a:t>Programas</a:t>
            </a:r>
            <a:endParaRPr lang="en-US" u="sng" dirty="0"/>
          </a:p>
          <a:p>
            <a:pPr marL="0" indent="0" defTabSz="731520">
              <a:spcBef>
                <a:spcPts val="400"/>
              </a:spcBef>
              <a:buNone/>
              <a:defRPr sz="2080"/>
            </a:pPr>
            <a:endParaRPr lang="en-US" u="sng" dirty="0"/>
          </a:p>
          <a:p>
            <a:pPr marL="618490" lvl="1" indent="-218440" defTabSz="731520">
              <a:spcBef>
                <a:spcPts val="400"/>
              </a:spcBef>
              <a:defRPr sz="2080"/>
            </a:pPr>
            <a:r>
              <a:rPr lang="en-US" u="sng" dirty="0" err="1"/>
              <a:t>Ucinet</a:t>
            </a:r>
            <a:r>
              <a:rPr lang="en-US" u="sng" dirty="0"/>
              <a:t>, </a:t>
            </a:r>
            <a:r>
              <a:rPr lang="en-US" u="sng" dirty="0" err="1"/>
              <a:t>Netdraw</a:t>
            </a:r>
            <a:r>
              <a:rPr lang="en-US" dirty="0"/>
              <a:t>, </a:t>
            </a:r>
            <a:r>
              <a:rPr lang="en-US" dirty="0" err="1"/>
              <a:t>Pajek</a:t>
            </a:r>
            <a:r>
              <a:rPr lang="en-US" dirty="0"/>
              <a:t>, Mage 3D, </a:t>
            </a:r>
            <a:r>
              <a:rPr lang="en-US" dirty="0" err="1"/>
              <a:t>Matlab</a:t>
            </a:r>
            <a:r>
              <a:rPr lang="en-US" dirty="0"/>
              <a:t>, GUESS, ORA, </a:t>
            </a:r>
            <a:r>
              <a:rPr lang="en-US" dirty="0" err="1"/>
              <a:t>SocNet</a:t>
            </a:r>
            <a:r>
              <a:rPr lang="en-US" dirty="0"/>
              <a:t> V, R, Python</a:t>
            </a:r>
          </a:p>
          <a:p>
            <a:pPr marL="218440" indent="-218440" defTabSz="731520">
              <a:spcBef>
                <a:spcPts val="400"/>
              </a:spcBef>
              <a:defRPr sz="2080"/>
            </a:pPr>
            <a:endParaRPr lang="en-US" dirty="0"/>
          </a:p>
          <a:p>
            <a:pPr marL="218440" indent="-218440" defTabSz="731520">
              <a:spcBef>
                <a:spcPts val="400"/>
              </a:spcBef>
              <a:defRPr sz="2080"/>
            </a:pPr>
            <a:r>
              <a:rPr lang="en-US" dirty="0"/>
              <a:t> Para saber </a:t>
            </a:r>
            <a:r>
              <a:rPr lang="en-US" dirty="0" err="1"/>
              <a:t>mais</a:t>
            </a:r>
            <a:r>
              <a:rPr lang="en-US" dirty="0"/>
              <a:t>…</a:t>
            </a:r>
          </a:p>
          <a:p>
            <a:pPr marL="0" indent="0" defTabSz="731520">
              <a:spcBef>
                <a:spcPts val="400"/>
              </a:spcBef>
              <a:buNone/>
              <a:defRPr sz="1920"/>
            </a:pPr>
            <a:endParaRPr lang="en-US" dirty="0"/>
          </a:p>
          <a:p>
            <a:pPr marL="618490" lvl="1" indent="-218440" defTabSz="731520">
              <a:spcBef>
                <a:spcPts val="400"/>
              </a:spcBef>
              <a:defRPr sz="2080"/>
            </a:pPr>
            <a:r>
              <a:rPr lang="en-US" dirty="0"/>
              <a:t>Robert A. </a:t>
            </a:r>
            <a:r>
              <a:rPr lang="en-US" dirty="0" err="1"/>
              <a:t>Hanneman</a:t>
            </a:r>
            <a:r>
              <a:rPr lang="en-US" dirty="0"/>
              <a:t>; Mark Riddle</a:t>
            </a:r>
            <a:r>
              <a:rPr lang="en-US" sz="1720" u="sng" dirty="0"/>
              <a:t> </a:t>
            </a:r>
            <a:r>
              <a:rPr lang="en-US" u="sng" dirty="0">
                <a:solidFill>
                  <a:srgbClr val="E2D700"/>
                </a:solidFill>
                <a:uFill>
                  <a:solidFill>
                    <a:srgbClr val="E2D700"/>
                  </a:solidFill>
                </a:uFill>
                <a:hlinkClick r:id="rId2"/>
              </a:rPr>
              <a:t> http://faculty.ucr.edu/~hanneman/nettext/</a:t>
            </a:r>
            <a:endParaRPr lang="en-US" u="sng" dirty="0">
              <a:solidFill>
                <a:srgbClr val="E2D700"/>
              </a:solidFill>
              <a:uFill>
                <a:solidFill>
                  <a:srgbClr val="E2D700"/>
                </a:solidFill>
              </a:uFill>
            </a:endParaRPr>
          </a:p>
          <a:p>
            <a:pPr marL="314959" lvl="1" indent="0" defTabSz="731520">
              <a:spcBef>
                <a:spcPts val="0"/>
              </a:spcBef>
              <a:buClr>
                <a:schemeClr val="accent1"/>
              </a:buClr>
              <a:buNone/>
              <a:defRPr sz="1760"/>
            </a:pPr>
            <a:endParaRPr lang="en-US" u="sng" dirty="0">
              <a:solidFill>
                <a:srgbClr val="E2D700"/>
              </a:solidFill>
              <a:uFill>
                <a:solidFill>
                  <a:srgbClr val="E2D700"/>
                </a:solidFill>
              </a:uFill>
            </a:endParaRPr>
          </a:p>
          <a:p>
            <a:pPr marL="511809" lvl="1" indent="-196850" defTabSz="731520">
              <a:spcBef>
                <a:spcPts val="0"/>
              </a:spcBef>
              <a:defRPr sz="1760"/>
            </a:pPr>
            <a:r>
              <a:rPr lang="en-US" sz="1920" dirty="0"/>
              <a:t>VELAZQUEZ-ALVAREZ, A. O.; AGUILLAR-GALLEGO, N. </a:t>
            </a:r>
            <a:r>
              <a:rPr lang="en-US" sz="1720" dirty="0">
                <a:hlinkClick r:id="rId3"/>
              </a:rPr>
              <a:t>http://www2.unicentro.br/lmqqa/files/2016/05/Manualintrodutorio_ex_ucinet.pdf</a:t>
            </a:r>
            <a:endParaRPr lang="en-US" sz="1720" dirty="0"/>
          </a:p>
          <a:p>
            <a:pPr marL="511809" lvl="1" indent="-196850" defTabSz="731520">
              <a:spcBef>
                <a:spcPts val="0"/>
              </a:spcBef>
              <a:defRPr sz="1760"/>
            </a:pPr>
            <a:endParaRPr lang="en-US" sz="1720" dirty="0"/>
          </a:p>
          <a:p>
            <a:pPr marL="511809" lvl="1" indent="-196850" defTabSz="731520">
              <a:spcBef>
                <a:spcPts val="0"/>
              </a:spcBef>
              <a:defRPr sz="1760"/>
            </a:pPr>
            <a:r>
              <a:rPr lang="en-US" sz="1900" dirty="0"/>
              <a:t>HIGGINS, S.; RIBEIRO, A. C. A. </a:t>
            </a:r>
            <a:r>
              <a:rPr lang="en-US" sz="1760" dirty="0">
                <a:hlinkClick r:id="rId4"/>
              </a:rPr>
              <a:t>https://repositorio.enap.gov.br/bitstream/1/3337/1/Livro_Analise%20de%20Redes%20em%20Ciências%20Sociais.pdf</a:t>
            </a:r>
            <a:r>
              <a:rPr lang="en-US" sz="1760" dirty="0"/>
              <a:t> </a:t>
            </a:r>
          </a:p>
          <a:p>
            <a:pPr marL="314959" lvl="1" indent="0" defTabSz="731520">
              <a:spcBef>
                <a:spcPts val="0"/>
              </a:spcBef>
              <a:buNone/>
              <a:defRPr sz="1760"/>
            </a:pPr>
            <a:endParaRPr lang="en-US" sz="1760" dirty="0"/>
          </a:p>
          <a:p>
            <a:pPr marL="618490" lvl="1" indent="-218440" defTabSz="731520">
              <a:spcBef>
                <a:spcPts val="400"/>
              </a:spcBef>
              <a:defRPr sz="2080"/>
            </a:pPr>
            <a:r>
              <a:rPr lang="en-US" dirty="0" err="1"/>
              <a:t>Ucinet</a:t>
            </a:r>
            <a:r>
              <a:rPr lang="en-US" dirty="0"/>
              <a:t> – Steve </a:t>
            </a:r>
            <a:r>
              <a:rPr lang="en-US" dirty="0" err="1"/>
              <a:t>Borgatti</a:t>
            </a:r>
            <a:r>
              <a:rPr lang="en-US" dirty="0"/>
              <a:t> </a:t>
            </a:r>
            <a:r>
              <a:rPr lang="en-US" u="sng" dirty="0">
                <a:solidFill>
                  <a:srgbClr val="E2D700"/>
                </a:solidFill>
                <a:uFill>
                  <a:solidFill>
                    <a:srgbClr val="E2D700"/>
                  </a:solidFill>
                </a:uFill>
                <a:hlinkClick r:id="rId5"/>
              </a:rPr>
              <a:t>http://www.analytictech.com/</a:t>
            </a:r>
            <a:r>
              <a:rPr lang="en-US" dirty="0"/>
              <a:t> </a:t>
            </a:r>
          </a:p>
          <a:p>
            <a:pPr marL="400050" lvl="1" indent="0" defTabSz="731520">
              <a:spcBef>
                <a:spcPts val="400"/>
              </a:spcBef>
              <a:buNone/>
              <a:defRPr sz="2080"/>
            </a:pPr>
            <a:endParaRPr lang="en-US" sz="1760" dirty="0"/>
          </a:p>
          <a:p>
            <a:pPr marL="618490" lvl="1" indent="-218440" defTabSz="731520">
              <a:spcBef>
                <a:spcPts val="400"/>
              </a:spcBef>
              <a:defRPr sz="2080"/>
            </a:pPr>
            <a:r>
              <a:rPr lang="en-US" dirty="0"/>
              <a:t>Manual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português</a:t>
            </a:r>
            <a:r>
              <a:rPr lang="en-US" dirty="0"/>
              <a:t> </a:t>
            </a:r>
            <a:r>
              <a:rPr lang="en-US" u="sng" dirty="0">
                <a:solidFill>
                  <a:srgbClr val="E2D700"/>
                </a:solidFill>
                <a:uFill>
                  <a:solidFill>
                    <a:srgbClr val="E2D700"/>
                  </a:solidFill>
                </a:uFill>
                <a:hlinkClick r:id="rId3"/>
              </a:rPr>
              <a:t>http://www2.unicentro.br/lmqqa/files/2016/05/Manualintrodutorio_ex_ucinet.pdf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081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45917-C7C3-5E41-BF2A-BD3E887AC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1725876"/>
            <a:ext cx="8361229" cy="37757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err="1"/>
              <a:t>Exemplo</a:t>
            </a:r>
            <a:r>
              <a:rPr lang="en-US" sz="4800" dirty="0"/>
              <a:t> de </a:t>
            </a:r>
            <a:r>
              <a:rPr lang="en-US" sz="4800" dirty="0" err="1"/>
              <a:t>aplicação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 err="1"/>
              <a:t>Pesquisa</a:t>
            </a:r>
            <a:r>
              <a:rPr lang="en-US" sz="4800" dirty="0"/>
              <a:t> “A </a:t>
            </a:r>
            <a:r>
              <a:rPr lang="en-US" sz="4800" dirty="0" err="1"/>
              <a:t>construção</a:t>
            </a:r>
            <a:r>
              <a:rPr lang="en-US" sz="4800" dirty="0"/>
              <a:t> da </a:t>
            </a:r>
            <a:r>
              <a:rPr lang="en-US" sz="4800" dirty="0" err="1"/>
              <a:t>Intersetorialidade</a:t>
            </a:r>
            <a:r>
              <a:rPr lang="en-US" sz="4800" dirty="0"/>
              <a:t>: o </a:t>
            </a:r>
            <a:r>
              <a:rPr lang="en-US" sz="4800" dirty="0" err="1"/>
              <a:t>caso</a:t>
            </a:r>
            <a:r>
              <a:rPr lang="en-US" sz="4800" dirty="0"/>
              <a:t> da Rede </a:t>
            </a:r>
            <a:r>
              <a:rPr lang="en-US" sz="4800" dirty="0" err="1"/>
              <a:t>Intersetorial</a:t>
            </a:r>
            <a:r>
              <a:rPr lang="en-US" sz="4800" dirty="0"/>
              <a:t> Guarulhos </a:t>
            </a:r>
            <a:r>
              <a:rPr lang="en-US" sz="4800" dirty="0" err="1"/>
              <a:t>Cidade</a:t>
            </a:r>
            <a:r>
              <a:rPr lang="en-US" sz="4800" dirty="0"/>
              <a:t> que Protege</a:t>
            </a:r>
            <a:br>
              <a:rPr lang="en-US" sz="4800" dirty="0"/>
            </a:br>
            <a:r>
              <a:rPr lang="en-US" sz="4800" dirty="0"/>
              <a:t>(2015-2019)</a:t>
            </a:r>
          </a:p>
        </p:txBody>
      </p:sp>
    </p:spTree>
    <p:extLst>
      <p:ext uri="{BB962C8B-B14F-4D97-AF65-F5344CB8AC3E}">
        <p14:creationId xmlns:p14="http://schemas.microsoft.com/office/powerpoint/2010/main" val="2615875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81308-0D10-D041-8840-ED050EC9B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480" y="655320"/>
            <a:ext cx="9601200" cy="741556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pergunta</a:t>
            </a:r>
            <a:r>
              <a:rPr lang="en-US" dirty="0"/>
              <a:t> 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objetivos</a:t>
            </a:r>
            <a:r>
              <a:rPr lang="en-US" dirty="0"/>
              <a:t> da </a:t>
            </a:r>
            <a:r>
              <a:rPr lang="en-US" dirty="0" err="1"/>
              <a:t>pesquisa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86F95-1423-2644-A738-F51045895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848" y="1527717"/>
            <a:ext cx="6701883" cy="4440044"/>
          </a:xfrm>
        </p:spPr>
        <p:txBody>
          <a:bodyPr/>
          <a:lstStyle/>
          <a:p>
            <a:pPr>
              <a:spcBef>
                <a:spcPts val="400"/>
              </a:spcBef>
              <a:buSzTx/>
              <a:buNone/>
              <a:defRPr sz="1900" b="1"/>
            </a:pPr>
            <a:r>
              <a:rPr lang="en-US" dirty="0" err="1"/>
              <a:t>Investigar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as </a:t>
            </a:r>
            <a:r>
              <a:rPr lang="en-US" dirty="0" err="1"/>
              <a:t>práticas</a:t>
            </a:r>
            <a:r>
              <a:rPr lang="en-US" dirty="0"/>
              <a:t>  e </a:t>
            </a:r>
            <a:r>
              <a:rPr lang="en-US" dirty="0" err="1"/>
              <a:t>relações</a:t>
            </a:r>
            <a:r>
              <a:rPr lang="en-US" dirty="0"/>
              <a:t> </a:t>
            </a:r>
            <a:r>
              <a:rPr lang="en-US" dirty="0" err="1"/>
              <a:t>intersetoriais</a:t>
            </a:r>
            <a:r>
              <a:rPr lang="en-US" dirty="0"/>
              <a:t> </a:t>
            </a:r>
            <a:r>
              <a:rPr lang="en-US" dirty="0" err="1"/>
              <a:t>estão</a:t>
            </a:r>
            <a:r>
              <a:rPr lang="en-US" dirty="0"/>
              <a:t> </a:t>
            </a:r>
            <a:r>
              <a:rPr lang="en-US" dirty="0" err="1"/>
              <a:t>sendo</a:t>
            </a:r>
            <a:r>
              <a:rPr lang="en-US" dirty="0"/>
              <a:t> </a:t>
            </a:r>
            <a:r>
              <a:rPr lang="en-US" dirty="0" err="1"/>
              <a:t>construídas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ações</a:t>
            </a:r>
            <a:r>
              <a:rPr lang="en-US" dirty="0"/>
              <a:t> da </a:t>
            </a:r>
            <a:r>
              <a:rPr lang="en-US" i="1" dirty="0"/>
              <a:t>Rede </a:t>
            </a:r>
            <a:r>
              <a:rPr lang="en-US" i="1" dirty="0" err="1"/>
              <a:t>Intersetorial</a:t>
            </a:r>
            <a:r>
              <a:rPr lang="en-US" i="1" dirty="0"/>
              <a:t> Guarulhos </a:t>
            </a:r>
            <a:r>
              <a:rPr lang="en-US" i="1" dirty="0" err="1"/>
              <a:t>Cidade</a:t>
            </a:r>
            <a:r>
              <a:rPr lang="en-US" i="1" dirty="0"/>
              <a:t> que Protege </a:t>
            </a:r>
            <a:r>
              <a:rPr lang="en-US" dirty="0"/>
              <a:t>que visa </a:t>
            </a:r>
            <a:r>
              <a:rPr lang="en-US" dirty="0" err="1"/>
              <a:t>enfrentar</a:t>
            </a:r>
            <a:r>
              <a:rPr lang="en-US" dirty="0"/>
              <a:t> a </a:t>
            </a:r>
            <a:r>
              <a:rPr lang="en-US" dirty="0" err="1"/>
              <a:t>violência</a:t>
            </a:r>
            <a:r>
              <a:rPr lang="en-US" dirty="0"/>
              <a:t> contra </a:t>
            </a:r>
            <a:r>
              <a:rPr lang="en-US" dirty="0" err="1"/>
              <a:t>jovens</a:t>
            </a:r>
            <a:r>
              <a:rPr lang="en-US" dirty="0"/>
              <a:t> e </a:t>
            </a:r>
            <a:r>
              <a:rPr lang="en-US" dirty="0" err="1"/>
              <a:t>crianças</a:t>
            </a:r>
            <a:r>
              <a:rPr lang="en-US" dirty="0"/>
              <a:t>. </a:t>
            </a:r>
          </a:p>
          <a:p>
            <a:pPr>
              <a:spcBef>
                <a:spcPts val="400"/>
              </a:spcBef>
              <a:buSzTx/>
              <a:buNone/>
              <a:defRPr sz="1900" b="1"/>
            </a:pPr>
            <a:endParaRPr lang="en-US" dirty="0"/>
          </a:p>
          <a:p>
            <a:pPr>
              <a:spcBef>
                <a:spcPts val="400"/>
              </a:spcBef>
              <a:buSzTx/>
              <a:buNone/>
              <a:defRPr sz="1900" b="1"/>
            </a:pPr>
            <a:r>
              <a:rPr lang="en-US" dirty="0" err="1"/>
              <a:t>Objetivos</a:t>
            </a:r>
            <a:r>
              <a:rPr lang="en-US" dirty="0"/>
              <a:t> </a:t>
            </a:r>
            <a:r>
              <a:rPr lang="en-US" dirty="0" err="1"/>
              <a:t>específicos</a:t>
            </a:r>
            <a:r>
              <a:rPr lang="en-US" dirty="0"/>
              <a:t>:</a:t>
            </a:r>
          </a:p>
          <a:p>
            <a:pPr marL="420687" indent="-192087" algn="just" defTabSz="44958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91666"/>
              <a:buFont typeface="Times New Roman"/>
              <a:tabLst>
                <a:tab pos="431800" algn="l"/>
              </a:tabLst>
              <a:defRPr sz="1900">
                <a:uFill>
                  <a:solidFill>
                    <a:srgbClr val="000000"/>
                  </a:solidFill>
                </a:uFill>
              </a:defRPr>
            </a:pPr>
            <a:r>
              <a:rPr lang="en-US" dirty="0" err="1"/>
              <a:t>Identificar</a:t>
            </a:r>
            <a:r>
              <a:rPr lang="en-US" dirty="0"/>
              <a:t> </a:t>
            </a:r>
            <a:r>
              <a:rPr lang="en-US" dirty="0" err="1"/>
              <a:t>fatores</a:t>
            </a:r>
            <a:r>
              <a:rPr lang="en-US" dirty="0"/>
              <a:t> </a:t>
            </a:r>
            <a:r>
              <a:rPr lang="en-US" dirty="0" err="1"/>
              <a:t>implicados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consolidação</a:t>
            </a:r>
            <a:r>
              <a:rPr lang="en-US" dirty="0"/>
              <a:t> da </a:t>
            </a:r>
            <a:r>
              <a:rPr lang="en-US" dirty="0" err="1"/>
              <a:t>intersetorialidade</a:t>
            </a:r>
            <a:endParaRPr lang="en-US" dirty="0"/>
          </a:p>
          <a:p>
            <a:pPr marL="420687" indent="-192087" algn="just" defTabSz="44958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91666"/>
              <a:buFont typeface="Times New Roman"/>
              <a:tabLst>
                <a:tab pos="431800" algn="l"/>
              </a:tabLst>
              <a:defRPr sz="1900">
                <a:uFill>
                  <a:solidFill>
                    <a:srgbClr val="000000"/>
                  </a:solidFill>
                </a:uFill>
              </a:defRPr>
            </a:pPr>
            <a:r>
              <a:rPr lang="en-US" dirty="0" err="1"/>
              <a:t>Analisar</a:t>
            </a:r>
            <a:r>
              <a:rPr lang="en-US" dirty="0"/>
              <a:t> </a:t>
            </a:r>
            <a:r>
              <a:rPr lang="en-US" dirty="0" err="1"/>
              <a:t>concepções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intersetorialidade</a:t>
            </a:r>
            <a:endParaRPr lang="en-US" dirty="0"/>
          </a:p>
          <a:p>
            <a:pPr marL="420687" indent="-192087" algn="just" defTabSz="44958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91666"/>
              <a:buFont typeface="Times New Roman"/>
              <a:tabLst>
                <a:tab pos="431800" algn="l"/>
              </a:tabLst>
              <a:defRPr sz="1900">
                <a:uFill>
                  <a:solidFill>
                    <a:srgbClr val="000000"/>
                  </a:solidFill>
                </a:uFill>
              </a:defRPr>
            </a:pPr>
            <a:r>
              <a:rPr lang="en-US" dirty="0" err="1"/>
              <a:t>Identificar</a:t>
            </a:r>
            <a:r>
              <a:rPr lang="en-US" dirty="0"/>
              <a:t> </a:t>
            </a:r>
            <a:r>
              <a:rPr lang="en-US" dirty="0" err="1"/>
              <a:t>resultados</a:t>
            </a:r>
            <a:r>
              <a:rPr lang="en-US" dirty="0"/>
              <a:t> das </a:t>
            </a:r>
            <a:r>
              <a:rPr lang="en-US" dirty="0" err="1"/>
              <a:t>ações</a:t>
            </a:r>
            <a:r>
              <a:rPr lang="en-US" dirty="0"/>
              <a:t> </a:t>
            </a:r>
            <a:r>
              <a:rPr lang="en-US" dirty="0" err="1"/>
              <a:t>intersetoriais</a:t>
            </a:r>
            <a:endParaRPr lang="en-US" dirty="0"/>
          </a:p>
        </p:txBody>
      </p:sp>
      <p:pic>
        <p:nvPicPr>
          <p:cNvPr id="5" name="pasted-image-filtered.png">
            <a:extLst>
              <a:ext uri="{FF2B5EF4-FFF2-40B4-BE49-F238E27FC236}">
                <a16:creationId xmlns:a16="http://schemas.microsoft.com/office/drawing/2014/main" id="{2702DBF9-DC9C-354C-8FA8-968B219ABC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71600" y="2497488"/>
            <a:ext cx="2299629" cy="224191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87890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60157-BB7B-9B47-A413-088BBD09A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080" y="125538"/>
            <a:ext cx="8291346" cy="1221059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O </a:t>
            </a:r>
            <a:r>
              <a:rPr lang="en-US" sz="3200" dirty="0" err="1"/>
              <a:t>contexto</a:t>
            </a:r>
            <a:r>
              <a:rPr lang="en-US" sz="3200" dirty="0"/>
              <a:t> da </a:t>
            </a:r>
            <a:r>
              <a:rPr lang="en-US" sz="3200" dirty="0" err="1"/>
              <a:t>pesquisa</a:t>
            </a:r>
            <a:r>
              <a:rPr lang="en-US" sz="3200" dirty="0"/>
              <a:t>: A Rede </a:t>
            </a:r>
            <a:r>
              <a:rPr lang="en-US" sz="3200" dirty="0" err="1"/>
              <a:t>Intersetorial</a:t>
            </a:r>
            <a:r>
              <a:rPr lang="en-US" sz="3200" dirty="0"/>
              <a:t> Guarulhos </a:t>
            </a:r>
            <a:r>
              <a:rPr lang="en-US" sz="3200" dirty="0" err="1"/>
              <a:t>Cidade</a:t>
            </a:r>
            <a:r>
              <a:rPr lang="en-US" sz="3200" dirty="0"/>
              <a:t> que Protege</a:t>
            </a:r>
          </a:p>
        </p:txBody>
      </p:sp>
      <p:pic>
        <p:nvPicPr>
          <p:cNvPr id="4" name="officeArt object">
            <a:extLst>
              <a:ext uri="{FF2B5EF4-FFF2-40B4-BE49-F238E27FC236}">
                <a16:creationId xmlns:a16="http://schemas.microsoft.com/office/drawing/2014/main" id="{07D1E0DA-FA5E-F449-88AB-1C6F250D603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576698"/>
            <a:ext cx="5791200" cy="444820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23F983-A386-1343-93EA-1F4DBBF14B41}"/>
              </a:ext>
            </a:extLst>
          </p:cNvPr>
          <p:cNvSpPr/>
          <p:nvPr/>
        </p:nvSpPr>
        <p:spPr>
          <a:xfrm>
            <a:off x="-396240" y="6089066"/>
            <a:ext cx="6096000" cy="2548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PT" sz="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Fonte: material apresentado no 1o. Encontro da Rede </a:t>
            </a:r>
            <a:r>
              <a:rPr lang="pt-PT" sz="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Intersetorial</a:t>
            </a:r>
            <a:r>
              <a:rPr lang="pt-PT" sz="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GCP, Abril 2018.</a:t>
            </a:r>
            <a:endParaRPr lang="en-US" sz="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64CFD58-B24B-6A4A-BA9D-B0A31E50F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526206"/>
              </p:ext>
            </p:extLst>
          </p:nvPr>
        </p:nvGraphicFramePr>
        <p:xfrm>
          <a:off x="6202680" y="1520796"/>
          <a:ext cx="5791201" cy="4448205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1447801">
                  <a:extLst>
                    <a:ext uri="{9D8B030D-6E8A-4147-A177-3AD203B41FA5}">
                      <a16:colId xmlns:a16="http://schemas.microsoft.com/office/drawing/2014/main" val="2473050291"/>
                    </a:ext>
                  </a:extLst>
                </a:gridCol>
                <a:gridCol w="648168">
                  <a:extLst>
                    <a:ext uri="{9D8B030D-6E8A-4147-A177-3AD203B41FA5}">
                      <a16:colId xmlns:a16="http://schemas.microsoft.com/office/drawing/2014/main" val="1651380949"/>
                    </a:ext>
                  </a:extLst>
                </a:gridCol>
                <a:gridCol w="640347">
                  <a:extLst>
                    <a:ext uri="{9D8B030D-6E8A-4147-A177-3AD203B41FA5}">
                      <a16:colId xmlns:a16="http://schemas.microsoft.com/office/drawing/2014/main" val="3279652708"/>
                    </a:ext>
                  </a:extLst>
                </a:gridCol>
                <a:gridCol w="673544">
                  <a:extLst>
                    <a:ext uri="{9D8B030D-6E8A-4147-A177-3AD203B41FA5}">
                      <a16:colId xmlns:a16="http://schemas.microsoft.com/office/drawing/2014/main" val="678340432"/>
                    </a:ext>
                  </a:extLst>
                </a:gridCol>
                <a:gridCol w="697166">
                  <a:extLst>
                    <a:ext uri="{9D8B030D-6E8A-4147-A177-3AD203B41FA5}">
                      <a16:colId xmlns:a16="http://schemas.microsoft.com/office/drawing/2014/main" val="671511885"/>
                    </a:ext>
                  </a:extLst>
                </a:gridCol>
                <a:gridCol w="698441">
                  <a:extLst>
                    <a:ext uri="{9D8B030D-6E8A-4147-A177-3AD203B41FA5}">
                      <a16:colId xmlns:a16="http://schemas.microsoft.com/office/drawing/2014/main" val="999759598"/>
                    </a:ext>
                  </a:extLst>
                </a:gridCol>
                <a:gridCol w="985734">
                  <a:extLst>
                    <a:ext uri="{9D8B030D-6E8A-4147-A177-3AD203B41FA5}">
                      <a16:colId xmlns:a16="http://schemas.microsoft.com/office/drawing/2014/main" val="1210268353"/>
                    </a:ext>
                  </a:extLst>
                </a:gridCol>
              </a:tblGrid>
              <a:tr h="577858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Conforma</a:t>
                      </a:r>
                      <a:r>
                        <a:rPr lang="pt-PT" sz="20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çã</a:t>
                      </a:r>
                      <a:r>
                        <a:rPr lang="de-DE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o</a:t>
                      </a:r>
                      <a:r>
                        <a:rPr lang="pt-PT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da Rede GCP  (2018)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25208"/>
                  </a:ext>
                </a:extLst>
              </a:tr>
              <a:tr h="428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Setor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GGI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</a:t>
                      </a:r>
                      <a:r>
                        <a:rPr lang="en-US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pt-PT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</a:t>
                      </a:r>
                      <a:r>
                        <a:rPr lang="en-US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pt-PT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II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</a:t>
                      </a:r>
                      <a:r>
                        <a:rPr lang="en-US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pt-PT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III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 </a:t>
                      </a:r>
                      <a:r>
                        <a:rPr lang="pt-PT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IV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Total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471085204"/>
                  </a:ext>
                </a:extLst>
              </a:tr>
              <a:tr h="418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Saúde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12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9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8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17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52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568952974"/>
                  </a:ext>
                </a:extLst>
              </a:tr>
              <a:tr h="418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Educação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23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22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105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923125943"/>
                  </a:ext>
                </a:extLst>
              </a:tr>
              <a:tr h="440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 Social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7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18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755988184"/>
                  </a:ext>
                </a:extLst>
              </a:tr>
              <a:tr h="4877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 Tutelar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8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687757663"/>
                  </a:ext>
                </a:extLst>
              </a:tr>
              <a:tr h="418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 Pública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645658129"/>
                  </a:ext>
                </a:extLst>
              </a:tr>
              <a:tr h="418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CMDCA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317845259"/>
                  </a:ext>
                </a:extLst>
              </a:tr>
              <a:tr h="418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DE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695363493"/>
                  </a:ext>
                </a:extLst>
              </a:tr>
              <a:tr h="418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Total 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22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39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38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186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119629601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98F58EE3-8F8B-9145-8390-1BC53EFD6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166" y="6071663"/>
            <a:ext cx="9996487" cy="25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Fonte: elaboração própria com base na “Lista de Equipamentos Envolvidos” da Rede GCP</a:t>
            </a:r>
            <a:endParaRPr kumimoji="0" lang="pt-PT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6" name="pasted-image.png">
            <a:extLst>
              <a:ext uri="{FF2B5EF4-FFF2-40B4-BE49-F238E27FC236}">
                <a16:creationId xmlns:a16="http://schemas.microsoft.com/office/drawing/2014/main" id="{414BFDD1-F0C9-3E4F-88AC-77867519A7D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74426" y="133697"/>
            <a:ext cx="1649535" cy="12210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50887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0F2D8D4-42CA-9440-A2B8-F5F85BCB3E3C}"/>
              </a:ext>
            </a:extLst>
          </p:cNvPr>
          <p:cNvGrpSpPr/>
          <p:nvPr/>
        </p:nvGrpSpPr>
        <p:grpSpPr>
          <a:xfrm>
            <a:off x="0" y="15240"/>
            <a:ext cx="12192000" cy="6858000"/>
            <a:chOff x="0" y="15240"/>
            <a:chExt cx="12192000" cy="6858000"/>
          </a:xfrm>
        </p:grpSpPr>
        <p:pic>
          <p:nvPicPr>
            <p:cNvPr id="4" name="Imagem 2">
              <a:extLst>
                <a:ext uri="{FF2B5EF4-FFF2-40B4-BE49-F238E27FC236}">
                  <a16:creationId xmlns:a16="http://schemas.microsoft.com/office/drawing/2014/main" id="{72B16CEA-F625-7545-9514-353638B6A152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15240"/>
              <a:ext cx="12192000" cy="6858000"/>
            </a:xfrm>
            <a:prstGeom prst="rect">
              <a:avLst/>
            </a:prstGeom>
          </p:spPr>
        </p:pic>
        <p:sp>
          <p:nvSpPr>
            <p:cNvPr id="5" name="Shape 1073741829">
              <a:extLst>
                <a:ext uri="{FF2B5EF4-FFF2-40B4-BE49-F238E27FC236}">
                  <a16:creationId xmlns:a16="http://schemas.microsoft.com/office/drawing/2014/main" id="{C391C8F5-BD4A-984B-B798-9426EF7181B7}"/>
                </a:ext>
              </a:extLst>
            </p:cNvPr>
            <p:cNvSpPr/>
            <p:nvPr/>
          </p:nvSpPr>
          <p:spPr>
            <a:xfrm>
              <a:off x="1219200" y="106680"/>
              <a:ext cx="10850880" cy="441960"/>
            </a:xfrm>
            <a:prstGeom prst="rect">
              <a:avLst/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pt-PT" sz="2400" dirty="0">
                  <a:solidFill>
                    <a:srgbClr val="FEFEFE"/>
                  </a:solidFill>
                  <a:effectLst>
                    <a:outerShdw blurRad="50800" dist="35992" dir="2700000" algn="tl">
                      <a:srgbClr val="000000">
                        <a:alpha val="31035"/>
                      </a:srgbClr>
                    </a:outerShdw>
                  </a:effectLst>
                  <a:uFill>
                    <a:solidFill>
                      <a:srgbClr val="FEFEFE"/>
                    </a:solidFill>
                  </a:uFill>
                  <a:latin typeface="Helvetica" pitchFamily="2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Metodologia/Produção de dados</a:t>
              </a:r>
              <a:endParaRPr lang="en-US" sz="2400" dirty="0">
                <a:solidFill>
                  <a:srgbClr val="FEFEFE"/>
                </a:solidFill>
                <a:effectLst>
                  <a:outerShdw blurRad="50800" dist="35992" dir="2700000" algn="tl">
                    <a:srgbClr val="000000">
                      <a:alpha val="31035"/>
                    </a:srgbClr>
                  </a:outerShdw>
                </a:effectLst>
                <a:uFill>
                  <a:solidFill>
                    <a:srgbClr val="FEFEFE"/>
                  </a:solidFill>
                </a:uFill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4642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06B026F-4E00-C144-9E61-11D03A0C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931" y="137161"/>
            <a:ext cx="9601200" cy="696951"/>
          </a:xfrm>
        </p:spPr>
        <p:txBody>
          <a:bodyPr/>
          <a:lstStyle/>
          <a:p>
            <a:r>
              <a:rPr lang="en-US" dirty="0" err="1"/>
              <a:t>Resumo</a:t>
            </a:r>
            <a:r>
              <a:rPr lang="en-US" dirty="0"/>
              <a:t> de dados </a:t>
            </a:r>
            <a:r>
              <a:rPr lang="en-US" dirty="0" err="1"/>
              <a:t>produzidos</a:t>
            </a:r>
            <a:endParaRPr lang="en-US" dirty="0"/>
          </a:p>
        </p:txBody>
      </p:sp>
      <p:graphicFrame>
        <p:nvGraphicFramePr>
          <p:cNvPr id="9" name="Tabela">
            <a:extLst>
              <a:ext uri="{FF2B5EF4-FFF2-40B4-BE49-F238E27FC236}">
                <a16:creationId xmlns:a16="http://schemas.microsoft.com/office/drawing/2014/main" id="{123C16F6-8BB2-D146-8C2F-8E81862DF7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1882275"/>
              </p:ext>
            </p:extLst>
          </p:nvPr>
        </p:nvGraphicFramePr>
        <p:xfrm>
          <a:off x="1600200" y="834112"/>
          <a:ext cx="10415585" cy="577759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78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2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4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533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SzTx/>
                        <a:buNone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dirty="0" err="1"/>
                        <a:t>Metodologia</a:t>
                      </a:r>
                      <a:r>
                        <a:rPr sz="2000" b="1" dirty="0"/>
                        <a:t>/</a:t>
                      </a:r>
                      <a:r>
                        <a:rPr sz="2000" b="1" dirty="0" err="1"/>
                        <a:t>Técnica</a:t>
                      </a:r>
                      <a:endParaRPr sz="2000" b="1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SzTx/>
                        <a:buNone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dirty="0"/>
                        <a:t>Material</a:t>
                      </a:r>
                      <a:r>
                        <a:rPr lang="en-US" sz="2000" b="1" dirty="0"/>
                        <a:t>/Fonte</a:t>
                      </a:r>
                      <a:endParaRPr sz="2000" b="1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SzTx/>
                        <a:buNone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dirty="0" err="1"/>
                        <a:t>Resultado</a:t>
                      </a:r>
                      <a:endParaRPr sz="2000" b="1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324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2000" u="sng" dirty="0" err="1"/>
                        <a:t>Análise</a:t>
                      </a:r>
                      <a:r>
                        <a:rPr sz="2000" u="sng" dirty="0"/>
                        <a:t> de Redes </a:t>
                      </a:r>
                      <a:r>
                        <a:rPr sz="2000" u="sng" dirty="0" err="1"/>
                        <a:t>Sociais</a:t>
                      </a:r>
                      <a:endParaRPr sz="2000" u="sng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2000" u="sng" dirty="0" err="1"/>
                        <a:t>Vínculos</a:t>
                      </a:r>
                      <a:r>
                        <a:rPr sz="2000" u="sng" dirty="0"/>
                        <a:t> e </a:t>
                      </a:r>
                      <a:r>
                        <a:rPr sz="2000" u="sng" dirty="0" err="1"/>
                        <a:t>parcerias</a:t>
                      </a:r>
                      <a:r>
                        <a:rPr sz="2000" u="sng" dirty="0"/>
                        <a:t> </a:t>
                      </a:r>
                      <a:r>
                        <a:rPr sz="2000" u="sng" dirty="0" err="1"/>
                        <a:t>identifcados</a:t>
                      </a:r>
                      <a:r>
                        <a:rPr sz="2000" u="sng" dirty="0"/>
                        <a:t> </a:t>
                      </a:r>
                      <a:r>
                        <a:rPr sz="2000" u="sng" dirty="0" err="1"/>
                        <a:t>em</a:t>
                      </a:r>
                      <a:r>
                        <a:rPr sz="2000" u="sng" dirty="0"/>
                        <a:t> </a:t>
                      </a:r>
                      <a:r>
                        <a:rPr sz="2000" u="sng" dirty="0" err="1"/>
                        <a:t>entrevista</a:t>
                      </a:r>
                      <a:r>
                        <a:rPr sz="2000" u="sng" dirty="0"/>
                        <a:t> semi-</a:t>
                      </a:r>
                      <a:r>
                        <a:rPr sz="2000" u="sng" dirty="0" err="1"/>
                        <a:t>estruturada</a:t>
                      </a:r>
                      <a:r>
                        <a:rPr sz="2000" u="sng" dirty="0"/>
                        <a:t>.</a:t>
                      </a:r>
                    </a:p>
                  </a:txBody>
                  <a:tcPr marL="0" marR="0" marT="0" marB="0" anchor="ctr" horzOverflow="overflow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SzTx/>
                        <a:buNone/>
                        <a:defRPr sz="1400"/>
                      </a:pPr>
                      <a:r>
                        <a:rPr sz="2000" u="sng" dirty="0"/>
                        <a:t>56 </a:t>
                      </a:r>
                      <a:r>
                        <a:rPr sz="2000" u="sng" dirty="0" err="1"/>
                        <a:t>entrevistas</a:t>
                      </a:r>
                      <a:r>
                        <a:rPr sz="2000" u="sng" dirty="0"/>
                        <a:t> </a:t>
                      </a:r>
                      <a:r>
                        <a:rPr sz="2000" u="sng" dirty="0" err="1"/>
                        <a:t>realizadas</a:t>
                      </a:r>
                      <a:r>
                        <a:rPr sz="2000" u="sng" dirty="0"/>
                        <a:t> com </a:t>
                      </a:r>
                      <a:r>
                        <a:rPr sz="2000" u="sng" dirty="0" err="1"/>
                        <a:t>representantes</a:t>
                      </a:r>
                      <a:r>
                        <a:rPr sz="2000" u="sng" dirty="0"/>
                        <a:t> de 5 </a:t>
                      </a:r>
                      <a:r>
                        <a:rPr sz="2000" u="sng" dirty="0" err="1"/>
                        <a:t>setores</a:t>
                      </a:r>
                      <a:r>
                        <a:rPr sz="2000" u="sng" dirty="0"/>
                        <a:t> </a:t>
                      </a:r>
                      <a:r>
                        <a:rPr sz="2000" u="sng" dirty="0" err="1"/>
                        <a:t>em</a:t>
                      </a:r>
                      <a:r>
                        <a:rPr sz="2000" u="sng" dirty="0"/>
                        <a:t> </a:t>
                      </a:r>
                      <a:r>
                        <a:rPr sz="2000" u="sng" dirty="0" err="1"/>
                        <a:t>todos</a:t>
                      </a:r>
                      <a:r>
                        <a:rPr sz="2000" u="sng" dirty="0"/>
                        <a:t> </a:t>
                      </a:r>
                      <a:r>
                        <a:rPr sz="2000" u="sng" dirty="0" err="1"/>
                        <a:t>os</a:t>
                      </a:r>
                      <a:r>
                        <a:rPr sz="2000" u="sng" dirty="0"/>
                        <a:t> </a:t>
                      </a:r>
                      <a:r>
                        <a:rPr sz="2000" u="sng" dirty="0" err="1"/>
                        <a:t>territórios</a:t>
                      </a:r>
                      <a:endParaRPr sz="2000" u="sng" dirty="0"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703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600" dirty="0" err="1"/>
                        <a:t>Análise</a:t>
                      </a:r>
                      <a:r>
                        <a:rPr sz="1600" dirty="0"/>
                        <a:t> </a:t>
                      </a:r>
                      <a:r>
                        <a:rPr sz="1600" dirty="0" err="1"/>
                        <a:t>qualitativa</a:t>
                      </a:r>
                      <a:endParaRPr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600" dirty="0" err="1"/>
                        <a:t>Respostas</a:t>
                      </a:r>
                      <a:r>
                        <a:rPr sz="1600" dirty="0"/>
                        <a:t> a </a:t>
                      </a:r>
                      <a:r>
                        <a:rPr sz="1600" dirty="0" err="1"/>
                        <a:t>entrevistas</a:t>
                      </a:r>
                      <a:r>
                        <a:rPr sz="1600" dirty="0"/>
                        <a:t> semi-</a:t>
                      </a:r>
                      <a:r>
                        <a:rPr sz="1600" dirty="0" err="1"/>
                        <a:t>estruturadas</a:t>
                      </a:r>
                      <a:endParaRPr sz="1600" dirty="0"/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09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600" dirty="0" err="1"/>
                        <a:t>Análise</a:t>
                      </a:r>
                      <a:r>
                        <a:rPr sz="1600" dirty="0"/>
                        <a:t> Documental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600" dirty="0" err="1"/>
                        <a:t>Listas</a:t>
                      </a:r>
                      <a:r>
                        <a:rPr sz="1600" dirty="0"/>
                        <a:t> de </a:t>
                      </a:r>
                      <a:r>
                        <a:rPr sz="1600" dirty="0" err="1"/>
                        <a:t>presença</a:t>
                      </a:r>
                      <a:r>
                        <a:rPr sz="1600" dirty="0"/>
                        <a:t> de </a:t>
                      </a:r>
                      <a:r>
                        <a:rPr sz="1600" dirty="0" err="1"/>
                        <a:t>encontros</a:t>
                      </a:r>
                      <a:r>
                        <a:rPr sz="1600" dirty="0"/>
                        <a:t>, </a:t>
                      </a:r>
                      <a:r>
                        <a:rPr sz="1600" dirty="0" err="1"/>
                        <a:t>diretrizes</a:t>
                      </a:r>
                      <a:r>
                        <a:rPr sz="1600" dirty="0"/>
                        <a:t> </a:t>
                      </a:r>
                      <a:r>
                        <a:rPr sz="1600" dirty="0" err="1"/>
                        <a:t>municipais</a:t>
                      </a:r>
                      <a:r>
                        <a:rPr sz="1600" dirty="0"/>
                        <a:t>, </a:t>
                      </a:r>
                      <a:r>
                        <a:rPr sz="1600" dirty="0" err="1"/>
                        <a:t>materiais</a:t>
                      </a:r>
                      <a:r>
                        <a:rPr sz="1600" dirty="0"/>
                        <a:t> </a:t>
                      </a:r>
                      <a:r>
                        <a:rPr sz="1600" dirty="0" err="1"/>
                        <a:t>desenvolvidos</a:t>
                      </a:r>
                      <a:r>
                        <a:rPr sz="1600" dirty="0"/>
                        <a:t> pela Rede GCP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600" dirty="0" err="1"/>
                        <a:t>Revisão</a:t>
                      </a:r>
                      <a:r>
                        <a:rPr sz="1600" dirty="0"/>
                        <a:t> de </a:t>
                      </a:r>
                      <a:r>
                        <a:rPr sz="1600" dirty="0" err="1"/>
                        <a:t>listas</a:t>
                      </a:r>
                      <a:r>
                        <a:rPr sz="1600" dirty="0"/>
                        <a:t> de </a:t>
                      </a:r>
                      <a:r>
                        <a:rPr sz="1600" dirty="0" err="1"/>
                        <a:t>presença</a:t>
                      </a:r>
                      <a:r>
                        <a:rPr sz="1600" dirty="0"/>
                        <a:t> </a:t>
                      </a:r>
                      <a:r>
                        <a:rPr lang="pt-BR" sz="1600" dirty="0"/>
                        <a:t>(</a:t>
                      </a:r>
                      <a:r>
                        <a:rPr sz="1600" dirty="0"/>
                        <a:t>2017 e 2018</a:t>
                      </a:r>
                      <a:r>
                        <a:rPr lang="pt-BR" sz="1600" dirty="0"/>
                        <a:t>),  </a:t>
                      </a:r>
                      <a:r>
                        <a:rPr sz="1600" dirty="0" err="1"/>
                        <a:t>Revisão</a:t>
                      </a:r>
                      <a:r>
                        <a:rPr sz="1600" dirty="0"/>
                        <a:t> de </a:t>
                      </a:r>
                      <a:r>
                        <a:rPr sz="1600" dirty="0" err="1"/>
                        <a:t>decretos</a:t>
                      </a:r>
                      <a:r>
                        <a:rPr sz="1600" dirty="0"/>
                        <a:t>, </a:t>
                      </a:r>
                      <a:r>
                        <a:rPr sz="1600" dirty="0" err="1"/>
                        <a:t>Planos</a:t>
                      </a:r>
                      <a:r>
                        <a:rPr sz="1600" dirty="0"/>
                        <a:t> </a:t>
                      </a:r>
                      <a:r>
                        <a:rPr sz="1600" dirty="0" err="1"/>
                        <a:t>Municipais</a:t>
                      </a:r>
                      <a:r>
                        <a:rPr sz="1600" dirty="0"/>
                        <a:t>, </a:t>
                      </a:r>
                      <a:r>
                        <a:rPr sz="1600" dirty="0" err="1"/>
                        <a:t>Atas</a:t>
                      </a:r>
                      <a:r>
                        <a:rPr sz="1600" dirty="0"/>
                        <a:t> de </a:t>
                      </a:r>
                      <a:r>
                        <a:rPr sz="1600" dirty="0" err="1"/>
                        <a:t>reunião</a:t>
                      </a:r>
                      <a:r>
                        <a:rPr sz="1600" dirty="0"/>
                        <a:t>, e </a:t>
                      </a:r>
                      <a:r>
                        <a:rPr sz="1600" dirty="0" err="1"/>
                        <a:t>publicações</a:t>
                      </a:r>
                      <a:r>
                        <a:rPr sz="1600" dirty="0"/>
                        <a:t> 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1324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600" dirty="0" err="1"/>
                        <a:t>Observação</a:t>
                      </a:r>
                      <a:r>
                        <a:rPr sz="1600" dirty="0"/>
                        <a:t> </a:t>
                      </a:r>
                      <a:r>
                        <a:rPr lang="en-US" sz="1600" dirty="0" err="1"/>
                        <a:t>participante</a:t>
                      </a:r>
                      <a:endParaRPr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600" dirty="0" err="1"/>
                        <a:t>Observação</a:t>
                      </a:r>
                      <a:r>
                        <a:rPr sz="1600" dirty="0"/>
                        <a:t> de </a:t>
                      </a:r>
                      <a:r>
                        <a:rPr sz="1600" dirty="0" err="1"/>
                        <a:t>encontros</a:t>
                      </a:r>
                      <a:r>
                        <a:rPr sz="1600" dirty="0"/>
                        <a:t> e </a:t>
                      </a:r>
                      <a:r>
                        <a:rPr sz="1600" dirty="0" err="1"/>
                        <a:t>eventos</a:t>
                      </a:r>
                      <a:r>
                        <a:rPr sz="1600" dirty="0"/>
                        <a:t> da Rede GCP com </a:t>
                      </a:r>
                      <a:r>
                        <a:rPr sz="1600" dirty="0" err="1"/>
                        <a:t>anotações</a:t>
                      </a:r>
                      <a:r>
                        <a:rPr sz="1600" dirty="0"/>
                        <a:t> </a:t>
                      </a:r>
                      <a:r>
                        <a:rPr sz="1600" dirty="0" err="1"/>
                        <a:t>em</a:t>
                      </a:r>
                      <a:r>
                        <a:rPr sz="1600" dirty="0"/>
                        <a:t> </a:t>
                      </a:r>
                      <a:r>
                        <a:rPr sz="1600" dirty="0" err="1"/>
                        <a:t>diário</a:t>
                      </a:r>
                      <a:r>
                        <a:rPr sz="1600" dirty="0"/>
                        <a:t> de campo 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600" dirty="0" err="1"/>
                        <a:t>Participação</a:t>
                      </a:r>
                      <a:r>
                        <a:rPr sz="1600" dirty="0"/>
                        <a:t> </a:t>
                      </a:r>
                      <a:r>
                        <a:rPr sz="1600" dirty="0" err="1"/>
                        <a:t>em</a:t>
                      </a:r>
                      <a:r>
                        <a:rPr sz="1600" dirty="0"/>
                        <a:t> 42 </a:t>
                      </a:r>
                      <a:r>
                        <a:rPr sz="1600" dirty="0" err="1"/>
                        <a:t>eventos</a:t>
                      </a:r>
                      <a:r>
                        <a:rPr sz="1600" dirty="0"/>
                        <a:t> e </a:t>
                      </a:r>
                      <a:r>
                        <a:rPr sz="1600" dirty="0" err="1"/>
                        <a:t>encontros</a:t>
                      </a:r>
                      <a:r>
                        <a:rPr sz="1600" dirty="0"/>
                        <a:t> entre 2017 e 2019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226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17EFD-09C6-E74D-B332-CFCBD2C7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845" y="2712720"/>
            <a:ext cx="2146715" cy="170688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Técnica</a:t>
            </a:r>
            <a:r>
              <a:rPr lang="en-US" b="1" dirty="0"/>
              <a:t> Bola de Neve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31B3369-5361-A94C-A12A-F263C99F6EC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844" y="0"/>
            <a:ext cx="76917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75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7425A-9EA0-9047-A24D-7BD4D6435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293" y="214425"/>
            <a:ext cx="10015538" cy="642938"/>
          </a:xfrm>
        </p:spPr>
        <p:txBody>
          <a:bodyPr>
            <a:normAutofit/>
          </a:bodyPr>
          <a:lstStyle/>
          <a:p>
            <a:r>
              <a:rPr lang="en-US" dirty="0" err="1"/>
              <a:t>Perfil</a:t>
            </a:r>
            <a:r>
              <a:rPr lang="en-US" dirty="0"/>
              <a:t> dos </a:t>
            </a:r>
            <a:r>
              <a:rPr lang="en-US" dirty="0" err="1"/>
              <a:t>entrevistados</a:t>
            </a:r>
            <a:endParaRPr lang="en-US" dirty="0"/>
          </a:p>
        </p:txBody>
      </p:sp>
      <p:graphicFrame>
        <p:nvGraphicFramePr>
          <p:cNvPr id="6" name="Tabela">
            <a:extLst>
              <a:ext uri="{FF2B5EF4-FFF2-40B4-BE49-F238E27FC236}">
                <a16:creationId xmlns:a16="http://schemas.microsoft.com/office/drawing/2014/main" id="{0CBD15DC-2D08-5F44-BAEE-3F7CA5C0B7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4446"/>
              </p:ext>
            </p:extLst>
          </p:nvPr>
        </p:nvGraphicFramePr>
        <p:xfrm>
          <a:off x="1889470" y="852255"/>
          <a:ext cx="3655377" cy="5364480"/>
        </p:xfrm>
        <a:graphic>
          <a:graphicData uri="http://schemas.openxmlformats.org/drawingml/2006/table">
            <a:tbl>
              <a:tblPr bandRow="1"/>
              <a:tblGrid>
                <a:gridCol w="1632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9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2100">
                <a:tc gridSpan="3"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Perfil</a:t>
                      </a:r>
                      <a:r>
                        <a:rPr sz="14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4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profissional</a:t>
                      </a:r>
                      <a:r>
                        <a:rPr sz="14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dos </a:t>
                      </a:r>
                      <a:r>
                        <a:rPr sz="14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entrevistados</a:t>
                      </a:r>
                      <a:endParaRPr sz="14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Profissão</a:t>
                      </a:r>
                      <a:endParaRPr sz="14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anchor="b" horzOverflow="overflow">
                    <a:lnL w="12700"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Quantidade</a:t>
                      </a:r>
                      <a:endParaRPr sz="14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anchor="b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Percentual</a:t>
                      </a:r>
                    </a:p>
                  </a:txBody>
                  <a:tcPr marL="50800" marR="50800" marT="50800" marB="50800" anchor="b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Professor(a)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26,79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Assistente Social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23,21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Psicologo(a)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17,86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Enfermeiro(a)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14,29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Pedagogo(a)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5,36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Administrador(a)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1,79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Dentista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1,79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Nutricionista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1,79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Técnico(a) </a:t>
                      </a:r>
                      <a:r>
                        <a:rPr sz="14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Enfermagem</a:t>
                      </a:r>
                      <a:endParaRPr sz="14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1,79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Terapeuta ocupacional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1,79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Conselheiro(a)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1,79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Sem formação profissional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1,79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56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100,00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8" name="Grupo">
            <a:extLst>
              <a:ext uri="{FF2B5EF4-FFF2-40B4-BE49-F238E27FC236}">
                <a16:creationId xmlns:a16="http://schemas.microsoft.com/office/drawing/2014/main" id="{B798062A-E1A9-2C41-9707-C001A1F682DA}"/>
              </a:ext>
            </a:extLst>
          </p:cNvPr>
          <p:cNvGrpSpPr/>
          <p:nvPr/>
        </p:nvGrpSpPr>
        <p:grpSpPr>
          <a:xfrm>
            <a:off x="6912715" y="458474"/>
            <a:ext cx="3845025" cy="3076020"/>
            <a:chOff x="0" y="0"/>
            <a:chExt cx="3845024" cy="3076019"/>
          </a:xfrm>
        </p:grpSpPr>
        <p:pic>
          <p:nvPicPr>
            <p:cNvPr id="9" name="294A8C79-D740-4B67-87AA-750CA9C93CA0.png" descr="294A8C79-D740-4B67-87AA-750CA9C93CA0.png">
              <a:extLst>
                <a:ext uri="{FF2B5EF4-FFF2-40B4-BE49-F238E27FC236}">
                  <a16:creationId xmlns:a16="http://schemas.microsoft.com/office/drawing/2014/main" id="{034AF77E-2B77-6A4A-9542-3D3FF37D2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845025" cy="30760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" name="Shape 1073741825">
              <a:extLst>
                <a:ext uri="{FF2B5EF4-FFF2-40B4-BE49-F238E27FC236}">
                  <a16:creationId xmlns:a16="http://schemas.microsoft.com/office/drawing/2014/main" id="{D9D6DB5F-C07E-304A-A2B0-9EBB4A55D0B3}"/>
                </a:ext>
              </a:extLst>
            </p:cNvPr>
            <p:cNvSpPr txBox="1"/>
            <p:nvPr/>
          </p:nvSpPr>
          <p:spPr>
            <a:xfrm>
              <a:off x="1922512" y="1587756"/>
              <a:ext cx="398698" cy="3140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>
                <a:spcBef>
                  <a:spcPts val="0"/>
                </a:spcBef>
                <a:buSzTx/>
                <a:buNone/>
                <a:defRPr sz="900">
                  <a:uFill>
                    <a:solidFill>
                      <a:srgbClr val="000000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N=9</a:t>
              </a:r>
            </a:p>
          </p:txBody>
        </p:sp>
        <p:sp>
          <p:nvSpPr>
            <p:cNvPr id="11" name="Shape 1073741830">
              <a:extLst>
                <a:ext uri="{FF2B5EF4-FFF2-40B4-BE49-F238E27FC236}">
                  <a16:creationId xmlns:a16="http://schemas.microsoft.com/office/drawing/2014/main" id="{975D12D2-38F2-504E-BFCC-0CADA4FF25B0}"/>
                </a:ext>
              </a:extLst>
            </p:cNvPr>
            <p:cNvSpPr txBox="1"/>
            <p:nvPr/>
          </p:nvSpPr>
          <p:spPr>
            <a:xfrm>
              <a:off x="2599951" y="1901787"/>
              <a:ext cx="398699" cy="3140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>
                <a:spcBef>
                  <a:spcPts val="0"/>
                </a:spcBef>
                <a:buSzTx/>
                <a:buNone/>
                <a:defRPr sz="900">
                  <a:uFill>
                    <a:solidFill>
                      <a:srgbClr val="000000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N=5</a:t>
              </a:r>
            </a:p>
          </p:txBody>
        </p:sp>
        <p:sp>
          <p:nvSpPr>
            <p:cNvPr id="12" name="Shape 1073741827">
              <a:extLst>
                <a:ext uri="{FF2B5EF4-FFF2-40B4-BE49-F238E27FC236}">
                  <a16:creationId xmlns:a16="http://schemas.microsoft.com/office/drawing/2014/main" id="{F01A4364-5940-FE4F-8D71-C09E783895A7}"/>
                </a:ext>
              </a:extLst>
            </p:cNvPr>
            <p:cNvSpPr txBox="1"/>
            <p:nvPr/>
          </p:nvSpPr>
          <p:spPr>
            <a:xfrm>
              <a:off x="449133" y="446354"/>
              <a:ext cx="556239" cy="3936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>
                <a:spcBef>
                  <a:spcPts val="0"/>
                </a:spcBef>
                <a:buSzTx/>
                <a:buNone/>
                <a:defRPr sz="900">
                  <a:uFill>
                    <a:solidFill>
                      <a:srgbClr val="000000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N=24</a:t>
              </a:r>
            </a:p>
          </p:txBody>
        </p:sp>
        <p:sp>
          <p:nvSpPr>
            <p:cNvPr id="13" name="Shape 1073741826">
              <a:extLst>
                <a:ext uri="{FF2B5EF4-FFF2-40B4-BE49-F238E27FC236}">
                  <a16:creationId xmlns:a16="http://schemas.microsoft.com/office/drawing/2014/main" id="{9E81480B-3479-EB44-88AC-3DF0E893D6D4}"/>
                </a:ext>
              </a:extLst>
            </p:cNvPr>
            <p:cNvSpPr txBox="1"/>
            <p:nvPr/>
          </p:nvSpPr>
          <p:spPr>
            <a:xfrm>
              <a:off x="1178161" y="943180"/>
              <a:ext cx="466378" cy="3140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>
                <a:spcBef>
                  <a:spcPts val="0"/>
                </a:spcBef>
                <a:buSzTx/>
                <a:buNone/>
                <a:defRPr sz="900">
                  <a:uFill>
                    <a:solidFill>
                      <a:srgbClr val="000000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N=17</a:t>
              </a:r>
            </a:p>
          </p:txBody>
        </p:sp>
        <p:sp>
          <p:nvSpPr>
            <p:cNvPr id="14" name="Shape 1073741828">
              <a:extLst>
                <a:ext uri="{FF2B5EF4-FFF2-40B4-BE49-F238E27FC236}">
                  <a16:creationId xmlns:a16="http://schemas.microsoft.com/office/drawing/2014/main" id="{B99121F4-3C63-0A4F-9CB4-E933202CB80C}"/>
                </a:ext>
              </a:extLst>
            </p:cNvPr>
            <p:cNvSpPr txBox="1"/>
            <p:nvPr/>
          </p:nvSpPr>
          <p:spPr>
            <a:xfrm>
              <a:off x="3216872" y="1949890"/>
              <a:ext cx="442900" cy="3140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>
                <a:spcBef>
                  <a:spcPts val="0"/>
                </a:spcBef>
                <a:buSzTx/>
                <a:buNone/>
                <a:defRPr sz="900">
                  <a:uFill>
                    <a:solidFill>
                      <a:srgbClr val="000000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N=1</a:t>
              </a:r>
            </a:p>
          </p:txBody>
        </p:sp>
      </p:grpSp>
      <p:grpSp>
        <p:nvGrpSpPr>
          <p:cNvPr id="15" name="Grupo">
            <a:extLst>
              <a:ext uri="{FF2B5EF4-FFF2-40B4-BE49-F238E27FC236}">
                <a16:creationId xmlns:a16="http://schemas.microsoft.com/office/drawing/2014/main" id="{0FD33C48-32CF-1C47-914B-9FB3EF16F9C2}"/>
              </a:ext>
            </a:extLst>
          </p:cNvPr>
          <p:cNvGrpSpPr/>
          <p:nvPr/>
        </p:nvGrpSpPr>
        <p:grpSpPr>
          <a:xfrm>
            <a:off x="8297270" y="3781980"/>
            <a:ext cx="3845024" cy="3076020"/>
            <a:chOff x="0" y="0"/>
            <a:chExt cx="3845023" cy="3076019"/>
          </a:xfrm>
        </p:grpSpPr>
        <p:pic>
          <p:nvPicPr>
            <p:cNvPr id="16" name="EE77FD1F-EBFE-4360-BFCD-A03F8E12C608.png" descr="EE77FD1F-EBFE-4360-BFCD-A03F8E12C608.png">
              <a:extLst>
                <a:ext uri="{FF2B5EF4-FFF2-40B4-BE49-F238E27FC236}">
                  <a16:creationId xmlns:a16="http://schemas.microsoft.com/office/drawing/2014/main" id="{189BFAFA-42EC-1343-B303-E0801825C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845024" cy="30760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7" name="Grupo">
              <a:extLst>
                <a:ext uri="{FF2B5EF4-FFF2-40B4-BE49-F238E27FC236}">
                  <a16:creationId xmlns:a16="http://schemas.microsoft.com/office/drawing/2014/main" id="{796893B2-FFFE-544E-BD2C-1B0347074782}"/>
                </a:ext>
              </a:extLst>
            </p:cNvPr>
            <p:cNvGrpSpPr/>
            <p:nvPr/>
          </p:nvGrpSpPr>
          <p:grpSpPr>
            <a:xfrm>
              <a:off x="537958" y="401279"/>
              <a:ext cx="3184400" cy="1585999"/>
              <a:chOff x="0" y="0"/>
              <a:chExt cx="3184398" cy="1585998"/>
            </a:xfrm>
          </p:grpSpPr>
          <p:sp>
            <p:nvSpPr>
              <p:cNvPr id="18" name="N = 17">
                <a:extLst>
                  <a:ext uri="{FF2B5EF4-FFF2-40B4-BE49-F238E27FC236}">
                    <a16:creationId xmlns:a16="http://schemas.microsoft.com/office/drawing/2014/main" id="{AA345862-6913-FA4E-8378-602A2E24C454}"/>
                  </a:ext>
                </a:extLst>
              </p:cNvPr>
              <p:cNvSpPr txBox="1"/>
              <p:nvPr/>
            </p:nvSpPr>
            <p:spPr>
              <a:xfrm>
                <a:off x="0" y="0"/>
                <a:ext cx="528335" cy="3965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0"/>
                  </a:spcBef>
                  <a:buSzTx/>
                  <a:buNone/>
                  <a:defRPr sz="9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N = 17</a:t>
                </a:r>
              </a:p>
            </p:txBody>
          </p:sp>
          <p:sp>
            <p:nvSpPr>
              <p:cNvPr id="19" name="N = 13">
                <a:extLst>
                  <a:ext uri="{FF2B5EF4-FFF2-40B4-BE49-F238E27FC236}">
                    <a16:creationId xmlns:a16="http://schemas.microsoft.com/office/drawing/2014/main" id="{6488C14D-AF64-1E45-870C-79274D5DE414}"/>
                  </a:ext>
                </a:extLst>
              </p:cNvPr>
              <p:cNvSpPr txBox="1"/>
              <p:nvPr/>
            </p:nvSpPr>
            <p:spPr>
              <a:xfrm>
                <a:off x="668469" y="396499"/>
                <a:ext cx="528335" cy="396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0"/>
                  </a:spcBef>
                  <a:buSzTx/>
                  <a:buNone/>
                  <a:defRPr sz="9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N = 13</a:t>
                </a:r>
              </a:p>
            </p:txBody>
          </p:sp>
          <p:sp>
            <p:nvSpPr>
              <p:cNvPr id="20" name="N = 12">
                <a:extLst>
                  <a:ext uri="{FF2B5EF4-FFF2-40B4-BE49-F238E27FC236}">
                    <a16:creationId xmlns:a16="http://schemas.microsoft.com/office/drawing/2014/main" id="{1DABC0BC-B813-1B48-8039-5F6E65A5C964}"/>
                  </a:ext>
                </a:extLst>
              </p:cNvPr>
              <p:cNvSpPr txBox="1"/>
              <p:nvPr/>
            </p:nvSpPr>
            <p:spPr>
              <a:xfrm>
                <a:off x="1311510" y="594749"/>
                <a:ext cx="528336" cy="396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0"/>
                  </a:spcBef>
                  <a:buSzTx/>
                  <a:buNone/>
                  <a:defRPr sz="9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N = 12</a:t>
                </a:r>
              </a:p>
            </p:txBody>
          </p:sp>
          <p:sp>
            <p:nvSpPr>
              <p:cNvPr id="21" name="N = 8">
                <a:extLst>
                  <a:ext uri="{FF2B5EF4-FFF2-40B4-BE49-F238E27FC236}">
                    <a16:creationId xmlns:a16="http://schemas.microsoft.com/office/drawing/2014/main" id="{E3DBD9BE-DE3B-3042-8F3F-4C6682BFAC3C}"/>
                  </a:ext>
                </a:extLst>
              </p:cNvPr>
              <p:cNvSpPr txBox="1"/>
              <p:nvPr/>
            </p:nvSpPr>
            <p:spPr>
              <a:xfrm>
                <a:off x="1981086" y="991249"/>
                <a:ext cx="528336" cy="3965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0"/>
                  </a:spcBef>
                  <a:buSzTx/>
                  <a:buNone/>
                  <a:defRPr sz="9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N = 8</a:t>
                </a:r>
              </a:p>
            </p:txBody>
          </p:sp>
          <p:sp>
            <p:nvSpPr>
              <p:cNvPr id="22" name="N = 6">
                <a:extLst>
                  <a:ext uri="{FF2B5EF4-FFF2-40B4-BE49-F238E27FC236}">
                    <a16:creationId xmlns:a16="http://schemas.microsoft.com/office/drawing/2014/main" id="{1C52DF63-1723-3F49-B495-2485CD7B0AD1}"/>
                  </a:ext>
                </a:extLst>
              </p:cNvPr>
              <p:cNvSpPr txBox="1"/>
              <p:nvPr/>
            </p:nvSpPr>
            <p:spPr>
              <a:xfrm>
                <a:off x="2656064" y="1189499"/>
                <a:ext cx="528335" cy="3965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0"/>
                  </a:spcBef>
                  <a:buSzTx/>
                  <a:buNone/>
                  <a:defRPr sz="9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N = 6</a:t>
                </a:r>
              </a:p>
            </p:txBody>
          </p:sp>
          <p:sp>
            <p:nvSpPr>
              <p:cNvPr id="23" name="Total = 56">
                <a:extLst>
                  <a:ext uri="{FF2B5EF4-FFF2-40B4-BE49-F238E27FC236}">
                    <a16:creationId xmlns:a16="http://schemas.microsoft.com/office/drawing/2014/main" id="{2C9CC4BB-5F1A-794E-9AE9-DCB463FCE5A9}"/>
                  </a:ext>
                </a:extLst>
              </p:cNvPr>
              <p:cNvSpPr txBox="1"/>
              <p:nvPr/>
            </p:nvSpPr>
            <p:spPr>
              <a:xfrm>
                <a:off x="1981086" y="0"/>
                <a:ext cx="1056670" cy="3965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0"/>
                  </a:spcBef>
                  <a:buSzTx/>
                  <a:buNone/>
                  <a:defRPr sz="9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Total = 56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5987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93015-2B7D-B24E-9990-420A47C5B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080" y="685800"/>
            <a:ext cx="9601200" cy="708102"/>
          </a:xfrm>
        </p:spPr>
        <p:txBody>
          <a:bodyPr/>
          <a:lstStyle/>
          <a:p>
            <a:r>
              <a:rPr lang="en-US" dirty="0" err="1"/>
              <a:t>Estrutura</a:t>
            </a:r>
            <a:r>
              <a:rPr lang="en-US" dirty="0"/>
              <a:t> da aula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A2229-E1FD-FC48-939A-B20F2DF1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93902"/>
            <a:ext cx="10012680" cy="447349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  <a:defRPr sz="2000"/>
            </a:pPr>
            <a:r>
              <a:rPr lang="en-US" sz="2000" dirty="0" err="1"/>
              <a:t>Porque</a:t>
            </a:r>
            <a:r>
              <a:rPr lang="en-US" sz="2000" dirty="0"/>
              <a:t> </a:t>
            </a:r>
            <a:r>
              <a:rPr lang="en-US" sz="2000" dirty="0" err="1"/>
              <a:t>estou</a:t>
            </a:r>
            <a:r>
              <a:rPr lang="en-US" sz="2000" dirty="0"/>
              <a:t> </a:t>
            </a:r>
            <a:r>
              <a:rPr lang="en-US" sz="2000" dirty="0" err="1"/>
              <a:t>aqui</a:t>
            </a:r>
            <a:r>
              <a:rPr lang="en-US" sz="2000" dirty="0"/>
              <a:t>…</a:t>
            </a:r>
          </a:p>
          <a:p>
            <a:pPr>
              <a:buFont typeface="Wingdings" pitchFamily="2" charset="2"/>
              <a:buChar char="ü"/>
              <a:defRPr sz="2000"/>
            </a:pPr>
            <a:r>
              <a:rPr lang="en-US" sz="2000" dirty="0" err="1"/>
              <a:t>Quem</a:t>
            </a:r>
            <a:r>
              <a:rPr lang="en-US" sz="2000" dirty="0"/>
              <a:t> </a:t>
            </a:r>
            <a:r>
              <a:rPr lang="en-US" sz="2000" dirty="0" err="1"/>
              <a:t>são</a:t>
            </a:r>
            <a:r>
              <a:rPr lang="en-US" sz="2000" dirty="0"/>
              <a:t> </a:t>
            </a:r>
            <a:r>
              <a:rPr lang="en-US" sz="2000" dirty="0" err="1"/>
              <a:t>vocês</a:t>
            </a:r>
            <a:r>
              <a:rPr lang="en-US" sz="2000" dirty="0"/>
              <a:t>?</a:t>
            </a:r>
          </a:p>
          <a:p>
            <a:pPr>
              <a:buFont typeface="Wingdings" pitchFamily="2" charset="2"/>
              <a:buChar char="ü"/>
              <a:defRPr sz="2000"/>
            </a:pPr>
            <a:r>
              <a:rPr lang="en-US" sz="2000" dirty="0"/>
              <a:t>Breve </a:t>
            </a:r>
            <a:r>
              <a:rPr lang="en-US" sz="2000" dirty="0" err="1"/>
              <a:t>introdução</a:t>
            </a:r>
            <a:r>
              <a:rPr lang="en-US" sz="2000" dirty="0"/>
              <a:t>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Análise</a:t>
            </a:r>
            <a:r>
              <a:rPr lang="en-US" sz="2000" dirty="0"/>
              <a:t> de Redes </a:t>
            </a:r>
            <a:r>
              <a:rPr lang="en-US" sz="2000" dirty="0" err="1"/>
              <a:t>Sociais</a:t>
            </a:r>
            <a:endParaRPr lang="en-US" sz="2000" dirty="0"/>
          </a:p>
          <a:p>
            <a:pPr lvl="1">
              <a:buFont typeface="Wingdings" pitchFamily="2" charset="2"/>
              <a:buChar char="ü"/>
              <a:defRPr sz="2000"/>
            </a:pPr>
            <a:r>
              <a:rPr lang="en-US" sz="1800" dirty="0"/>
              <a:t>O que </a:t>
            </a:r>
            <a:r>
              <a:rPr lang="en-US" sz="1800" dirty="0" err="1"/>
              <a:t>é</a:t>
            </a:r>
            <a:r>
              <a:rPr lang="en-US" sz="1800" dirty="0"/>
              <a:t> e para que serve</a:t>
            </a:r>
          </a:p>
          <a:p>
            <a:pPr lvl="1">
              <a:buFont typeface="Wingdings" pitchFamily="2" charset="2"/>
              <a:buChar char="ü"/>
              <a:defRPr sz="2000"/>
            </a:pPr>
            <a:r>
              <a:rPr lang="en-US" sz="1800" dirty="0" err="1"/>
              <a:t>Alguns</a:t>
            </a:r>
            <a:r>
              <a:rPr lang="en-US" sz="1800" dirty="0"/>
              <a:t> </a:t>
            </a:r>
            <a:r>
              <a:rPr lang="en-US" sz="1800" dirty="0" err="1"/>
              <a:t>fundamentos</a:t>
            </a:r>
            <a:endParaRPr lang="en-US" sz="1800" dirty="0"/>
          </a:p>
          <a:p>
            <a:pPr lvl="1">
              <a:buFont typeface="Wingdings" pitchFamily="2" charset="2"/>
              <a:buChar char="ü"/>
              <a:defRPr sz="2000"/>
            </a:pPr>
            <a:r>
              <a:rPr lang="en-US" sz="1800" dirty="0" err="1"/>
              <a:t>Algumas</a:t>
            </a:r>
            <a:r>
              <a:rPr lang="en-US" sz="1800" dirty="0"/>
              <a:t> </a:t>
            </a:r>
            <a:r>
              <a:rPr lang="en-US" sz="1800" dirty="0" err="1"/>
              <a:t>medidas</a:t>
            </a:r>
            <a:r>
              <a:rPr lang="en-US" sz="1800" dirty="0"/>
              <a:t> </a:t>
            </a:r>
          </a:p>
          <a:p>
            <a:pPr>
              <a:buFont typeface="Wingdings" pitchFamily="2" charset="2"/>
              <a:buChar char="ü"/>
              <a:defRPr sz="2000"/>
            </a:pPr>
            <a:r>
              <a:rPr lang="en-US" sz="2000" dirty="0" err="1"/>
              <a:t>Exemplo</a:t>
            </a:r>
            <a:r>
              <a:rPr lang="en-US" sz="2000" dirty="0"/>
              <a:t> de </a:t>
            </a:r>
            <a:r>
              <a:rPr lang="en-US" sz="2000" dirty="0" err="1"/>
              <a:t>aplicação</a:t>
            </a:r>
            <a:endParaRPr lang="en-US" sz="2000" dirty="0"/>
          </a:p>
          <a:p>
            <a:pPr lvl="1">
              <a:buFont typeface="Wingdings" pitchFamily="2" charset="2"/>
              <a:buChar char="ü"/>
              <a:defRPr sz="2000"/>
            </a:pPr>
            <a:r>
              <a:rPr lang="en-US" sz="1800" dirty="0" err="1"/>
              <a:t>Pesquisa</a:t>
            </a:r>
            <a:r>
              <a:rPr lang="en-US" sz="1800" dirty="0"/>
              <a:t> “A </a:t>
            </a:r>
            <a:r>
              <a:rPr lang="en-US" sz="1800" dirty="0" err="1"/>
              <a:t>construção</a:t>
            </a:r>
            <a:r>
              <a:rPr lang="en-US" sz="1800" dirty="0"/>
              <a:t> da </a:t>
            </a:r>
            <a:r>
              <a:rPr lang="en-US" sz="1800" dirty="0" err="1"/>
              <a:t>intersetorialidade</a:t>
            </a:r>
            <a:r>
              <a:rPr lang="en-US" sz="1800" dirty="0"/>
              <a:t>: o </a:t>
            </a:r>
            <a:r>
              <a:rPr lang="en-US" sz="1800" dirty="0" err="1"/>
              <a:t>caso</a:t>
            </a:r>
            <a:r>
              <a:rPr lang="en-US" sz="1800" dirty="0"/>
              <a:t> da Rede </a:t>
            </a:r>
            <a:r>
              <a:rPr lang="en-US" sz="1800" dirty="0" err="1"/>
              <a:t>Intersetorial</a:t>
            </a:r>
            <a:r>
              <a:rPr lang="en-US" sz="1800" dirty="0"/>
              <a:t> Guarulhos </a:t>
            </a:r>
            <a:r>
              <a:rPr lang="en-US" sz="1800" dirty="0" err="1"/>
              <a:t>Cidade</a:t>
            </a:r>
            <a:r>
              <a:rPr lang="en-US" sz="1800" dirty="0"/>
              <a:t> que Protégé”</a:t>
            </a:r>
          </a:p>
          <a:p>
            <a:pPr>
              <a:buFont typeface="Wingdings" pitchFamily="2" charset="2"/>
              <a:buChar char="ü"/>
              <a:defRPr sz="2000"/>
            </a:pPr>
            <a:r>
              <a:rPr lang="en-US" sz="2000" dirty="0" err="1"/>
              <a:t>Discussão</a:t>
            </a:r>
            <a:r>
              <a:rPr lang="en-US" sz="2000" dirty="0"/>
              <a:t>, </a:t>
            </a:r>
            <a:r>
              <a:rPr lang="en-US" sz="2000" dirty="0" err="1"/>
              <a:t>perguntas</a:t>
            </a:r>
            <a:r>
              <a:rPr lang="en-US" sz="2000" dirty="0"/>
              <a:t>, </a:t>
            </a:r>
            <a:r>
              <a:rPr lang="en-US" sz="2000" dirty="0" err="1"/>
              <a:t>reflexões</a:t>
            </a:r>
            <a:endParaRPr lang="en-US" sz="2000" dirty="0"/>
          </a:p>
          <a:p>
            <a:pPr>
              <a:buFont typeface="Wingdings" pitchFamily="2" charset="2"/>
              <a:buChar char="ü"/>
              <a:defRPr sz="2000"/>
            </a:pPr>
            <a:endParaRPr lang="en-US" sz="2000" dirty="0"/>
          </a:p>
          <a:p>
            <a:pPr>
              <a:buFont typeface="Wingdings" pitchFamily="2" charset="2"/>
              <a:buChar char="ü"/>
              <a:defRPr sz="2000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799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3D207-00C1-8146-AAC7-87D5932DE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676" y="302404"/>
            <a:ext cx="9601200" cy="642938"/>
          </a:xfrm>
        </p:spPr>
        <p:txBody>
          <a:bodyPr>
            <a:normAutofit/>
          </a:bodyPr>
          <a:lstStyle/>
          <a:p>
            <a:r>
              <a:rPr lang="en-US" dirty="0" err="1"/>
              <a:t>Estrutura</a:t>
            </a:r>
            <a:r>
              <a:rPr lang="en-US" dirty="0"/>
              <a:t> Rede GCP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A39383-90B1-0C47-AB39-37613FA15935}"/>
              </a:ext>
            </a:extLst>
          </p:cNvPr>
          <p:cNvSpPr txBox="1"/>
          <p:nvPr/>
        </p:nvSpPr>
        <p:spPr>
          <a:xfrm>
            <a:off x="900113" y="2956307"/>
            <a:ext cx="2314575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Grupo Gestor </a:t>
            </a:r>
            <a:r>
              <a:rPr lang="en-US" sz="2400" dirty="0" err="1">
                <a:solidFill>
                  <a:schemeClr val="bg1"/>
                </a:solidFill>
              </a:rPr>
              <a:t>Intersetorial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F3BAA9-43A6-6041-A9F5-9B376A1FDE6B}"/>
              </a:ext>
            </a:extLst>
          </p:cNvPr>
          <p:cNvSpPr txBox="1"/>
          <p:nvPr/>
        </p:nvSpPr>
        <p:spPr>
          <a:xfrm>
            <a:off x="4367213" y="1263387"/>
            <a:ext cx="2314575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Região</a:t>
            </a:r>
            <a:r>
              <a:rPr lang="en-US" sz="2800" dirty="0">
                <a:solidFill>
                  <a:schemeClr val="bg1"/>
                </a:solidFill>
              </a:rPr>
              <a:t> 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8239CF-BC6D-D345-9133-A3831BD50F09}"/>
              </a:ext>
            </a:extLst>
          </p:cNvPr>
          <p:cNvSpPr txBox="1"/>
          <p:nvPr/>
        </p:nvSpPr>
        <p:spPr>
          <a:xfrm>
            <a:off x="4367213" y="2536448"/>
            <a:ext cx="2314575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Região</a:t>
            </a:r>
            <a:r>
              <a:rPr lang="en-US" sz="2800" dirty="0">
                <a:solidFill>
                  <a:schemeClr val="bg1"/>
                </a:solidFill>
              </a:rPr>
              <a:t> II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186D82-3571-5741-B302-215152653CAD}"/>
              </a:ext>
            </a:extLst>
          </p:cNvPr>
          <p:cNvSpPr txBox="1"/>
          <p:nvPr/>
        </p:nvSpPr>
        <p:spPr>
          <a:xfrm>
            <a:off x="4367212" y="3908271"/>
            <a:ext cx="2314575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Região</a:t>
            </a:r>
            <a:r>
              <a:rPr lang="en-US" sz="2800" dirty="0">
                <a:solidFill>
                  <a:schemeClr val="bg1"/>
                </a:solidFill>
              </a:rPr>
              <a:t> III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DD2829-137A-CB4C-87AA-45C8FAD688D4}"/>
              </a:ext>
            </a:extLst>
          </p:cNvPr>
          <p:cNvSpPr txBox="1"/>
          <p:nvPr/>
        </p:nvSpPr>
        <p:spPr>
          <a:xfrm>
            <a:off x="4367211" y="5181332"/>
            <a:ext cx="2314575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Região</a:t>
            </a:r>
            <a:r>
              <a:rPr lang="en-US" sz="2800" dirty="0">
                <a:solidFill>
                  <a:schemeClr val="bg1"/>
                </a:solidFill>
              </a:rPr>
              <a:t> IV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6BE028B-F025-5F44-B824-C66BAD1F52EF}"/>
              </a:ext>
            </a:extLst>
          </p:cNvPr>
          <p:cNvCxnSpPr>
            <a:stCxn id="16" idx="3"/>
          </p:cNvCxnSpPr>
          <p:nvPr/>
        </p:nvCxnSpPr>
        <p:spPr>
          <a:xfrm>
            <a:off x="3214688" y="3371806"/>
            <a:ext cx="371475" cy="57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9B7A75F-D231-C943-8EF6-435BA8BBAFB8}"/>
              </a:ext>
            </a:extLst>
          </p:cNvPr>
          <p:cNvCxnSpPr>
            <a:cxnSpLocks/>
          </p:cNvCxnSpPr>
          <p:nvPr/>
        </p:nvCxnSpPr>
        <p:spPr>
          <a:xfrm flipV="1">
            <a:off x="3605211" y="1524997"/>
            <a:ext cx="0" cy="3917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3CE386D-48CD-164C-8652-9582C751AEB4}"/>
              </a:ext>
            </a:extLst>
          </p:cNvPr>
          <p:cNvCxnSpPr>
            <a:endCxn id="17" idx="1"/>
          </p:cNvCxnSpPr>
          <p:nvPr/>
        </p:nvCxnSpPr>
        <p:spPr>
          <a:xfrm>
            <a:off x="3586163" y="1524997"/>
            <a:ext cx="781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B6ADC33-1F4B-F74D-86ED-62E684422C84}"/>
              </a:ext>
            </a:extLst>
          </p:cNvPr>
          <p:cNvCxnSpPr>
            <a:endCxn id="18" idx="1"/>
          </p:cNvCxnSpPr>
          <p:nvPr/>
        </p:nvCxnSpPr>
        <p:spPr>
          <a:xfrm>
            <a:off x="3605211" y="2798058"/>
            <a:ext cx="7620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2912DD1-4140-8341-8C9E-945C65B3F7C7}"/>
              </a:ext>
            </a:extLst>
          </p:cNvPr>
          <p:cNvCxnSpPr>
            <a:cxnSpLocks/>
          </p:cNvCxnSpPr>
          <p:nvPr/>
        </p:nvCxnSpPr>
        <p:spPr>
          <a:xfrm>
            <a:off x="3586163" y="4120500"/>
            <a:ext cx="7810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B6A36AD-6F0A-D74E-BE42-0A5C4A66A3BB}"/>
              </a:ext>
            </a:extLst>
          </p:cNvPr>
          <p:cNvCxnSpPr>
            <a:endCxn id="20" idx="1"/>
          </p:cNvCxnSpPr>
          <p:nvPr/>
        </p:nvCxnSpPr>
        <p:spPr>
          <a:xfrm>
            <a:off x="3605211" y="5442942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562E9482-8B5E-D042-A845-1AE966AF677D}"/>
              </a:ext>
            </a:extLst>
          </p:cNvPr>
          <p:cNvSpPr/>
          <p:nvPr/>
        </p:nvSpPr>
        <p:spPr>
          <a:xfrm>
            <a:off x="8015295" y="2055554"/>
            <a:ext cx="3276581" cy="3125778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Parcerias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Redes </a:t>
            </a:r>
            <a:r>
              <a:rPr lang="en-US" dirty="0" err="1"/>
              <a:t>Locais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err="1"/>
              <a:t>Ações</a:t>
            </a:r>
            <a:r>
              <a:rPr lang="en-US" dirty="0"/>
              <a:t> de </a:t>
            </a:r>
            <a:r>
              <a:rPr lang="en-US" dirty="0" err="1"/>
              <a:t>enfrentamento</a:t>
            </a:r>
            <a:r>
              <a:rPr lang="en-US" dirty="0"/>
              <a:t> da </a:t>
            </a:r>
            <a:r>
              <a:rPr lang="en-US" dirty="0" err="1"/>
              <a:t>violência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err="1"/>
              <a:t>Promoção</a:t>
            </a:r>
            <a:r>
              <a:rPr lang="en-US" dirty="0"/>
              <a:t> de </a:t>
            </a:r>
            <a:r>
              <a:rPr lang="en-US" dirty="0" err="1"/>
              <a:t>Cultura</a:t>
            </a:r>
            <a:r>
              <a:rPr lang="en-US" dirty="0"/>
              <a:t> da Paz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5C9B1B9-EAC1-EA45-AF0B-7B1B0B8E2657}"/>
              </a:ext>
            </a:extLst>
          </p:cNvPr>
          <p:cNvCxnSpPr>
            <a:cxnSpLocks/>
          </p:cNvCxnSpPr>
          <p:nvPr/>
        </p:nvCxnSpPr>
        <p:spPr>
          <a:xfrm flipV="1">
            <a:off x="7386636" y="1524997"/>
            <a:ext cx="0" cy="3917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FE64EAA-CB89-EC48-B70A-300F1FB6966A}"/>
              </a:ext>
            </a:extLst>
          </p:cNvPr>
          <p:cNvCxnSpPr>
            <a:cxnSpLocks/>
          </p:cNvCxnSpPr>
          <p:nvPr/>
        </p:nvCxnSpPr>
        <p:spPr>
          <a:xfrm flipH="1">
            <a:off x="6681785" y="1524997"/>
            <a:ext cx="6858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0733FB7-350B-3D42-A592-C9883B5D1CDC}"/>
              </a:ext>
            </a:extLst>
          </p:cNvPr>
          <p:cNvCxnSpPr>
            <a:cxnSpLocks/>
          </p:cNvCxnSpPr>
          <p:nvPr/>
        </p:nvCxnSpPr>
        <p:spPr>
          <a:xfrm flipH="1">
            <a:off x="6681785" y="2798058"/>
            <a:ext cx="704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FEA808B-7C24-B04A-96E8-6A44C7B3FA72}"/>
              </a:ext>
            </a:extLst>
          </p:cNvPr>
          <p:cNvCxnSpPr>
            <a:cxnSpLocks/>
          </p:cNvCxnSpPr>
          <p:nvPr/>
        </p:nvCxnSpPr>
        <p:spPr>
          <a:xfrm flipH="1">
            <a:off x="6800850" y="4120500"/>
            <a:ext cx="566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0634BD9-C4FA-0742-BCE8-549B5A8DDBC4}"/>
              </a:ext>
            </a:extLst>
          </p:cNvPr>
          <p:cNvCxnSpPr>
            <a:cxnSpLocks/>
          </p:cNvCxnSpPr>
          <p:nvPr/>
        </p:nvCxnSpPr>
        <p:spPr>
          <a:xfrm flipH="1">
            <a:off x="6681785" y="5442942"/>
            <a:ext cx="7048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4955C14-022A-7545-BA87-4E3F0310D1FA}"/>
              </a:ext>
            </a:extLst>
          </p:cNvPr>
          <p:cNvCxnSpPr>
            <a:cxnSpLocks/>
          </p:cNvCxnSpPr>
          <p:nvPr/>
        </p:nvCxnSpPr>
        <p:spPr>
          <a:xfrm>
            <a:off x="7405684" y="3429000"/>
            <a:ext cx="6096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Left-Right Arrow 69">
            <a:extLst>
              <a:ext uri="{FF2B5EF4-FFF2-40B4-BE49-F238E27FC236}">
                <a16:creationId xmlns:a16="http://schemas.microsoft.com/office/drawing/2014/main" id="{C2918808-8BF7-D24D-9F41-6C9EA4FF74D4}"/>
              </a:ext>
            </a:extLst>
          </p:cNvPr>
          <p:cNvSpPr/>
          <p:nvPr/>
        </p:nvSpPr>
        <p:spPr>
          <a:xfrm>
            <a:off x="700090" y="5639819"/>
            <a:ext cx="11258537" cy="121818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0FE4762-C23C-A24B-A32E-0131F74604AF}"/>
              </a:ext>
            </a:extLst>
          </p:cNvPr>
          <p:cNvSpPr txBox="1"/>
          <p:nvPr/>
        </p:nvSpPr>
        <p:spPr>
          <a:xfrm>
            <a:off x="1057276" y="5914852"/>
            <a:ext cx="2528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bg1"/>
                </a:solidFill>
              </a:rPr>
              <a:t>Coordenação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técnica</a:t>
            </a:r>
            <a:r>
              <a:rPr lang="en-US" sz="1600" b="1" dirty="0">
                <a:solidFill>
                  <a:schemeClr val="bg1"/>
                </a:solidFill>
              </a:rPr>
              <a:t> e </a:t>
            </a:r>
            <a:r>
              <a:rPr lang="en-US" sz="1600" b="1" dirty="0" err="1">
                <a:solidFill>
                  <a:schemeClr val="bg1"/>
                </a:solidFill>
              </a:rPr>
              <a:t>planejamento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26A50A4-7A63-934E-8058-77D0F062D796}"/>
              </a:ext>
            </a:extLst>
          </p:cNvPr>
          <p:cNvSpPr txBox="1"/>
          <p:nvPr/>
        </p:nvSpPr>
        <p:spPr>
          <a:xfrm>
            <a:off x="4367210" y="5951634"/>
            <a:ext cx="2528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Encontros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formação</a:t>
            </a:r>
            <a:r>
              <a:rPr lang="en-US" b="1" dirty="0">
                <a:solidFill>
                  <a:schemeClr val="bg1"/>
                </a:solidFill>
              </a:rPr>
              <a:t> e </a:t>
            </a:r>
            <a:r>
              <a:rPr lang="en-US" b="1" dirty="0" err="1">
                <a:solidFill>
                  <a:schemeClr val="bg1"/>
                </a:solidFill>
              </a:rPr>
              <a:t>articulação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BD57855-66C5-9840-9209-F33F95183CB2}"/>
              </a:ext>
            </a:extLst>
          </p:cNvPr>
          <p:cNvSpPr txBox="1"/>
          <p:nvPr/>
        </p:nvSpPr>
        <p:spPr>
          <a:xfrm>
            <a:off x="8453435" y="5914852"/>
            <a:ext cx="2528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Planejamento</a:t>
            </a:r>
            <a:r>
              <a:rPr lang="en-US" b="1" dirty="0">
                <a:solidFill>
                  <a:schemeClr val="bg1"/>
                </a:solidFill>
              </a:rPr>
              <a:t> e </a:t>
            </a:r>
            <a:r>
              <a:rPr lang="en-US" b="1" dirty="0" err="1">
                <a:solidFill>
                  <a:schemeClr val="bg1"/>
                </a:solidFill>
              </a:rPr>
              <a:t>ação</a:t>
            </a:r>
            <a:r>
              <a:rPr lang="en-US" b="1" dirty="0">
                <a:solidFill>
                  <a:schemeClr val="bg1"/>
                </a:solidFill>
              </a:rPr>
              <a:t> local</a:t>
            </a:r>
          </a:p>
        </p:txBody>
      </p:sp>
    </p:spTree>
    <p:extLst>
      <p:ext uri="{BB962C8B-B14F-4D97-AF65-F5344CB8AC3E}">
        <p14:creationId xmlns:p14="http://schemas.microsoft.com/office/powerpoint/2010/main" val="147525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7425A-9EA0-9047-A24D-7BD4D6435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187" y="249797"/>
            <a:ext cx="9601200" cy="775010"/>
          </a:xfrm>
        </p:spPr>
        <p:txBody>
          <a:bodyPr/>
          <a:lstStyle/>
          <a:p>
            <a:r>
              <a:rPr lang="en-US" dirty="0" err="1"/>
              <a:t>Parcerias</a:t>
            </a:r>
            <a:r>
              <a:rPr lang="en-US" dirty="0"/>
              <a:t> </a:t>
            </a:r>
            <a:r>
              <a:rPr lang="en-US" dirty="0" err="1"/>
              <a:t>identificadas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Rede GCP</a:t>
            </a:r>
          </a:p>
        </p:txBody>
      </p:sp>
      <p:sp>
        <p:nvSpPr>
          <p:cNvPr id="6" name="Foram identificados 90 parceiros e 170 parcerias ativas…">
            <a:extLst>
              <a:ext uri="{FF2B5EF4-FFF2-40B4-BE49-F238E27FC236}">
                <a16:creationId xmlns:a16="http://schemas.microsoft.com/office/drawing/2014/main" id="{59F57DB8-048B-7441-886D-64DEFEE0B458}"/>
              </a:ext>
            </a:extLst>
          </p:cNvPr>
          <p:cNvSpPr txBox="1"/>
          <p:nvPr/>
        </p:nvSpPr>
        <p:spPr>
          <a:xfrm>
            <a:off x="1371600" y="4704585"/>
            <a:ext cx="737709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40631" indent="-240631">
              <a:defRPr sz="1800"/>
            </a:pPr>
            <a:r>
              <a:rPr lang="pt-BR" dirty="0"/>
              <a:t>-</a:t>
            </a:r>
            <a:endParaRPr dirty="0"/>
          </a:p>
        </p:txBody>
      </p:sp>
      <p:pic>
        <p:nvPicPr>
          <p:cNvPr id="7" name="rId35.png" descr="rId35.png">
            <a:extLst>
              <a:ext uri="{FF2B5EF4-FFF2-40B4-BE49-F238E27FC236}">
                <a16:creationId xmlns:a16="http://schemas.microsoft.com/office/drawing/2014/main" id="{5624569A-709B-2A49-897B-9527CF58C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854" y="1660883"/>
            <a:ext cx="4935506" cy="3948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rId36.png" descr="rId36.png">
            <a:extLst>
              <a:ext uri="{FF2B5EF4-FFF2-40B4-BE49-F238E27FC236}">
                <a16:creationId xmlns:a16="http://schemas.microsoft.com/office/drawing/2014/main" id="{3ADA8245-1890-154B-BE93-1127AEC81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107" y="1660883"/>
            <a:ext cx="4935503" cy="394840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C487BF-D2C2-2B44-9885-2E1CFC634F2D}"/>
              </a:ext>
            </a:extLst>
          </p:cNvPr>
          <p:cNvSpPr txBox="1"/>
          <p:nvPr/>
        </p:nvSpPr>
        <p:spPr>
          <a:xfrm>
            <a:off x="3010237" y="1100429"/>
            <a:ext cx="6171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90 parceiros e 170 parcerias citados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CF6F34-0A0A-D847-8BDE-B64770E44BAD}"/>
              </a:ext>
            </a:extLst>
          </p:cNvPr>
          <p:cNvSpPr/>
          <p:nvPr/>
        </p:nvSpPr>
        <p:spPr>
          <a:xfrm>
            <a:off x="1339888" y="6135967"/>
            <a:ext cx="10196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Pergunta</a:t>
            </a:r>
            <a:r>
              <a:rPr lang="en-US" dirty="0"/>
              <a:t> base: </a:t>
            </a:r>
            <a:r>
              <a:rPr lang="en-US" dirty="0" err="1"/>
              <a:t>quem</a:t>
            </a:r>
            <a:r>
              <a:rPr lang="en-US" dirty="0"/>
              <a:t> </a:t>
            </a:r>
            <a:r>
              <a:rPr lang="en-US" dirty="0" err="1"/>
              <a:t>foram</a:t>
            </a:r>
            <a:r>
              <a:rPr lang="en-US" dirty="0"/>
              <a:t> </a:t>
            </a:r>
            <a:r>
              <a:rPr lang="en-US" dirty="0" err="1"/>
              <a:t>seus</a:t>
            </a:r>
            <a:r>
              <a:rPr lang="en-US" dirty="0"/>
              <a:t> </a:t>
            </a:r>
            <a:r>
              <a:rPr lang="en-US" dirty="0" err="1"/>
              <a:t>principais</a:t>
            </a:r>
            <a:r>
              <a:rPr lang="en-US" dirty="0"/>
              <a:t> </a:t>
            </a:r>
            <a:r>
              <a:rPr lang="en-US" dirty="0" err="1"/>
              <a:t>parceiros</a:t>
            </a:r>
            <a:r>
              <a:rPr lang="en-US" dirty="0"/>
              <a:t> no </a:t>
            </a:r>
            <a:r>
              <a:rPr lang="en-US" dirty="0" err="1"/>
              <a:t>âmbito</a:t>
            </a:r>
            <a:r>
              <a:rPr lang="en-US" dirty="0"/>
              <a:t> da Rede GCP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últimos</a:t>
            </a:r>
            <a:r>
              <a:rPr lang="en-US" dirty="0"/>
              <a:t> 2 </a:t>
            </a:r>
            <a:r>
              <a:rPr lang="en-US" dirty="0" err="1"/>
              <a:t>anos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21020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579" y="467778"/>
            <a:ext cx="9258842" cy="59529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6891935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45917-C7C3-5E41-BF2A-BD3E887AC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2676370"/>
            <a:ext cx="8361229" cy="2098226"/>
          </a:xfrm>
        </p:spPr>
        <p:txBody>
          <a:bodyPr>
            <a:normAutofit fontScale="90000"/>
          </a:bodyPr>
          <a:lstStyle/>
          <a:p>
            <a:r>
              <a:rPr lang="en-US" sz="5400" dirty="0" err="1"/>
              <a:t>Características</a:t>
            </a:r>
            <a:r>
              <a:rPr lang="en-US" sz="5400" dirty="0"/>
              <a:t> </a:t>
            </a:r>
            <a:r>
              <a:rPr lang="en-US" sz="5400" dirty="0" err="1"/>
              <a:t>Estruturais</a:t>
            </a:r>
            <a:r>
              <a:rPr lang="en-US" sz="5400" dirty="0"/>
              <a:t> da Rede GCP (ARS)</a:t>
            </a:r>
          </a:p>
        </p:txBody>
      </p:sp>
    </p:spTree>
    <p:extLst>
      <p:ext uri="{BB962C8B-B14F-4D97-AF65-F5344CB8AC3E}">
        <p14:creationId xmlns:p14="http://schemas.microsoft.com/office/powerpoint/2010/main" val="4091370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5BD29-6D7F-C448-8034-C7EABE14B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Considerações</a:t>
            </a:r>
            <a:r>
              <a:rPr lang="en-US" dirty="0"/>
              <a:t> para </a:t>
            </a:r>
            <a:r>
              <a:rPr lang="en-US" dirty="0" err="1"/>
              <a:t>análise</a:t>
            </a:r>
            <a:r>
              <a:rPr lang="en-US" dirty="0"/>
              <a:t> dos </a:t>
            </a:r>
            <a:r>
              <a:rPr lang="en-US" dirty="0" err="1"/>
              <a:t>resultados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1D44B-C002-2846-8F03-4CF1B887F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6271" y="1925167"/>
            <a:ext cx="3718560" cy="352044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Escopo</a:t>
            </a:r>
            <a:r>
              <a:rPr lang="en-US" dirty="0"/>
              <a:t> da </a:t>
            </a:r>
            <a:r>
              <a:rPr lang="en-US" dirty="0" err="1"/>
              <a:t>pesquisa</a:t>
            </a:r>
            <a:r>
              <a:rPr lang="en-US" dirty="0"/>
              <a:t>:  </a:t>
            </a:r>
            <a:r>
              <a:rPr lang="en-US" u="sng" dirty="0" err="1"/>
              <a:t>relações</a:t>
            </a:r>
            <a:r>
              <a:rPr lang="en-US" u="sng" dirty="0"/>
              <a:t> no </a:t>
            </a:r>
            <a:r>
              <a:rPr lang="en-US" u="sng" dirty="0" err="1"/>
              <a:t>âmbito</a:t>
            </a:r>
            <a:r>
              <a:rPr lang="en-US" u="sng" dirty="0"/>
              <a:t> da RGCP</a:t>
            </a:r>
          </a:p>
          <a:p>
            <a:r>
              <a:rPr lang="en-US" dirty="0" err="1"/>
              <a:t>Nõo</a:t>
            </a:r>
            <a:r>
              <a:rPr lang="en-US" dirty="0"/>
              <a:t> </a:t>
            </a:r>
            <a:r>
              <a:rPr lang="en-US" dirty="0" err="1"/>
              <a:t>houve</a:t>
            </a:r>
            <a:r>
              <a:rPr lang="en-US" dirty="0"/>
              <a:t> </a:t>
            </a:r>
            <a:r>
              <a:rPr lang="en-US" dirty="0" err="1"/>
              <a:t>limitação</a:t>
            </a:r>
            <a:r>
              <a:rPr lang="en-US" dirty="0"/>
              <a:t> </a:t>
            </a:r>
            <a:r>
              <a:rPr lang="en-US" dirty="0" err="1"/>
              <a:t>quanto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número</a:t>
            </a:r>
            <a:r>
              <a:rPr lang="en-US" dirty="0"/>
              <a:t> de </a:t>
            </a:r>
            <a:r>
              <a:rPr lang="en-US" dirty="0" err="1"/>
              <a:t>parceiros</a:t>
            </a:r>
            <a:r>
              <a:rPr lang="en-US" dirty="0"/>
              <a:t> que </a:t>
            </a:r>
            <a:r>
              <a:rPr lang="en-US" dirty="0" err="1"/>
              <a:t>poderia</a:t>
            </a:r>
            <a:r>
              <a:rPr lang="en-US" dirty="0"/>
              <a:t> </a:t>
            </a:r>
            <a:r>
              <a:rPr lang="en-US" dirty="0" err="1"/>
              <a:t>citar</a:t>
            </a:r>
            <a:endParaRPr lang="en-US" dirty="0"/>
          </a:p>
          <a:p>
            <a:r>
              <a:rPr lang="en-US" dirty="0" err="1"/>
              <a:t>Questões</a:t>
            </a:r>
            <a:r>
              <a:rPr lang="en-US" dirty="0"/>
              <a:t> de free recall</a:t>
            </a:r>
          </a:p>
          <a:p>
            <a:r>
              <a:rPr lang="en-US" dirty="0" err="1"/>
              <a:t>Limitações</a:t>
            </a:r>
            <a:r>
              <a:rPr lang="en-US" dirty="0"/>
              <a:t> de </a:t>
            </a:r>
            <a:r>
              <a:rPr lang="en-US" dirty="0" err="1"/>
              <a:t>contato</a:t>
            </a:r>
            <a:r>
              <a:rPr lang="en-US" dirty="0"/>
              <a:t> e tempo: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foram</a:t>
            </a:r>
            <a:r>
              <a:rPr lang="en-US" dirty="0"/>
              <a:t> </a:t>
            </a:r>
            <a:r>
              <a:rPr lang="en-US" dirty="0" err="1"/>
              <a:t>entrevistados</a:t>
            </a:r>
            <a:r>
              <a:rPr lang="en-US" dirty="0"/>
              <a:t>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citados</a:t>
            </a:r>
            <a:endParaRPr lang="en-US" dirty="0"/>
          </a:p>
          <a:p>
            <a:r>
              <a:rPr lang="en-US" dirty="0"/>
              <a:t>Ego network</a:t>
            </a:r>
          </a:p>
          <a:p>
            <a:r>
              <a:rPr lang="en-US" dirty="0" err="1"/>
              <a:t>Dinamicidade</a:t>
            </a:r>
            <a:r>
              <a:rPr lang="en-US" dirty="0"/>
              <a:t> da Rede GCP</a:t>
            </a: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CD674CE1-B320-9940-AA9A-9180991344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0" y="2164080"/>
            <a:ext cx="5514340" cy="34017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47D9A8-3EA4-7041-A1B4-4548EF0FD7D6}"/>
              </a:ext>
            </a:extLst>
          </p:cNvPr>
          <p:cNvSpPr txBox="1"/>
          <p:nvPr/>
        </p:nvSpPr>
        <p:spPr>
          <a:xfrm>
            <a:off x="6311485" y="1661391"/>
            <a:ext cx="4785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Configuração</a:t>
            </a:r>
            <a:r>
              <a:rPr lang="en-US" sz="1400" b="1" dirty="0"/>
              <a:t> </a:t>
            </a:r>
            <a:r>
              <a:rPr lang="en-US" sz="1400" b="1" dirty="0" err="1"/>
              <a:t>básica</a:t>
            </a:r>
            <a:r>
              <a:rPr lang="en-US" sz="1400" b="1" dirty="0"/>
              <a:t> rede GCP (dados da </a:t>
            </a:r>
            <a:r>
              <a:rPr lang="en-US" sz="1400" b="1" dirty="0" err="1"/>
              <a:t>pesquisa</a:t>
            </a:r>
            <a:r>
              <a:rPr lang="en-US" sz="1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92849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fficeArt object">
            <a:extLst>
              <a:ext uri="{FF2B5EF4-FFF2-40B4-BE49-F238E27FC236}">
                <a16:creationId xmlns:a16="http://schemas.microsoft.com/office/drawing/2014/main" id="{6A4E670B-94E5-A547-80AE-2A57780D512F}"/>
              </a:ext>
            </a:extLst>
          </p:cNvPr>
          <p:cNvGrpSpPr>
            <a:grpSpLocks noChangeAspect="1"/>
          </p:cNvGrpSpPr>
          <p:nvPr/>
        </p:nvGrpSpPr>
        <p:grpSpPr>
          <a:xfrm>
            <a:off x="431406" y="614363"/>
            <a:ext cx="11760594" cy="6086476"/>
            <a:chOff x="0" y="0"/>
            <a:chExt cx="6462243" cy="3486563"/>
          </a:xfrm>
        </p:grpSpPr>
        <p:pic>
          <p:nvPicPr>
            <p:cNvPr id="5" name="Rede por Setor Fev 2019.jpg">
              <a:extLst>
                <a:ext uri="{FF2B5EF4-FFF2-40B4-BE49-F238E27FC236}">
                  <a16:creationId xmlns:a16="http://schemas.microsoft.com/office/drawing/2014/main" id="{6CEAD71E-675F-9C4F-9BC1-347911D71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466671" cy="29477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" name="Picture 5" descr="Picture 1">
              <a:extLst>
                <a:ext uri="{FF2B5EF4-FFF2-40B4-BE49-F238E27FC236}">
                  <a16:creationId xmlns:a16="http://schemas.microsoft.com/office/drawing/2014/main" id="{6CB171F7-1637-5C45-A7C7-F96039CC9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44223" y="2770923"/>
              <a:ext cx="2418020" cy="7156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1991AA5-D5CB-E145-9D94-8CBA9F96DD15}"/>
              </a:ext>
            </a:extLst>
          </p:cNvPr>
          <p:cNvSpPr txBox="1"/>
          <p:nvPr/>
        </p:nvSpPr>
        <p:spPr>
          <a:xfrm>
            <a:off x="10488016" y="614363"/>
            <a:ext cx="15961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Rede por </a:t>
            </a:r>
            <a:r>
              <a:rPr lang="en-US" sz="2800" b="1" dirty="0" err="1"/>
              <a:t>setores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83686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fficeArt object">
            <a:extLst>
              <a:ext uri="{FF2B5EF4-FFF2-40B4-BE49-F238E27FC236}">
                <a16:creationId xmlns:a16="http://schemas.microsoft.com/office/drawing/2014/main" id="{AA7F7393-54C5-214C-A864-CCE9E40A3E26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328036"/>
            <a:ext cx="11734865" cy="6186487"/>
            <a:chOff x="0" y="0"/>
            <a:chExt cx="5775767" cy="3047682"/>
          </a:xfrm>
        </p:grpSpPr>
        <p:pic>
          <p:nvPicPr>
            <p:cNvPr id="8" name="Rede por Regiao Fev 2019.jpg">
              <a:extLst>
                <a:ext uri="{FF2B5EF4-FFF2-40B4-BE49-F238E27FC236}">
                  <a16:creationId xmlns:a16="http://schemas.microsoft.com/office/drawing/2014/main" id="{4B714666-6994-5C47-988F-F767536E7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180574" cy="27934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Picture 8" descr="Picture 2">
              <a:extLst>
                <a:ext uri="{FF2B5EF4-FFF2-40B4-BE49-F238E27FC236}">
                  <a16:creationId xmlns:a16="http://schemas.microsoft.com/office/drawing/2014/main" id="{4D9D23DC-0DC5-EC44-B0F6-4AF892E89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61277" y="2252484"/>
              <a:ext cx="1614490" cy="795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1D1CBE5-20A5-0D40-80B8-9FA21811BA1E}"/>
              </a:ext>
            </a:extLst>
          </p:cNvPr>
          <p:cNvSpPr txBox="1"/>
          <p:nvPr/>
        </p:nvSpPr>
        <p:spPr>
          <a:xfrm>
            <a:off x="10551887" y="343477"/>
            <a:ext cx="14572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Rede por </a:t>
            </a:r>
            <a:r>
              <a:rPr lang="en-US" sz="2800" b="1" dirty="0" err="1"/>
              <a:t>regiões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38020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fficeArt object">
            <a:extLst>
              <a:ext uri="{FF2B5EF4-FFF2-40B4-BE49-F238E27FC236}">
                <a16:creationId xmlns:a16="http://schemas.microsoft.com/office/drawing/2014/main" id="{B159DA2C-1D4A-2342-BF1D-79F007CDD4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78132" y="582055"/>
            <a:ext cx="3481418" cy="248935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2CF689-766E-194F-ADA4-CB79CFB2C774}"/>
              </a:ext>
            </a:extLst>
          </p:cNvPr>
          <p:cNvSpPr txBox="1"/>
          <p:nvPr/>
        </p:nvSpPr>
        <p:spPr>
          <a:xfrm>
            <a:off x="1568049" y="95184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Região</a:t>
            </a:r>
            <a:r>
              <a:rPr lang="en-US" b="1" dirty="0"/>
              <a:t> I</a:t>
            </a:r>
          </a:p>
        </p:txBody>
      </p:sp>
      <p:pic>
        <p:nvPicPr>
          <p:cNvPr id="6" name="officeArt object">
            <a:extLst>
              <a:ext uri="{FF2B5EF4-FFF2-40B4-BE49-F238E27FC236}">
                <a16:creationId xmlns:a16="http://schemas.microsoft.com/office/drawing/2014/main" id="{213CC90F-DFC4-FF49-8EEE-0A05EABB03E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851035" y="633860"/>
            <a:ext cx="3481418" cy="236365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120C75-DEF4-564D-8155-2E18B9512494}"/>
              </a:ext>
            </a:extLst>
          </p:cNvPr>
          <p:cNvSpPr txBox="1"/>
          <p:nvPr/>
        </p:nvSpPr>
        <p:spPr>
          <a:xfrm>
            <a:off x="5895219" y="151806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Região</a:t>
            </a:r>
            <a:r>
              <a:rPr lang="en-US" b="1" dirty="0"/>
              <a:t> II</a:t>
            </a:r>
          </a:p>
        </p:txBody>
      </p:sp>
      <p:pic>
        <p:nvPicPr>
          <p:cNvPr id="12" name="officeArt object">
            <a:extLst>
              <a:ext uri="{FF2B5EF4-FFF2-40B4-BE49-F238E27FC236}">
                <a16:creationId xmlns:a16="http://schemas.microsoft.com/office/drawing/2014/main" id="{D65FF82F-E348-0D49-9EC8-B5CAD025AE9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43053" y="4045154"/>
            <a:ext cx="3481418" cy="236365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3FD14B0-3EFC-DB43-A726-08818C724E61}"/>
              </a:ext>
            </a:extLst>
          </p:cNvPr>
          <p:cNvSpPr txBox="1"/>
          <p:nvPr/>
        </p:nvSpPr>
        <p:spPr>
          <a:xfrm>
            <a:off x="1438206" y="3601923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Região</a:t>
            </a:r>
            <a:r>
              <a:rPr lang="en-US" b="1" dirty="0"/>
              <a:t> III</a:t>
            </a:r>
          </a:p>
        </p:txBody>
      </p:sp>
      <p:pic>
        <p:nvPicPr>
          <p:cNvPr id="14" name="officeArt object">
            <a:extLst>
              <a:ext uri="{FF2B5EF4-FFF2-40B4-BE49-F238E27FC236}">
                <a16:creationId xmlns:a16="http://schemas.microsoft.com/office/drawing/2014/main" id="{5212A0FE-751A-F941-BBC5-FDCB26D9F51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851035" y="4145236"/>
            <a:ext cx="3481418" cy="226357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0088018-466B-2147-AAEB-D3F91D03B259}"/>
              </a:ext>
            </a:extLst>
          </p:cNvPr>
          <p:cNvSpPr txBox="1"/>
          <p:nvPr/>
        </p:nvSpPr>
        <p:spPr>
          <a:xfrm>
            <a:off x="6096000" y="3665865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Região</a:t>
            </a:r>
            <a:r>
              <a:rPr lang="en-US" b="1" dirty="0"/>
              <a:t> IV</a:t>
            </a:r>
          </a:p>
        </p:txBody>
      </p:sp>
      <p:pic>
        <p:nvPicPr>
          <p:cNvPr id="16" name="officeArt object">
            <a:extLst>
              <a:ext uri="{FF2B5EF4-FFF2-40B4-BE49-F238E27FC236}">
                <a16:creationId xmlns:a16="http://schemas.microsoft.com/office/drawing/2014/main" id="{71277238-DBF7-BF4B-AAC9-3BB807BC809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669983" y="2172578"/>
            <a:ext cx="3481418" cy="248935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C3F0B2F-F536-774E-A553-B59C3D68FEE7}"/>
              </a:ext>
            </a:extLst>
          </p:cNvPr>
          <p:cNvSpPr txBox="1"/>
          <p:nvPr/>
        </p:nvSpPr>
        <p:spPr>
          <a:xfrm>
            <a:off x="8963194" y="1704814"/>
            <a:ext cx="3046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Grupo Gestor </a:t>
            </a:r>
            <a:r>
              <a:rPr lang="en-US" b="1" dirty="0" err="1"/>
              <a:t>Intersetorial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22504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511CD59-5490-AA46-8407-8FA635D93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36368"/>
              </p:ext>
            </p:extLst>
          </p:nvPr>
        </p:nvGraphicFramePr>
        <p:xfrm>
          <a:off x="1584960" y="563878"/>
          <a:ext cx="10104121" cy="59131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7049">
                  <a:extLst>
                    <a:ext uri="{9D8B030D-6E8A-4147-A177-3AD203B41FA5}">
                      <a16:colId xmlns:a16="http://schemas.microsoft.com/office/drawing/2014/main" val="3983099358"/>
                    </a:ext>
                  </a:extLst>
                </a:gridCol>
                <a:gridCol w="1956768">
                  <a:extLst>
                    <a:ext uri="{9D8B030D-6E8A-4147-A177-3AD203B41FA5}">
                      <a16:colId xmlns:a16="http://schemas.microsoft.com/office/drawing/2014/main" val="2642898545"/>
                    </a:ext>
                  </a:extLst>
                </a:gridCol>
                <a:gridCol w="1956768">
                  <a:extLst>
                    <a:ext uri="{9D8B030D-6E8A-4147-A177-3AD203B41FA5}">
                      <a16:colId xmlns:a16="http://schemas.microsoft.com/office/drawing/2014/main" val="2594658726"/>
                    </a:ext>
                  </a:extLst>
                </a:gridCol>
                <a:gridCol w="1956768">
                  <a:extLst>
                    <a:ext uri="{9D8B030D-6E8A-4147-A177-3AD203B41FA5}">
                      <a16:colId xmlns:a16="http://schemas.microsoft.com/office/drawing/2014/main" val="3472615031"/>
                    </a:ext>
                  </a:extLst>
                </a:gridCol>
                <a:gridCol w="1956768">
                  <a:extLst>
                    <a:ext uri="{9D8B030D-6E8A-4147-A177-3AD203B41FA5}">
                      <a16:colId xmlns:a16="http://schemas.microsoft.com/office/drawing/2014/main" val="2985482600"/>
                    </a:ext>
                  </a:extLst>
                </a:gridCol>
              </a:tblGrid>
              <a:tr h="648850">
                <a:tc gridSpan="5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de-DE" sz="14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Caracterí</a:t>
                      </a:r>
                      <a:r>
                        <a:rPr lang="pt-PT" sz="14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sticas</a:t>
                      </a:r>
                      <a:r>
                        <a:rPr lang="pt-PT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gerais e medidas de </a:t>
                      </a:r>
                      <a:r>
                        <a:rPr lang="pt-PT" sz="14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coesã</a:t>
                      </a:r>
                      <a:r>
                        <a:rPr lang="de-DE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o.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98233"/>
                  </a:ext>
                </a:extLst>
              </a:tr>
              <a:tr h="9793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REGIÃO/GRUPO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NÚMERO DE VÍNCULOS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DENSIDADE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NÚMERO DE NÓS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NÚMERO DE COMPONENTES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3910050614"/>
                  </a:ext>
                </a:extLst>
              </a:tr>
              <a:tr h="612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Rede Geral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170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0,021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90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3758314896"/>
                  </a:ext>
                </a:extLst>
              </a:tr>
              <a:tr h="612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Região I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0,057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3544917543"/>
                  </a:ext>
                </a:extLst>
              </a:tr>
              <a:tr h="612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Região II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0,068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539748754"/>
                  </a:ext>
                </a:extLst>
              </a:tr>
              <a:tr h="612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Região III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0,044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1073354822"/>
                  </a:ext>
                </a:extLst>
              </a:tr>
              <a:tr h="612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Região IV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0,055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4291521089"/>
                  </a:ext>
                </a:extLst>
              </a:tr>
              <a:tr h="612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Grupo Gestor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0,074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2142378783"/>
                  </a:ext>
                </a:extLst>
              </a:tr>
              <a:tr h="612125">
                <a:tc gridSpan="5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Fonte: elaboração própria.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705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949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fficeArt object">
            <a:extLst>
              <a:ext uri="{FF2B5EF4-FFF2-40B4-BE49-F238E27FC236}">
                <a16:creationId xmlns:a16="http://schemas.microsoft.com/office/drawing/2014/main" id="{E1A0A277-FE11-2247-8B78-A446BAF61E88}"/>
              </a:ext>
            </a:extLst>
          </p:cNvPr>
          <p:cNvGrpSpPr>
            <a:grpSpLocks noChangeAspect="1"/>
          </p:cNvGrpSpPr>
          <p:nvPr/>
        </p:nvGrpSpPr>
        <p:grpSpPr>
          <a:xfrm>
            <a:off x="335280" y="89662"/>
            <a:ext cx="11033760" cy="6768338"/>
            <a:chOff x="0" y="0"/>
            <a:chExt cx="5141574" cy="3153879"/>
          </a:xfrm>
        </p:grpSpPr>
        <p:pic>
          <p:nvPicPr>
            <p:cNvPr id="5" name="Rede por Degree.jpg">
              <a:extLst>
                <a:ext uri="{FF2B5EF4-FFF2-40B4-BE49-F238E27FC236}">
                  <a16:creationId xmlns:a16="http://schemas.microsoft.com/office/drawing/2014/main" id="{635D3210-4BF7-B946-AD3C-AE027E724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576424" cy="24676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" name="Picture 5" descr="Picture 2">
              <a:extLst>
                <a:ext uri="{FF2B5EF4-FFF2-40B4-BE49-F238E27FC236}">
                  <a16:creationId xmlns:a16="http://schemas.microsoft.com/office/drawing/2014/main" id="{24B3101F-B672-BE44-B9F5-BC47A6434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27083" y="2358681"/>
              <a:ext cx="1614491" cy="795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4343C11-BF31-8D44-826B-A625B5C08CBA}"/>
              </a:ext>
            </a:extLst>
          </p:cNvPr>
          <p:cNvSpPr/>
          <p:nvPr/>
        </p:nvSpPr>
        <p:spPr>
          <a:xfrm>
            <a:off x="10156234" y="1143241"/>
            <a:ext cx="18455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PT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 Neue" panose="02000503000000020004" pitchFamily="2" charset="0"/>
                <a:cs typeface="Helvetica Neue" panose="02000503000000020004" pitchFamily="2" charset="0"/>
              </a:rPr>
              <a:t>Rede com nós proporcionais de acordo com seu </a:t>
            </a:r>
            <a:r>
              <a:rPr lang="pt-PT" b="1" i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 Neue" panose="02000503000000020004" pitchFamily="2" charset="0"/>
                <a:cs typeface="Helvetica Neue" panose="02000503000000020004" pitchFamily="2" charset="0"/>
              </a:rPr>
              <a:t>degree</a:t>
            </a:r>
            <a:r>
              <a:rPr lang="pt-PT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 Neue" panose="02000503000000020004" pitchFamily="2" charset="0"/>
                <a:cs typeface="Helvetica Neue" panose="02000503000000020004" pitchFamily="2" charset="0"/>
              </a:rPr>
              <a:t> e por região.</a:t>
            </a:r>
            <a:endParaRPr lang="en-US" b="1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346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45917-C7C3-5E41-BF2A-BD3E887AC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1725876"/>
            <a:ext cx="8361229" cy="2098226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Breve </a:t>
            </a:r>
            <a:r>
              <a:rPr lang="en-US" sz="4800" dirty="0" err="1"/>
              <a:t>introdução</a:t>
            </a:r>
            <a:r>
              <a:rPr lang="en-US" sz="4800" dirty="0"/>
              <a:t> </a:t>
            </a:r>
            <a:r>
              <a:rPr lang="en-US" sz="4800" dirty="0" err="1"/>
              <a:t>à</a:t>
            </a:r>
            <a:r>
              <a:rPr lang="en-US" sz="4800" dirty="0"/>
              <a:t> </a:t>
            </a:r>
            <a:r>
              <a:rPr lang="en-US" sz="4800" dirty="0" err="1"/>
              <a:t>Análise</a:t>
            </a:r>
            <a:r>
              <a:rPr lang="en-US" sz="4800" dirty="0"/>
              <a:t> de Redes </a:t>
            </a:r>
            <a:r>
              <a:rPr lang="en-US" sz="4800" dirty="0" err="1"/>
              <a:t>Sociais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799259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fficeArt object">
            <a:extLst>
              <a:ext uri="{FF2B5EF4-FFF2-40B4-BE49-F238E27FC236}">
                <a16:creationId xmlns:a16="http://schemas.microsoft.com/office/drawing/2014/main" id="{609F77F9-EFAA-C845-BFC6-5D99EFA78560}"/>
              </a:ext>
            </a:extLst>
          </p:cNvPr>
          <p:cNvGrpSpPr/>
          <p:nvPr/>
        </p:nvGrpSpPr>
        <p:grpSpPr>
          <a:xfrm>
            <a:off x="716280" y="304801"/>
            <a:ext cx="11140440" cy="6553199"/>
            <a:chOff x="0" y="0"/>
            <a:chExt cx="5450657" cy="2936751"/>
          </a:xfrm>
        </p:grpSpPr>
        <p:pic>
          <p:nvPicPr>
            <p:cNvPr id="5" name="Rede por Setor.jpg">
              <a:extLst>
                <a:ext uri="{FF2B5EF4-FFF2-40B4-BE49-F238E27FC236}">
                  <a16:creationId xmlns:a16="http://schemas.microsoft.com/office/drawing/2014/main" id="{1B652CAE-AAF7-9140-BE2D-6181450B3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494763" cy="24236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" name="Picture 5" descr="Picture 1">
              <a:extLst>
                <a:ext uri="{FF2B5EF4-FFF2-40B4-BE49-F238E27FC236}">
                  <a16:creationId xmlns:a16="http://schemas.microsoft.com/office/drawing/2014/main" id="{21482FC2-3595-674E-B863-FE4ADCAAD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61058" y="2318311"/>
              <a:ext cx="2089599" cy="6184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E866B94-5D1C-F941-B3D5-33D090AE281E}"/>
              </a:ext>
            </a:extLst>
          </p:cNvPr>
          <p:cNvSpPr txBox="1"/>
          <p:nvPr/>
        </p:nvSpPr>
        <p:spPr>
          <a:xfrm>
            <a:off x="10093496" y="899160"/>
            <a:ext cx="1763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Rede com nós proporcionais ao </a:t>
            </a:r>
            <a:r>
              <a:rPr lang="pt-PT" b="1" i="1" dirty="0" err="1"/>
              <a:t>degree</a:t>
            </a:r>
            <a:r>
              <a:rPr lang="pt-PT" b="1" dirty="0"/>
              <a:t> e por setor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5004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E5944-2B8B-0347-96F9-D081FA9D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715" y="285362"/>
            <a:ext cx="7994182" cy="74295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Medidas</a:t>
            </a:r>
            <a:r>
              <a:rPr lang="en-US" dirty="0"/>
              <a:t> de Indegree e Outdegree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ela">
            <a:extLst>
              <a:ext uri="{FF2B5EF4-FFF2-40B4-BE49-F238E27FC236}">
                <a16:creationId xmlns:a16="http://schemas.microsoft.com/office/drawing/2014/main" id="{146A5272-5326-5F47-BCA3-4AC0E12E0D70}"/>
              </a:ext>
            </a:extLst>
          </p:cNvPr>
          <p:cNvGraphicFramePr/>
          <p:nvPr/>
        </p:nvGraphicFramePr>
        <p:xfrm>
          <a:off x="897437" y="1167518"/>
          <a:ext cx="5044440" cy="5405120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1988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9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188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Quantidade de citações como parceiro</a:t>
                      </a:r>
                      <a:endParaRPr sz="1800" b="1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 dirty="0" err="1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Número</a:t>
                      </a:r>
                      <a:r>
                        <a:rPr sz="1800" dirty="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 de </a:t>
                      </a:r>
                      <a:r>
                        <a:rPr sz="1800" dirty="0" err="1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parceiros</a:t>
                      </a:r>
                      <a:r>
                        <a:rPr sz="1800" dirty="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 que </a:t>
                      </a:r>
                      <a:r>
                        <a:rPr sz="1800" dirty="0" err="1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receberam</a:t>
                      </a:r>
                      <a:r>
                        <a:rPr sz="1800" dirty="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 </a:t>
                      </a:r>
                      <a:r>
                        <a:rPr sz="1800" dirty="0" err="1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esse</a:t>
                      </a:r>
                      <a:r>
                        <a:rPr sz="1800" dirty="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 </a:t>
                      </a:r>
                      <a:r>
                        <a:rPr sz="1800" dirty="0" err="1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número</a:t>
                      </a:r>
                      <a:r>
                        <a:rPr sz="1800" dirty="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 de </a:t>
                      </a:r>
                      <a:r>
                        <a:rPr sz="1800" dirty="0" err="1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citações</a:t>
                      </a:r>
                      <a:endParaRPr sz="1800" b="1" dirty="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lang="pt-BR" sz="1800" b="1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</a:t>
                      </a:r>
                      <a:endParaRPr sz="1800" b="1" dirty="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10+citações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1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1,11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 dirty="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6-10 </a:t>
                      </a:r>
                      <a:r>
                        <a:rPr sz="1800" dirty="0" err="1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citações</a:t>
                      </a:r>
                      <a:endParaRPr sz="1800" dirty="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2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2,22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 dirty="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5 </a:t>
                      </a:r>
                      <a:r>
                        <a:rPr sz="1800" dirty="0" err="1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citações</a:t>
                      </a:r>
                      <a:endParaRPr sz="1800" dirty="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5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5,56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4 citações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4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4,44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3 citações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4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4,44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2 citações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19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21,11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1 citação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52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 dirty="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57,78</a:t>
                      </a:r>
                      <a:endParaRPr sz="1800" dirty="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254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Entrevistado não citados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3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3,33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715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Total de citações</a:t>
                      </a:r>
                      <a:endParaRPr sz="1800" b="1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90</a:t>
                      </a:r>
                      <a:endParaRPr sz="1800" b="1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 dirty="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100</a:t>
                      </a:r>
                      <a:endParaRPr sz="1800" b="1" dirty="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ela">
            <a:extLst>
              <a:ext uri="{FF2B5EF4-FFF2-40B4-BE49-F238E27FC236}">
                <a16:creationId xmlns:a16="http://schemas.microsoft.com/office/drawing/2014/main" id="{1AA47E9C-99C6-AF4A-AEE2-58E8EF4235D4}"/>
              </a:ext>
            </a:extLst>
          </p:cNvPr>
          <p:cNvGraphicFramePr/>
          <p:nvPr/>
        </p:nvGraphicFramePr>
        <p:xfrm>
          <a:off x="6794304" y="2500749"/>
          <a:ext cx="4696656" cy="4206240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1314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6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5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920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 dirty="0" err="1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Número</a:t>
                      </a:r>
                      <a:r>
                        <a:rPr sz="1800" dirty="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 de </a:t>
                      </a:r>
                      <a:r>
                        <a:rPr sz="1800" dirty="0" err="1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entrevistados</a:t>
                      </a:r>
                      <a:r>
                        <a:rPr sz="1800" dirty="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 </a:t>
                      </a:r>
                      <a:endParaRPr sz="1800" b="1" dirty="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 dirty="0" err="1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Quantidade</a:t>
                      </a:r>
                      <a:r>
                        <a:rPr sz="1800" dirty="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 de </a:t>
                      </a:r>
                      <a:r>
                        <a:rPr sz="1800" dirty="0" err="1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parceiros</a:t>
                      </a:r>
                      <a:r>
                        <a:rPr sz="1800" dirty="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 que </a:t>
                      </a:r>
                      <a:r>
                        <a:rPr sz="1800" dirty="0" err="1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cada</a:t>
                      </a:r>
                      <a:r>
                        <a:rPr sz="1800" dirty="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 </a:t>
                      </a:r>
                      <a:r>
                        <a:rPr sz="1800" dirty="0" err="1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entrevistado</a:t>
                      </a:r>
                      <a:r>
                        <a:rPr sz="1800" dirty="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 </a:t>
                      </a:r>
                      <a:r>
                        <a:rPr sz="1800" dirty="0" err="1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citou</a:t>
                      </a:r>
                      <a:endParaRPr sz="1800" b="1" dirty="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Percentual</a:t>
                      </a:r>
                      <a:endParaRPr sz="1800" b="1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3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6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5,36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4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5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7,14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12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4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21,43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18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3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32,14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12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2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21,43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6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1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10,71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1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0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1,79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715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56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0"/>
                        </a:spcBef>
                        <a:buSzTx/>
                        <a:buNone/>
                        <a:defRPr sz="1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 dirty="0"/>
                    </a:p>
                  </a:txBody>
                  <a:tcPr marL="50800" marR="50800" marT="50800" marB="5080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800" dirty="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rPr>
                        <a:t>100</a:t>
                      </a:r>
                      <a:endParaRPr sz="1800" dirty="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4A0D67E9-29F2-A842-9A97-FE580251C165}"/>
              </a:ext>
            </a:extLst>
          </p:cNvPr>
          <p:cNvGrpSpPr/>
          <p:nvPr/>
        </p:nvGrpSpPr>
        <p:grpSpPr>
          <a:xfrm>
            <a:off x="8875130" y="256045"/>
            <a:ext cx="3215640" cy="1871840"/>
            <a:chOff x="5085663" y="3671636"/>
            <a:chExt cx="4088817" cy="2930319"/>
          </a:xfrm>
        </p:grpSpPr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AF56EB9D-D439-BC4A-A15B-007A74CA0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85663" y="3671636"/>
              <a:ext cx="4088817" cy="2930319"/>
            </a:xfrm>
            <a:prstGeom prst="rect">
              <a:avLst/>
            </a:prstGeom>
          </p:spPr>
        </p:pic>
        <p:sp>
          <p:nvSpPr>
            <p:cNvPr id="6" name="A maioria (82%, N = 74) dos parceiros foi indicada por outro no máximo duas vezes, sendo que três dos entrevistados não foram citados nenhuma vez por outros (indegree)…">
              <a:extLst>
                <a:ext uri="{FF2B5EF4-FFF2-40B4-BE49-F238E27FC236}">
                  <a16:creationId xmlns:a16="http://schemas.microsoft.com/office/drawing/2014/main" id="{C268281B-5CD4-D944-8562-05343B282EA6}"/>
                </a:ext>
              </a:extLst>
            </p:cNvPr>
            <p:cNvSpPr txBox="1"/>
            <p:nvPr/>
          </p:nvSpPr>
          <p:spPr>
            <a:xfrm>
              <a:off x="6130955" y="4255345"/>
              <a:ext cx="1851660" cy="16863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defTabSz="457200">
                <a:spcBef>
                  <a:spcPts val="0"/>
                </a:spcBef>
                <a:defRPr sz="1600">
                  <a:uFill>
                    <a:solidFill>
                      <a:srgbClr val="000000"/>
                    </a:solidFill>
                  </a:uFill>
                </a:defRPr>
              </a:pPr>
              <a:r>
                <a:rPr lang="pt-BR" dirty="0"/>
                <a:t>N</a:t>
              </a:r>
              <a:r>
                <a:rPr dirty="0" err="1"/>
                <a:t>ão</a:t>
              </a:r>
              <a:r>
                <a:rPr dirty="0"/>
                <a:t> se </a:t>
              </a:r>
              <a:r>
                <a:rPr dirty="0" err="1"/>
                <a:t>aproveita</a:t>
              </a:r>
              <a:r>
                <a:rPr dirty="0"/>
                <a:t> o </a:t>
              </a:r>
              <a:r>
                <a:rPr dirty="0" err="1"/>
                <a:t>potencial</a:t>
              </a:r>
              <a:r>
                <a:rPr dirty="0"/>
                <a:t> de </a:t>
              </a:r>
              <a:r>
                <a:rPr dirty="0" err="1"/>
                <a:t>conexões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8000088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A2A83-39C4-A142-AE2F-5BF24CB1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120" y="274320"/>
            <a:ext cx="9601200" cy="685800"/>
          </a:xfrm>
        </p:spPr>
        <p:txBody>
          <a:bodyPr>
            <a:noAutofit/>
          </a:bodyPr>
          <a:lstStyle/>
          <a:p>
            <a:r>
              <a:rPr lang="en-US" sz="2800" dirty="0" err="1"/>
              <a:t>Possibilidades</a:t>
            </a:r>
            <a:r>
              <a:rPr lang="en-US" sz="2800" dirty="0"/>
              <a:t> de </a:t>
            </a:r>
            <a:r>
              <a:rPr lang="en-US" sz="2800" dirty="0" err="1"/>
              <a:t>análise</a:t>
            </a:r>
            <a:r>
              <a:rPr lang="en-US" sz="2800" dirty="0"/>
              <a:t> (</a:t>
            </a:r>
            <a:r>
              <a:rPr lang="en-US" sz="2800" dirty="0" err="1"/>
              <a:t>triangulação</a:t>
            </a:r>
            <a:r>
              <a:rPr lang="en-US" sz="2800" dirty="0"/>
              <a:t>)</a:t>
            </a:r>
            <a:br>
              <a:rPr lang="en-US" sz="2800" dirty="0"/>
            </a:br>
            <a:r>
              <a:rPr lang="en-US" sz="2800" dirty="0" err="1"/>
              <a:t>Porque</a:t>
            </a:r>
            <a:r>
              <a:rPr lang="en-US" sz="2800" dirty="0"/>
              <a:t> </a:t>
            </a:r>
            <a:r>
              <a:rPr lang="en-US" sz="2800" dirty="0" err="1"/>
              <a:t>alguns</a:t>
            </a:r>
            <a:r>
              <a:rPr lang="en-US" sz="2800" dirty="0"/>
              <a:t> </a:t>
            </a:r>
            <a:r>
              <a:rPr lang="en-US" sz="2800" dirty="0" err="1"/>
              <a:t>atores</a:t>
            </a:r>
            <a:r>
              <a:rPr lang="en-US" sz="2800" dirty="0"/>
              <a:t> </a:t>
            </a:r>
            <a:r>
              <a:rPr lang="en-US" sz="2800" dirty="0" err="1"/>
              <a:t>conectam</a:t>
            </a:r>
            <a:r>
              <a:rPr lang="en-US" sz="2800" dirty="0"/>
              <a:t> </a:t>
            </a:r>
            <a:r>
              <a:rPr lang="en-US" sz="2800" dirty="0" err="1"/>
              <a:t>mais</a:t>
            </a:r>
            <a:r>
              <a:rPr lang="en-US" sz="2800" dirty="0"/>
              <a:t> que outros?</a:t>
            </a:r>
            <a:br>
              <a:rPr lang="en-US" sz="2800" dirty="0"/>
            </a:br>
            <a:endParaRPr lang="en-US" sz="2800" dirty="0"/>
          </a:p>
        </p:txBody>
      </p:sp>
      <p:graphicFrame>
        <p:nvGraphicFramePr>
          <p:cNvPr id="5" name="Tabela">
            <a:extLst>
              <a:ext uri="{FF2B5EF4-FFF2-40B4-BE49-F238E27FC236}">
                <a16:creationId xmlns:a16="http://schemas.microsoft.com/office/drawing/2014/main" id="{55614B7B-CB9B-3B4D-82A4-9EBD670F73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2163425"/>
              </p:ext>
            </p:extLst>
          </p:nvPr>
        </p:nvGraphicFramePr>
        <p:xfrm>
          <a:off x="4419600" y="1417320"/>
          <a:ext cx="3855720" cy="4526282"/>
        </p:xfrm>
        <a:graphic>
          <a:graphicData uri="http://schemas.openxmlformats.org/drawingml/2006/table">
            <a:tbl>
              <a:tblPr firstRow="1" bandRow="1"/>
              <a:tblGrid>
                <a:gridCol w="963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3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035">
                <a:tc gridSpan="4"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000" b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b="1"/>
                        <a:t>Análise comparativa de “degree”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897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b="1" dirty="0" err="1"/>
                        <a:t>Questionário</a:t>
                      </a:r>
                      <a:endParaRPr sz="1400" b="1" dirty="0"/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12700"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b="1" dirty="0"/>
                        <a:t>Outdegree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12700"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b="1"/>
                        <a:t>Questionário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12700"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b="1"/>
                        <a:t>Indegree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035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Q33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solidFill>
                      <a:srgbClr val="88F94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6.000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Q33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solidFill>
                      <a:srgbClr val="88F94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40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12.000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035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Q09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solidFill>
                      <a:srgbClr val="88F94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6.000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Q07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9.000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035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Q25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solidFill>
                      <a:srgbClr val="88F94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6.000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Q43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6.000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035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Q34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5.000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Q09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solidFill>
                      <a:srgbClr val="88F94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5.000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035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Q19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5.000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Q25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solidFill>
                      <a:srgbClr val="88F94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5.000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035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Q17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5.000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Q02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solidFill>
                      <a:srgbClr val="88F94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5.000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035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Q03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5.000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Q44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solidFill>
                      <a:srgbClr val="88F94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5.000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035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Q02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solidFill>
                      <a:srgbClr val="88F94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4.000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Q56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5.000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035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Q44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solidFill>
                      <a:srgbClr val="88F94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4.000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Q23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4.000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  <a:miter lim="400000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7035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Q50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4.000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Q35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6350">
                      <a:solidFill>
                        <a:srgbClr val="000000"/>
                      </a:solidFill>
                      <a:prstDash val="sysDot"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0"/>
                        </a:spcBef>
                        <a:buSzTx/>
                        <a:buNone/>
                        <a:defRPr sz="1800"/>
                      </a:pPr>
                      <a:r>
                        <a:rPr sz="140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4.000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prstDash val="sysDot"/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FC18ED5-033A-1344-89A6-D221346D856E}"/>
              </a:ext>
            </a:extLst>
          </p:cNvPr>
          <p:cNvSpPr/>
          <p:nvPr/>
        </p:nvSpPr>
        <p:spPr>
          <a:xfrm>
            <a:off x="8839200" y="2438400"/>
            <a:ext cx="3230880" cy="310896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 i="1" dirty="0"/>
              <a:t>No último encontro </a:t>
            </a:r>
            <a:r>
              <a:rPr lang="pt-PT" sz="1600" dirty="0"/>
              <a:t>[da Rede GCP]</a:t>
            </a:r>
            <a:r>
              <a:rPr lang="pt-PT" sz="1600" i="1" dirty="0"/>
              <a:t> que eu participei, a própria gestora aqui do posto me procurou. Foi aberta, falou: “Eu soube das parcerias que tiveram; podemos continuar; vai lá fazer uma visita”. Eu sei que tem abertura. </a:t>
            </a:r>
            <a:r>
              <a:rPr lang="pt-PT" sz="1600" dirty="0"/>
              <a:t>(Q49, setor </a:t>
            </a:r>
            <a:r>
              <a:rPr lang="pt-PT" sz="1600" dirty="0" err="1"/>
              <a:t>Educaçã</a:t>
            </a:r>
            <a:r>
              <a:rPr lang="it-IT" sz="1600" dirty="0"/>
              <a:t>o, Regi</a:t>
            </a:r>
            <a:r>
              <a:rPr lang="pt-PT" sz="1600" dirty="0" err="1"/>
              <a:t>ã</a:t>
            </a:r>
            <a:r>
              <a:rPr lang="pt-BR" sz="1600" dirty="0"/>
              <a:t>o III)</a:t>
            </a:r>
            <a:endParaRPr lang="en-US" sz="16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BB638F5-2744-384B-B757-4445F1D88235}"/>
              </a:ext>
            </a:extLst>
          </p:cNvPr>
          <p:cNvSpPr/>
          <p:nvPr/>
        </p:nvSpPr>
        <p:spPr>
          <a:xfrm>
            <a:off x="320040" y="1402080"/>
            <a:ext cx="3749040" cy="51816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i="1" dirty="0"/>
              <a:t>O CREAS, ele não trabalha sozinho. Ele trabalha mesmo nessa Rede </a:t>
            </a:r>
            <a:r>
              <a:rPr lang="pt-PT" sz="1600" dirty="0"/>
              <a:t>[GCP]</a:t>
            </a:r>
            <a:r>
              <a:rPr lang="pt-PT" sz="1600" i="1" dirty="0"/>
              <a:t>, sempre fomentando a Rede ou buscando as ações da Rede para fortalecer junto às famílias. Então isso é muito importante que a gente sente uma vez por mês, uma vez a cada 50, a cada 60 dias para que a gente diga: “Olha, tem essas ações que são realizadas. Quais são as outras situações que a gente poderia vivenciar estar aplicando essas ações para poder fortalecer as famílias</a:t>
            </a:r>
            <a:r>
              <a:rPr lang="pt-BR" sz="1600" i="1" dirty="0"/>
              <a:t>?” </a:t>
            </a:r>
            <a:r>
              <a:rPr lang="pt-PT" sz="1600" dirty="0"/>
              <a:t>(Q09, setor </a:t>
            </a:r>
            <a:r>
              <a:rPr lang="pt-PT" sz="1600" dirty="0" err="1"/>
              <a:t>Assist</a:t>
            </a:r>
            <a:r>
              <a:rPr lang="fr-FR" sz="1600" dirty="0" err="1"/>
              <a:t>ê</a:t>
            </a:r>
            <a:r>
              <a:rPr lang="pt-PT" sz="1600" dirty="0" err="1"/>
              <a:t>ncia</a:t>
            </a:r>
            <a:r>
              <a:rPr lang="pt-PT" sz="1600" dirty="0"/>
              <a:t> Social, </a:t>
            </a:r>
            <a:r>
              <a:rPr lang="pt-PT" sz="1600" dirty="0" err="1"/>
              <a:t>Regiã</a:t>
            </a:r>
            <a:r>
              <a:rPr lang="pt-BR" sz="1600" dirty="0"/>
              <a:t>o IV)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7667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fficeArt object">
            <a:extLst>
              <a:ext uri="{FF2B5EF4-FFF2-40B4-BE49-F238E27FC236}">
                <a16:creationId xmlns:a16="http://schemas.microsoft.com/office/drawing/2014/main" id="{217874F7-A17E-4F45-8D74-2CE240D0CDA1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241136"/>
            <a:ext cx="10666061" cy="6375728"/>
            <a:chOff x="0" y="0"/>
            <a:chExt cx="6259757" cy="3741974"/>
          </a:xfrm>
        </p:grpSpPr>
        <p:pic>
          <p:nvPicPr>
            <p:cNvPr id="5" name="Rede Betweeness Setor.jpg">
              <a:extLst>
                <a:ext uri="{FF2B5EF4-FFF2-40B4-BE49-F238E27FC236}">
                  <a16:creationId xmlns:a16="http://schemas.microsoft.com/office/drawing/2014/main" id="{3E5F6900-70BF-2B45-B71C-1B25EF4C9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120057" cy="33000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" name="Picture 5" descr="Picture 1">
              <a:extLst>
                <a:ext uri="{FF2B5EF4-FFF2-40B4-BE49-F238E27FC236}">
                  <a16:creationId xmlns:a16="http://schemas.microsoft.com/office/drawing/2014/main" id="{4390D080-807C-D144-AD8B-580D5A0DD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0159" y="3123534"/>
              <a:ext cx="2089598" cy="6184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E7C7FD50-578A-D742-8219-87548BB0C313}"/>
              </a:ext>
            </a:extLst>
          </p:cNvPr>
          <p:cNvSpPr/>
          <p:nvPr/>
        </p:nvSpPr>
        <p:spPr>
          <a:xfrm>
            <a:off x="10428025" y="241136"/>
            <a:ext cx="16478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spc="-1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Rede com nós proporcionais na medida de </a:t>
            </a:r>
            <a:r>
              <a:rPr lang="pt-PT" b="1" spc="-1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Betweeness</a:t>
            </a:r>
            <a:r>
              <a:rPr lang="pt-PT" b="1" spc="-1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e atributo de setor</a:t>
            </a:r>
            <a:r>
              <a:rPr lang="pt-PT" b="1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53481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C7FD50-578A-D742-8219-87548BB0C313}"/>
              </a:ext>
            </a:extLst>
          </p:cNvPr>
          <p:cNvSpPr/>
          <p:nvPr/>
        </p:nvSpPr>
        <p:spPr>
          <a:xfrm>
            <a:off x="10428025" y="241136"/>
            <a:ext cx="16478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spc="-1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Rede com nós proporcionais na medida de </a:t>
            </a:r>
            <a:r>
              <a:rPr lang="pt-PT" b="1" spc="-1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Betweeness</a:t>
            </a:r>
            <a:r>
              <a:rPr lang="pt-PT" b="1" spc="-1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e atributo de região</a:t>
            </a:r>
            <a:endParaRPr lang="en-US" b="1" dirty="0"/>
          </a:p>
        </p:txBody>
      </p:sp>
      <p:grpSp>
        <p:nvGrpSpPr>
          <p:cNvPr id="8" name="officeArt object">
            <a:extLst>
              <a:ext uri="{FF2B5EF4-FFF2-40B4-BE49-F238E27FC236}">
                <a16:creationId xmlns:a16="http://schemas.microsoft.com/office/drawing/2014/main" id="{89C39669-4C98-604B-8039-7855502B6100}"/>
              </a:ext>
            </a:extLst>
          </p:cNvPr>
          <p:cNvGrpSpPr>
            <a:grpSpLocks noChangeAspect="1"/>
          </p:cNvGrpSpPr>
          <p:nvPr/>
        </p:nvGrpSpPr>
        <p:grpSpPr>
          <a:xfrm>
            <a:off x="116115" y="241136"/>
            <a:ext cx="10035576" cy="6616864"/>
            <a:chOff x="0" y="0"/>
            <a:chExt cx="6116321" cy="4033034"/>
          </a:xfrm>
        </p:grpSpPr>
        <p:pic>
          <p:nvPicPr>
            <p:cNvPr id="9" name="Rede Betweeness Regiao.jpg">
              <a:extLst>
                <a:ext uri="{FF2B5EF4-FFF2-40B4-BE49-F238E27FC236}">
                  <a16:creationId xmlns:a16="http://schemas.microsoft.com/office/drawing/2014/main" id="{6C671E6D-0783-DE4E-A52B-B0C02C076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116321" cy="32980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Picture 9" descr="Picture 2">
              <a:extLst>
                <a:ext uri="{FF2B5EF4-FFF2-40B4-BE49-F238E27FC236}">
                  <a16:creationId xmlns:a16="http://schemas.microsoft.com/office/drawing/2014/main" id="{D7761C35-76EC-D140-90C7-45C8C1713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6543" y="3237836"/>
              <a:ext cx="1614491" cy="795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1575542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7C404-92F7-E148-B262-6C3DE9BE6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Perguntas</a:t>
            </a:r>
            <a:r>
              <a:rPr lang="en-US" dirty="0"/>
              <a:t>/</a:t>
            </a:r>
            <a:r>
              <a:rPr lang="en-US" dirty="0" err="1"/>
              <a:t>Discussão</a:t>
            </a:r>
            <a:r>
              <a:rPr lang="en-US" dirty="0"/>
              <a:t>/</a:t>
            </a:r>
            <a:r>
              <a:rPr lang="en-US" dirty="0" err="1"/>
              <a:t>Reflexoes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18666-EB44-5045-B7F2-5B82D4647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224" y="1600200"/>
            <a:ext cx="7926388" cy="4162926"/>
          </a:xfrm>
        </p:spPr>
        <p:txBody>
          <a:bodyPr>
            <a:normAutofit/>
          </a:bodyPr>
          <a:lstStyle/>
          <a:p>
            <a:r>
              <a:rPr lang="en-US" sz="2400" dirty="0"/>
              <a:t>A ARS </a:t>
            </a:r>
            <a:r>
              <a:rPr lang="en-US" sz="2400" dirty="0" err="1"/>
              <a:t>seria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 ferramenta </a:t>
            </a:r>
            <a:r>
              <a:rPr lang="en-US" sz="2400" dirty="0" err="1"/>
              <a:t>útil</a:t>
            </a:r>
            <a:r>
              <a:rPr lang="en-US" sz="2400" dirty="0"/>
              <a:t> para o </a:t>
            </a:r>
            <a:r>
              <a:rPr lang="en-US" sz="2400" dirty="0" err="1"/>
              <a:t>seu</a:t>
            </a:r>
            <a:r>
              <a:rPr lang="en-US" sz="2400" dirty="0"/>
              <a:t> </a:t>
            </a:r>
            <a:r>
              <a:rPr lang="en-US" sz="2400" dirty="0" err="1"/>
              <a:t>contexto</a:t>
            </a:r>
            <a:r>
              <a:rPr lang="en-US" sz="2400" dirty="0"/>
              <a:t>?  De que </a:t>
            </a:r>
            <a:r>
              <a:rPr lang="en-US" sz="2400" dirty="0" err="1"/>
              <a:t>maneira</a:t>
            </a:r>
            <a:r>
              <a:rPr lang="en-US" sz="2400" dirty="0"/>
              <a:t>?</a:t>
            </a:r>
          </a:p>
          <a:p>
            <a:r>
              <a:rPr lang="en-US" sz="2400" dirty="0"/>
              <a:t>O que a ARS </a:t>
            </a:r>
            <a:r>
              <a:rPr lang="en-US" sz="2400" dirty="0" err="1"/>
              <a:t>poderia</a:t>
            </a:r>
            <a:r>
              <a:rPr lang="en-US" sz="2400" dirty="0"/>
              <a:t> </a:t>
            </a:r>
            <a:r>
              <a:rPr lang="en-US" sz="2400" dirty="0" err="1"/>
              <a:t>contribuir</a:t>
            </a:r>
            <a:r>
              <a:rPr lang="en-US" sz="2400" dirty="0"/>
              <a:t> para </a:t>
            </a:r>
            <a:r>
              <a:rPr lang="en-US" sz="2400" dirty="0" err="1"/>
              <a:t>compreender</a:t>
            </a:r>
            <a:r>
              <a:rPr lang="en-US" sz="2400" dirty="0"/>
              <a:t> as </a:t>
            </a:r>
            <a:r>
              <a:rPr lang="en-US" sz="2400" dirty="0" err="1"/>
              <a:t>suas</a:t>
            </a:r>
            <a:r>
              <a:rPr lang="en-US" sz="2400" dirty="0"/>
              <a:t> redes? </a:t>
            </a:r>
          </a:p>
          <a:p>
            <a:r>
              <a:rPr lang="en-US" sz="2400" dirty="0"/>
              <a:t>Que </a:t>
            </a:r>
            <a:r>
              <a:rPr lang="en-US" sz="2400" dirty="0" err="1"/>
              <a:t>pergunta</a:t>
            </a:r>
            <a:r>
              <a:rPr lang="en-US" sz="2400" dirty="0"/>
              <a:t>/</a:t>
            </a:r>
            <a:r>
              <a:rPr lang="en-US" sz="2400" dirty="0" err="1"/>
              <a:t>problema</a:t>
            </a:r>
            <a:r>
              <a:rPr lang="en-US" sz="2400" dirty="0"/>
              <a:t> </a:t>
            </a:r>
            <a:r>
              <a:rPr lang="en-US" sz="2400" dirty="0" err="1"/>
              <a:t>gostaria</a:t>
            </a:r>
            <a:r>
              <a:rPr lang="en-US" sz="2400" dirty="0"/>
              <a:t> de </a:t>
            </a:r>
            <a:r>
              <a:rPr lang="en-US" sz="2400" dirty="0" err="1"/>
              <a:t>explorar</a:t>
            </a:r>
            <a:r>
              <a:rPr lang="en-US" sz="2400" dirty="0"/>
              <a:t> a </a:t>
            </a:r>
            <a:r>
              <a:rPr lang="en-US" sz="2400" dirty="0" err="1"/>
              <a:t>partir</a:t>
            </a:r>
            <a:r>
              <a:rPr lang="en-US" sz="2400" dirty="0"/>
              <a:t> de </a:t>
            </a:r>
            <a:r>
              <a:rPr lang="en-US" sz="2400" dirty="0" err="1"/>
              <a:t>uma</a:t>
            </a:r>
            <a:r>
              <a:rPr lang="en-US" sz="2400" dirty="0"/>
              <a:t> ARS?</a:t>
            </a:r>
          </a:p>
          <a:p>
            <a:r>
              <a:rPr lang="en-US" sz="2400" dirty="0"/>
              <a:t>Como </a:t>
            </a:r>
            <a:r>
              <a:rPr lang="en-US" sz="2400" dirty="0" err="1"/>
              <a:t>utilizaria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resultados</a:t>
            </a:r>
            <a:r>
              <a:rPr lang="en-US" sz="2400" dirty="0"/>
              <a:t> de </a:t>
            </a:r>
            <a:r>
              <a:rPr lang="en-US" sz="2400" dirty="0" err="1"/>
              <a:t>uma</a:t>
            </a:r>
            <a:r>
              <a:rPr lang="en-US" sz="2400" dirty="0"/>
              <a:t> ARS no </a:t>
            </a:r>
            <a:r>
              <a:rPr lang="en-US" sz="2400" dirty="0" err="1"/>
              <a:t>seu</a:t>
            </a:r>
            <a:r>
              <a:rPr lang="en-US" sz="2400" dirty="0"/>
              <a:t> </a:t>
            </a:r>
            <a:r>
              <a:rPr lang="en-US" sz="2400" dirty="0" err="1"/>
              <a:t>trabalho</a:t>
            </a:r>
            <a:r>
              <a:rPr lang="en-US" sz="2400" dirty="0"/>
              <a:t>?</a:t>
            </a:r>
          </a:p>
          <a:p>
            <a:r>
              <a:rPr lang="en-US" sz="2400" dirty="0" err="1"/>
              <a:t>Outras</a:t>
            </a:r>
            <a:r>
              <a:rPr lang="en-US" sz="2400" dirty="0"/>
              <a:t> </a:t>
            </a:r>
            <a:r>
              <a:rPr lang="en-US" sz="2400" dirty="0" err="1"/>
              <a:t>perguntas</a:t>
            </a:r>
            <a:r>
              <a:rPr lang="en-US" sz="2400" dirty="0"/>
              <a:t> e </a:t>
            </a:r>
            <a:r>
              <a:rPr lang="en-US" sz="2400" dirty="0" err="1"/>
              <a:t>comentários</a:t>
            </a:r>
            <a:r>
              <a:rPr lang="en-US" sz="2400" dirty="0"/>
              <a:t>….</a:t>
            </a:r>
          </a:p>
        </p:txBody>
      </p:sp>
      <p:pic>
        <p:nvPicPr>
          <p:cNvPr id="4" name="pasted-image-filtered.png">
            <a:extLst>
              <a:ext uri="{FF2B5EF4-FFF2-40B4-BE49-F238E27FC236}">
                <a16:creationId xmlns:a16="http://schemas.microsoft.com/office/drawing/2014/main" id="{79D629EE-04B9-1D49-B3F7-75DA0E965F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1734" y="2543208"/>
            <a:ext cx="2299629" cy="224191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867092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44DED-802D-FD4A-809C-1ECA22D40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3840"/>
            <a:ext cx="9601200" cy="663498"/>
          </a:xfrm>
        </p:spPr>
        <p:txBody>
          <a:bodyPr>
            <a:normAutofit/>
          </a:bodyPr>
          <a:lstStyle/>
          <a:p>
            <a:r>
              <a:rPr lang="en-US" dirty="0" err="1"/>
              <a:t>Principais</a:t>
            </a:r>
            <a:r>
              <a:rPr lang="en-US" dirty="0"/>
              <a:t> </a:t>
            </a:r>
            <a:r>
              <a:rPr lang="en-US" dirty="0" err="1"/>
              <a:t>Referencias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9CDEF-30BE-D14D-998F-C175B0051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07338"/>
            <a:ext cx="10256520" cy="5706822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GON</a:t>
            </a:r>
            <a:r>
              <a:rPr lang="pt-PT" dirty="0"/>
              <a:t>ÇALVES, A. S.</a:t>
            </a:r>
            <a:r>
              <a:rPr lang="it-IT" dirty="0"/>
              <a:t>; GUAR</a:t>
            </a:r>
            <a:r>
              <a:rPr lang="pt-PT" dirty="0" err="1"/>
              <a:t>Á</a:t>
            </a:r>
            <a:r>
              <a:rPr lang="pt-PT" dirty="0"/>
              <a:t>, I. M. F. R. Redes de proteção social na comunidade. In: GUARÁ, I. M. F. R. </a:t>
            </a:r>
            <a:r>
              <a:rPr lang="pt-PT" b="1" dirty="0"/>
              <a:t>Redes de proteção social</a:t>
            </a:r>
            <a:r>
              <a:rPr lang="pt-PT" dirty="0"/>
              <a:t>. São Paulo: Associação Fazendo </a:t>
            </a:r>
            <a:r>
              <a:rPr lang="pt-PT" dirty="0" err="1"/>
              <a:t>Hist</a:t>
            </a:r>
            <a:r>
              <a:rPr lang="pt-BR" dirty="0"/>
              <a:t>ó</a:t>
            </a:r>
            <a:r>
              <a:rPr lang="pt-PT" dirty="0"/>
              <a:t>ria; NECA, 2010.</a:t>
            </a:r>
          </a:p>
          <a:p>
            <a:r>
              <a:rPr lang="pt-PT" dirty="0"/>
              <a:t>GRANOVETTER, M. </a:t>
            </a:r>
            <a:r>
              <a:rPr lang="pt-PT" b="1" dirty="0" err="1"/>
              <a:t>The</a:t>
            </a:r>
            <a:r>
              <a:rPr lang="pt-PT" b="1" dirty="0"/>
              <a:t> </a:t>
            </a:r>
            <a:r>
              <a:rPr lang="pt-PT" b="1" dirty="0" err="1"/>
              <a:t>strength</a:t>
            </a:r>
            <a:r>
              <a:rPr lang="pt-PT" b="1" dirty="0"/>
              <a:t> </a:t>
            </a:r>
            <a:r>
              <a:rPr lang="pt-PT" b="1" dirty="0" err="1"/>
              <a:t>of</a:t>
            </a:r>
            <a:r>
              <a:rPr lang="pt-PT" b="1" dirty="0"/>
              <a:t> </a:t>
            </a:r>
            <a:r>
              <a:rPr lang="pt-PT" b="1" dirty="0" err="1"/>
              <a:t>weak</a:t>
            </a:r>
            <a:r>
              <a:rPr lang="pt-PT" b="1" dirty="0"/>
              <a:t> </a:t>
            </a:r>
            <a:r>
              <a:rPr lang="pt-PT" b="1" dirty="0" err="1"/>
              <a:t>ties</a:t>
            </a:r>
            <a:r>
              <a:rPr lang="pt-PT" b="1" dirty="0"/>
              <a:t>. </a:t>
            </a:r>
            <a:r>
              <a:rPr lang="en-US" dirty="0"/>
              <a:t>American Journal of Sociology, v. 78, n. 6, p. 1360-1380, </a:t>
            </a:r>
            <a:r>
              <a:rPr lang="en-US" dirty="0" err="1"/>
              <a:t>maio</a:t>
            </a:r>
            <a:r>
              <a:rPr lang="en-US" dirty="0"/>
              <a:t> 1973. </a:t>
            </a:r>
            <a:r>
              <a:rPr lang="pt-BR" dirty="0"/>
              <a:t>Disponível em: &lt;</a:t>
            </a:r>
            <a:r>
              <a:rPr lang="en-US" dirty="0"/>
              <a:t>https://</a:t>
            </a:r>
            <a:r>
              <a:rPr lang="en-US" dirty="0" err="1"/>
              <a:t>www.jstor.org</a:t>
            </a:r>
            <a:r>
              <a:rPr lang="en-US" dirty="0"/>
              <a:t>/stable/2776392?seq=1#metadata_info_tab_contents&gt;. </a:t>
            </a:r>
            <a:endParaRPr lang="pt-PT" dirty="0"/>
          </a:p>
          <a:p>
            <a:r>
              <a:rPr lang="pt-PT" dirty="0"/>
              <a:t>JUNQUEIRA, L. A. P.</a:t>
            </a:r>
            <a:r>
              <a:rPr lang="en-US" dirty="0"/>
              <a:t> </a:t>
            </a:r>
            <a:r>
              <a:rPr lang="en-US" dirty="0" err="1"/>
              <a:t>Intersetorialidade</a:t>
            </a:r>
            <a:r>
              <a:rPr lang="en-US" dirty="0"/>
              <a:t> e redes </a:t>
            </a:r>
            <a:r>
              <a:rPr lang="en-US" dirty="0" err="1"/>
              <a:t>sociais</a:t>
            </a:r>
            <a:r>
              <a:rPr lang="en-US" dirty="0"/>
              <a:t>. </a:t>
            </a:r>
            <a:r>
              <a:rPr lang="en-US" b="1" dirty="0" err="1"/>
              <a:t>Revista</a:t>
            </a:r>
            <a:r>
              <a:rPr lang="en-US" b="1" dirty="0"/>
              <a:t> de </a:t>
            </a:r>
            <a:r>
              <a:rPr lang="en-US" b="1" dirty="0" err="1"/>
              <a:t>Administração</a:t>
            </a:r>
            <a:r>
              <a:rPr lang="en-US" b="1" dirty="0"/>
              <a:t> </a:t>
            </a:r>
            <a:r>
              <a:rPr lang="en-US" b="1" dirty="0" err="1"/>
              <a:t>Pública</a:t>
            </a:r>
            <a:r>
              <a:rPr lang="en-US" dirty="0"/>
              <a:t>, Rio de Janeiro, v. 34, n. 6, p. 7 a 10, </a:t>
            </a:r>
            <a:r>
              <a:rPr lang="en-US" dirty="0" err="1"/>
              <a:t>jan.</a:t>
            </a:r>
            <a:r>
              <a:rPr lang="en-US" dirty="0"/>
              <a:t> 2000, p. 7-10. </a:t>
            </a:r>
            <a:r>
              <a:rPr lang="en-US" dirty="0" err="1"/>
              <a:t>Disponível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: </a:t>
            </a:r>
            <a:r>
              <a:rPr lang="pt-PT" dirty="0"/>
              <a:t>&lt;</a:t>
            </a:r>
            <a:r>
              <a:rPr lang="pt-PT" dirty="0">
                <a:hlinkClick r:id="rId2"/>
              </a:rPr>
              <a:t>http://bibliotecadigital.fgv.br/ojs/index.php/rap/article/view/7289</a:t>
            </a:r>
            <a:r>
              <a:rPr lang="pt-PT" dirty="0"/>
              <a:t>&gt;. </a:t>
            </a:r>
          </a:p>
          <a:p>
            <a:r>
              <a:rPr lang="pt-PT" dirty="0"/>
              <a:t>JUNQUEIRA</a:t>
            </a:r>
            <a:r>
              <a:rPr lang="it-IT" dirty="0"/>
              <a:t>, L. A. P.; </a:t>
            </a:r>
            <a:r>
              <a:rPr lang="en-US" dirty="0"/>
              <a:t>CORÁ,</a:t>
            </a:r>
            <a:r>
              <a:rPr lang="pt-PT" dirty="0"/>
              <a:t> M. A. J. (</a:t>
            </a:r>
            <a:r>
              <a:rPr lang="pt-PT" dirty="0" err="1"/>
              <a:t>Orgs</a:t>
            </a:r>
            <a:r>
              <a:rPr lang="pt-PT" dirty="0"/>
              <a:t>.). </a:t>
            </a:r>
            <a:r>
              <a:rPr lang="pt-PT" b="1" dirty="0"/>
              <a:t>Redes sociais e </a:t>
            </a:r>
            <a:r>
              <a:rPr lang="pt-PT" b="1" dirty="0" err="1"/>
              <a:t>intersetorialidade</a:t>
            </a:r>
            <a:r>
              <a:rPr lang="en-US" dirty="0"/>
              <a:t>. S</a:t>
            </a:r>
            <a:r>
              <a:rPr lang="pt-PT" dirty="0" err="1"/>
              <a:t>ão</a:t>
            </a:r>
            <a:r>
              <a:rPr lang="pt-PT" dirty="0"/>
              <a:t> Paulo: </a:t>
            </a:r>
            <a:r>
              <a:rPr lang="pt-PT" dirty="0" err="1"/>
              <a:t>Tiki</a:t>
            </a:r>
            <a:r>
              <a:rPr lang="pt-PT" dirty="0"/>
              <a:t> </a:t>
            </a:r>
            <a:r>
              <a:rPr lang="pt-PT" dirty="0" err="1"/>
              <a:t>Books</a:t>
            </a:r>
            <a:r>
              <a:rPr lang="pt-PT" dirty="0"/>
              <a:t>, 2016.</a:t>
            </a:r>
          </a:p>
          <a:p>
            <a:r>
              <a:rPr lang="de-DE" dirty="0"/>
              <a:t>MARTELETO, R. M. Ana</a:t>
            </a:r>
            <a:r>
              <a:rPr lang="pt-PT" dirty="0"/>
              <a:t>́lise de redes sociais: </a:t>
            </a:r>
            <a:r>
              <a:rPr lang="pt-PT" dirty="0" err="1"/>
              <a:t>aplicação</a:t>
            </a:r>
            <a:r>
              <a:rPr lang="pt-PT" dirty="0"/>
              <a:t> nos estudos de </a:t>
            </a:r>
            <a:r>
              <a:rPr lang="pt-PT" dirty="0" err="1"/>
              <a:t>transferência</a:t>
            </a:r>
            <a:r>
              <a:rPr lang="pt-PT" dirty="0"/>
              <a:t> da </a:t>
            </a:r>
            <a:r>
              <a:rPr lang="pt-PT" dirty="0" err="1"/>
              <a:t>informação</a:t>
            </a:r>
            <a:r>
              <a:rPr lang="pt-PT" dirty="0"/>
              <a:t>. </a:t>
            </a:r>
            <a:r>
              <a:rPr lang="pt-PT" b="1" dirty="0" err="1"/>
              <a:t>Ciência</a:t>
            </a:r>
            <a:r>
              <a:rPr lang="pt-PT" b="1" dirty="0"/>
              <a:t> da </a:t>
            </a:r>
            <a:r>
              <a:rPr lang="pt-PT" b="1" dirty="0" err="1"/>
              <a:t>Informação</a:t>
            </a:r>
            <a:r>
              <a:rPr lang="pt-PT" dirty="0"/>
              <a:t>, </a:t>
            </a:r>
            <a:r>
              <a:rPr lang="pt-PT" dirty="0" err="1"/>
              <a:t>Brasília</a:t>
            </a:r>
            <a:r>
              <a:rPr lang="pt-PT" dirty="0"/>
              <a:t>, v. 30, n. 1, p. 71-81, jan./abr. 2001</a:t>
            </a:r>
            <a:r>
              <a:rPr lang="de-DE" dirty="0"/>
              <a:t>. </a:t>
            </a:r>
            <a:r>
              <a:rPr lang="de-DE" dirty="0" err="1"/>
              <a:t>Disponível</a:t>
            </a:r>
            <a:r>
              <a:rPr lang="de-DE" dirty="0"/>
              <a:t> </a:t>
            </a:r>
            <a:r>
              <a:rPr lang="de-DE" dirty="0" err="1"/>
              <a:t>em</a:t>
            </a:r>
            <a:r>
              <a:rPr lang="de-DE" dirty="0"/>
              <a:t>: &lt;http://</a:t>
            </a:r>
            <a:r>
              <a:rPr lang="de-DE" dirty="0" err="1"/>
              <a:t>www.scielo.br</a:t>
            </a:r>
            <a:r>
              <a:rPr lang="de-DE" dirty="0"/>
              <a:t>/</a:t>
            </a:r>
            <a:r>
              <a:rPr lang="de-DE" dirty="0" err="1"/>
              <a:t>pdf</a:t>
            </a:r>
            <a:r>
              <a:rPr lang="de-DE" dirty="0"/>
              <a:t>/ci/v30n1/a09v30n1.pdf&gt;. </a:t>
            </a:r>
            <a:r>
              <a:rPr lang="de-DE" dirty="0" err="1"/>
              <a:t>Acesso</a:t>
            </a:r>
            <a:r>
              <a:rPr lang="de-DE" dirty="0"/>
              <a:t> </a:t>
            </a:r>
            <a:r>
              <a:rPr lang="de-DE" dirty="0" err="1"/>
              <a:t>em</a:t>
            </a:r>
            <a:r>
              <a:rPr lang="de-DE" dirty="0"/>
              <a:t>: 21 </a:t>
            </a:r>
            <a:r>
              <a:rPr lang="de-DE" dirty="0" err="1"/>
              <a:t>maio</a:t>
            </a:r>
            <a:r>
              <a:rPr lang="de-DE" dirty="0"/>
              <a:t> 2019.</a:t>
            </a:r>
          </a:p>
          <a:p>
            <a:r>
              <a:rPr lang="pt-PT" dirty="0"/>
              <a:t>PEREIRA, K. Y. L.; TEIXEIRA, S. M. Redes e </a:t>
            </a:r>
            <a:r>
              <a:rPr lang="pt-PT" dirty="0" err="1"/>
              <a:t>intersetorialidade</a:t>
            </a:r>
            <a:r>
              <a:rPr lang="pt-PT" dirty="0"/>
              <a:t> nas </a:t>
            </a:r>
            <a:r>
              <a:rPr lang="pt-PT" dirty="0" err="1"/>
              <a:t>políticas</a:t>
            </a:r>
            <a:r>
              <a:rPr lang="pt-PT" dirty="0"/>
              <a:t> sociais: </a:t>
            </a:r>
            <a:r>
              <a:rPr lang="pt-PT" dirty="0" err="1"/>
              <a:t>reflexões</a:t>
            </a:r>
            <a:r>
              <a:rPr lang="pt-PT" dirty="0"/>
              <a:t> sobre sua </a:t>
            </a:r>
            <a:r>
              <a:rPr lang="pt-PT" dirty="0" err="1"/>
              <a:t>concepção</a:t>
            </a:r>
            <a:r>
              <a:rPr lang="pt-PT" dirty="0"/>
              <a:t> na </a:t>
            </a:r>
            <a:r>
              <a:rPr lang="pt-PT" dirty="0" err="1"/>
              <a:t>política</a:t>
            </a:r>
            <a:r>
              <a:rPr lang="pt-PT" dirty="0"/>
              <a:t> de </a:t>
            </a:r>
            <a:r>
              <a:rPr lang="pt-PT" dirty="0" err="1"/>
              <a:t>assistência</a:t>
            </a:r>
            <a:r>
              <a:rPr lang="pt-PT" dirty="0"/>
              <a:t> social. </a:t>
            </a:r>
            <a:r>
              <a:rPr lang="pt-BR" b="1" dirty="0"/>
              <a:t>Textos &amp; Contextos</a:t>
            </a:r>
            <a:r>
              <a:rPr lang="pt-BR" dirty="0"/>
              <a:t>, Porto Alegre, v. 12, </a:t>
            </a:r>
            <a:r>
              <a:rPr lang="pt-BR" dirty="0" err="1"/>
              <a:t>n</a:t>
            </a:r>
            <a:r>
              <a:rPr lang="pt-BR" dirty="0"/>
              <a:t>. 1, p. 114-127, jan./jun. 2013. Disponível em: &lt;</a:t>
            </a:r>
            <a:r>
              <a:rPr lang="en-US" dirty="0"/>
              <a:t>http://</a:t>
            </a:r>
            <a:r>
              <a:rPr lang="en-US" dirty="0" err="1"/>
              <a:t>revistaseletronicas.pucrs.br</a:t>
            </a:r>
            <a:r>
              <a:rPr lang="en-US" dirty="0"/>
              <a:t>/</a:t>
            </a:r>
            <a:r>
              <a:rPr lang="en-US" dirty="0" err="1"/>
              <a:t>fass</a:t>
            </a:r>
            <a:r>
              <a:rPr lang="en-US" dirty="0"/>
              <a:t>/</a:t>
            </a:r>
            <a:r>
              <a:rPr lang="en-US" dirty="0" err="1"/>
              <a:t>ojs</a:t>
            </a:r>
            <a:r>
              <a:rPr lang="en-US" dirty="0"/>
              <a:t>/</a:t>
            </a:r>
            <a:r>
              <a:rPr lang="en-US" dirty="0" err="1"/>
              <a:t>index.php</a:t>
            </a:r>
            <a:r>
              <a:rPr lang="en-US" dirty="0"/>
              <a:t>/</a:t>
            </a:r>
            <a:r>
              <a:rPr lang="en-US" dirty="0" err="1"/>
              <a:t>fass</a:t>
            </a:r>
            <a:r>
              <a:rPr lang="en-US" dirty="0"/>
              <a:t>/article/view/12990/9619</a:t>
            </a:r>
            <a:r>
              <a:rPr lang="pt-BR" dirty="0"/>
              <a:t>&gt;. </a:t>
            </a:r>
            <a:endParaRPr lang="en-US" dirty="0"/>
          </a:p>
          <a:p>
            <a:r>
              <a:rPr lang="pt-PT" dirty="0"/>
              <a:t>VELÁZQUEZ-ÁLVAREZ, A. O.; AGUILAR-GALLEGOS, G. N. </a:t>
            </a:r>
            <a:r>
              <a:rPr lang="pt-PT" b="1" dirty="0"/>
              <a:t>Manual </a:t>
            </a:r>
            <a:r>
              <a:rPr lang="pt-PT" b="1" dirty="0" err="1"/>
              <a:t>introdutório</a:t>
            </a:r>
            <a:r>
              <a:rPr lang="pt-PT" b="1" dirty="0"/>
              <a:t> à </a:t>
            </a:r>
            <a:r>
              <a:rPr lang="pt-PT" b="1" dirty="0" err="1"/>
              <a:t>análise</a:t>
            </a:r>
            <a:r>
              <a:rPr lang="pt-PT" b="1" dirty="0"/>
              <a:t> de redes sociais</a:t>
            </a:r>
            <a:r>
              <a:rPr lang="pt-PT" dirty="0"/>
              <a:t>.  </a:t>
            </a:r>
            <a:r>
              <a:rPr lang="en-US" dirty="0"/>
              <a:t>Universidad </a:t>
            </a:r>
            <a:r>
              <a:rPr lang="en-US" dirty="0" err="1"/>
              <a:t>Autonoma</a:t>
            </a:r>
            <a:r>
              <a:rPr lang="en-US" dirty="0"/>
              <a:t> de Mexico: Mexico, 2005.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837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F7C8E-54B7-984C-AF18-57A2CC2E9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6539" y="1843088"/>
            <a:ext cx="4757736" cy="26146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/>
              <a:t>Obrigada</a:t>
            </a:r>
            <a:r>
              <a:rPr lang="en-US" sz="3600" dirty="0"/>
              <a:t>!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Cristina </a:t>
            </a:r>
            <a:r>
              <a:rPr lang="en-US" sz="3600" dirty="0" err="1"/>
              <a:t>Franceschini</a:t>
            </a:r>
            <a:endParaRPr lang="en-US" sz="3600" dirty="0"/>
          </a:p>
          <a:p>
            <a:pPr marL="0" indent="0" algn="ctr">
              <a:buNone/>
            </a:pPr>
            <a:r>
              <a:rPr lang="en-US" sz="2200" dirty="0">
                <a:hlinkClick r:id="rId2"/>
              </a:rPr>
              <a:t>Cris_franceschini@yahoo.com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officeArt object">
            <a:extLst>
              <a:ext uri="{FF2B5EF4-FFF2-40B4-BE49-F238E27FC236}">
                <a16:creationId xmlns:a16="http://schemas.microsoft.com/office/drawing/2014/main" id="{5E7BB738-F158-2C4C-A9BA-1CB6A943E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56" y="-5564"/>
            <a:ext cx="5148000" cy="686356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4010434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7132D-EC99-994A-8A1C-C93ABCC58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palavra</a:t>
            </a:r>
            <a:r>
              <a:rPr lang="en-US" dirty="0"/>
              <a:t> “rede” </a:t>
            </a:r>
            <a:r>
              <a:rPr lang="en-US" dirty="0" err="1"/>
              <a:t>remete</a:t>
            </a:r>
            <a:r>
              <a:rPr lang="en-US" dirty="0"/>
              <a:t> a </a:t>
            </a:r>
            <a:r>
              <a:rPr lang="en-US" dirty="0" err="1"/>
              <a:t>muitas</a:t>
            </a:r>
            <a:r>
              <a:rPr lang="en-US" dirty="0"/>
              <a:t> </a:t>
            </a:r>
            <a:r>
              <a:rPr lang="en-US" dirty="0" err="1"/>
              <a:t>coisas</a:t>
            </a:r>
            <a:r>
              <a:rPr lang="en-US" dirty="0"/>
              <a:t>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5EFA78-EBD6-D140-B140-9B5D97C59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136" y="1905000"/>
            <a:ext cx="2804160" cy="19937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91378E-8AAD-1F4D-A317-79F0B8351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297" y="1868900"/>
            <a:ext cx="2934977" cy="1826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84A6C8-5AED-AE42-ACBD-7758E259F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8099" y="4054573"/>
            <a:ext cx="2804160" cy="21793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64A152-ABC7-0045-9C00-B2E5D75540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114" y="4076051"/>
            <a:ext cx="2804160" cy="2321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387137-FD85-5C47-ACCE-79BF624B7B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7275" y="1845042"/>
            <a:ext cx="2593453" cy="21823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78D25E-E2E9-4542-9F19-664390EA85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7274" y="4076051"/>
            <a:ext cx="2593454" cy="22099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A86240-333D-C745-B7C0-97C5EAA59585}"/>
              </a:ext>
            </a:extLst>
          </p:cNvPr>
          <p:cNvSpPr txBox="1"/>
          <p:nvPr/>
        </p:nvSpPr>
        <p:spPr>
          <a:xfrm>
            <a:off x="1988136" y="6525126"/>
            <a:ext cx="10518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Imagens: Google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8ACE90-8B0B-654E-8BAB-11BB081BC1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7297" y="3998741"/>
            <a:ext cx="2934976" cy="232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7775B-AB35-C64D-942D-2D777A30D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Algumas</a:t>
            </a:r>
            <a:r>
              <a:rPr lang="en-US" dirty="0"/>
              <a:t> </a:t>
            </a:r>
            <a:r>
              <a:rPr lang="en-US" dirty="0" err="1"/>
              <a:t>características</a:t>
            </a:r>
            <a:r>
              <a:rPr lang="en-US" dirty="0"/>
              <a:t> de redes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4070B-91F0-1348-B33E-56C04BE8D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9589" y="1540188"/>
            <a:ext cx="9378736" cy="5041086"/>
          </a:xfrm>
        </p:spPr>
        <p:txBody>
          <a:bodyPr>
            <a:normAutofit lnSpcReduction="10000"/>
          </a:bodyPr>
          <a:lstStyle/>
          <a:p>
            <a:r>
              <a:rPr lang="pt-PT" dirty="0"/>
              <a:t>Nas ciências sociais, a ideia de rede está relacionada com a </a:t>
            </a:r>
            <a:r>
              <a:rPr lang="pt-PT" u="sng" dirty="0"/>
              <a:t>compreensão de relações sociais que se organizam como sistemas, estruturas, desenhos organizacionais ou coletividades </a:t>
            </a:r>
            <a:r>
              <a:rPr lang="pt-PT" dirty="0"/>
              <a:t>(JUNQUEIRA e CORÁ, 2016).  </a:t>
            </a:r>
          </a:p>
          <a:p>
            <a:r>
              <a:rPr lang="pt-PT" dirty="0"/>
              <a:t>Também são descritas como um </a:t>
            </a:r>
            <a:r>
              <a:rPr lang="pt-PT" u="sng" dirty="0"/>
              <a:t>conjunto de dispositivos ou serviços, ou como teias de vínculos, relações e significados</a:t>
            </a:r>
            <a:r>
              <a:rPr lang="pt-PT" dirty="0"/>
              <a:t> (PEREIRA e TEIXEIRA, 2013). </a:t>
            </a:r>
          </a:p>
          <a:p>
            <a:r>
              <a:rPr lang="pt-PT" u="sng" dirty="0"/>
              <a:t>Dimensões</a:t>
            </a:r>
            <a:r>
              <a:rPr lang="pt-PT" dirty="0"/>
              <a:t>: simbólicas, culturais, relacionais e históricas. </a:t>
            </a:r>
          </a:p>
          <a:p>
            <a:r>
              <a:rPr lang="pt-PT" dirty="0"/>
              <a:t>JUNQUEIRA (2000):  superposição e interconexão entre redes.</a:t>
            </a:r>
            <a:endParaRPr lang="en-US" dirty="0"/>
          </a:p>
          <a:p>
            <a:r>
              <a:rPr lang="pt-PT" u="sng" dirty="0"/>
              <a:t>Princípios e valores</a:t>
            </a:r>
            <a:r>
              <a:rPr lang="pt-PT" dirty="0"/>
              <a:t>: interação (cooperação, parceria, troca) corresponsabilidade, participação, legitimação, solidariedade.</a:t>
            </a:r>
          </a:p>
          <a:p>
            <a:r>
              <a:rPr lang="pt-PT" u="sng" dirty="0"/>
              <a:t>Na administração pública</a:t>
            </a:r>
            <a:r>
              <a:rPr lang="pt-PT" dirty="0"/>
              <a:t>:  melhorar a gestão, reduzir custos, aumentar a efetividade e o uso dos recursos, compartilhar informação, melhorar a qualidade dos serviços e dividir a responsabilidades pelo bem-estar social entre os vários setores que compõem a sociedade (PEREIRA e TEIXEIRA, 2013).</a:t>
            </a:r>
          </a:p>
          <a:p>
            <a:r>
              <a:rPr lang="pt-PT" u="sng" dirty="0"/>
              <a:t>Tipos de rede</a:t>
            </a:r>
            <a:r>
              <a:rPr lang="pt-PT" dirty="0"/>
              <a:t>:  redes primárias, redes sociocomunitárias; redes de movimentos sociais; redes setoriais públicas; redes de serviços privados; redes regionais e redes </a:t>
            </a:r>
            <a:r>
              <a:rPr lang="pt-PT" dirty="0" err="1"/>
              <a:t>intersetoriais</a:t>
            </a:r>
            <a:r>
              <a:rPr lang="pt-PT" dirty="0"/>
              <a:t> (GONÇALVES e GUARÁ, 2010).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500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99FF4-A431-5541-A5D9-E875C565A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Análise</a:t>
            </a:r>
            <a:r>
              <a:rPr lang="en-US" dirty="0"/>
              <a:t> de Redes </a:t>
            </a:r>
            <a:r>
              <a:rPr lang="en-US" dirty="0" err="1"/>
              <a:t>Sociais</a:t>
            </a:r>
            <a:r>
              <a:rPr lang="en-US" dirty="0"/>
              <a:t> (ARS)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E6112-6C25-CA44-B919-16B06E781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1493520"/>
            <a:ext cx="10713720" cy="4417702"/>
          </a:xfrm>
        </p:spPr>
        <p:txBody>
          <a:bodyPr>
            <a:noAutofit/>
          </a:bodyPr>
          <a:lstStyle/>
          <a:p>
            <a:r>
              <a:rPr lang="en-US" sz="1600" u="sng" dirty="0" err="1"/>
              <a:t>Metodologia</a:t>
            </a:r>
            <a:r>
              <a:rPr lang="en-US" sz="1600" u="sng" dirty="0"/>
              <a:t> </a:t>
            </a:r>
            <a:r>
              <a:rPr lang="en-US" sz="1600" u="sng" dirty="0" err="1"/>
              <a:t>voltada</a:t>
            </a:r>
            <a:r>
              <a:rPr lang="en-US" sz="1600" u="sng" dirty="0"/>
              <a:t> para o </a:t>
            </a:r>
            <a:r>
              <a:rPr lang="en-US" sz="1600" u="sng" dirty="0" err="1"/>
              <a:t>estudo</a:t>
            </a:r>
            <a:r>
              <a:rPr lang="en-US" sz="1600" u="sng" dirty="0"/>
              <a:t> das redes</a:t>
            </a:r>
            <a:r>
              <a:rPr lang="en-US" sz="1600" dirty="0"/>
              <a:t>:</a:t>
            </a:r>
          </a:p>
          <a:p>
            <a:pPr lvl="1"/>
            <a:r>
              <a:rPr lang="en-US" dirty="0" err="1"/>
              <a:t>Utiliza</a:t>
            </a:r>
            <a:r>
              <a:rPr lang="en-US" dirty="0"/>
              <a:t> dados </a:t>
            </a:r>
            <a:r>
              <a:rPr lang="en-US" dirty="0" err="1"/>
              <a:t>relacionais</a:t>
            </a:r>
            <a:r>
              <a:rPr lang="en-US" dirty="0"/>
              <a:t> e ferramentas de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topológica</a:t>
            </a:r>
            <a:r>
              <a:rPr lang="en-US" dirty="0"/>
              <a:t> (</a:t>
            </a:r>
            <a:r>
              <a:rPr lang="en-US" dirty="0" err="1"/>
              <a:t>uso</a:t>
            </a:r>
            <a:r>
              <a:rPr lang="en-US" dirty="0"/>
              <a:t> de </a:t>
            </a:r>
            <a:r>
              <a:rPr lang="en-US" dirty="0" err="1"/>
              <a:t>geometria</a:t>
            </a:r>
            <a:r>
              <a:rPr lang="en-US" dirty="0"/>
              <a:t> e </a:t>
            </a:r>
            <a:r>
              <a:rPr lang="en-US" dirty="0" err="1"/>
              <a:t>grafos</a:t>
            </a:r>
            <a:r>
              <a:rPr lang="en-US" dirty="0"/>
              <a:t>), </a:t>
            </a:r>
          </a:p>
          <a:p>
            <a:pPr lvl="1"/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criar</a:t>
            </a:r>
            <a:r>
              <a:rPr lang="en-US" dirty="0"/>
              <a:t> </a:t>
            </a:r>
            <a:r>
              <a:rPr lang="en-US" dirty="0" err="1"/>
              <a:t>representações</a:t>
            </a:r>
            <a:r>
              <a:rPr lang="en-US" dirty="0"/>
              <a:t> </a:t>
            </a:r>
            <a:r>
              <a:rPr lang="en-US" dirty="0" err="1"/>
              <a:t>visuais</a:t>
            </a:r>
            <a:r>
              <a:rPr lang="en-US" dirty="0"/>
              <a:t> de </a:t>
            </a:r>
            <a:r>
              <a:rPr lang="en-US" dirty="0" err="1"/>
              <a:t>processos</a:t>
            </a:r>
            <a:r>
              <a:rPr lang="en-US" dirty="0"/>
              <a:t> </a:t>
            </a:r>
            <a:r>
              <a:rPr lang="en-US" dirty="0" err="1"/>
              <a:t>sociais</a:t>
            </a:r>
            <a:endParaRPr lang="en-US" dirty="0"/>
          </a:p>
          <a:p>
            <a:pPr lvl="1"/>
            <a:r>
              <a:rPr lang="en-US" dirty="0" err="1"/>
              <a:t>Possibilita</a:t>
            </a:r>
            <a:r>
              <a:rPr lang="en-US" dirty="0"/>
              <a:t> </a:t>
            </a:r>
            <a:r>
              <a:rPr lang="en-US" dirty="0" err="1"/>
              <a:t>compreensão</a:t>
            </a:r>
            <a:r>
              <a:rPr lang="en-US" dirty="0"/>
              <a:t> de </a:t>
            </a:r>
            <a:r>
              <a:rPr lang="en-US" dirty="0" err="1"/>
              <a:t>estruturas</a:t>
            </a:r>
            <a:r>
              <a:rPr lang="en-US" dirty="0"/>
              <a:t> e </a:t>
            </a:r>
            <a:r>
              <a:rPr lang="en-US" dirty="0" err="1"/>
              <a:t>agentes</a:t>
            </a:r>
            <a:r>
              <a:rPr lang="en-US" dirty="0"/>
              <a:t> </a:t>
            </a:r>
            <a:r>
              <a:rPr lang="en-US" dirty="0" err="1"/>
              <a:t>sociais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produtos</a:t>
            </a:r>
            <a:r>
              <a:rPr lang="en-US" dirty="0"/>
              <a:t> que </a:t>
            </a:r>
            <a:r>
              <a:rPr lang="en-US" dirty="0" err="1"/>
              <a:t>emergem</a:t>
            </a:r>
            <a:r>
              <a:rPr lang="en-US" dirty="0"/>
              <a:t> </a:t>
            </a:r>
            <a:r>
              <a:rPr lang="en-US" dirty="0" err="1"/>
              <a:t>desses</a:t>
            </a:r>
            <a:r>
              <a:rPr lang="en-US" dirty="0"/>
              <a:t> </a:t>
            </a:r>
            <a:r>
              <a:rPr lang="en-US" dirty="0" err="1"/>
              <a:t>processos</a:t>
            </a:r>
            <a:r>
              <a:rPr lang="en-US" dirty="0"/>
              <a:t> </a:t>
            </a:r>
            <a:r>
              <a:rPr lang="en-US" dirty="0" err="1"/>
              <a:t>sociais</a:t>
            </a:r>
            <a:r>
              <a:rPr lang="en-US" dirty="0"/>
              <a:t> (HIGGINS e RIBEIRO, 2018). </a:t>
            </a:r>
          </a:p>
          <a:p>
            <a:pPr lvl="1"/>
            <a:r>
              <a:rPr lang="en-US" dirty="0" err="1"/>
              <a:t>Baseado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noção</a:t>
            </a:r>
            <a:r>
              <a:rPr lang="en-US" dirty="0"/>
              <a:t> de que </a:t>
            </a:r>
            <a:r>
              <a:rPr lang="en-US" u="sng" dirty="0"/>
              <a:t>f</a:t>
            </a:r>
            <a:r>
              <a:rPr lang="nl-NL" dirty="0" err="1"/>
              <a:t>eno</a:t>
            </a:r>
            <a:r>
              <a:rPr lang="en-US" dirty="0"/>
              <a:t>̂</a:t>
            </a:r>
            <a:r>
              <a:rPr lang="en-US" dirty="0" err="1"/>
              <a:t>menos</a:t>
            </a:r>
            <a:r>
              <a:rPr lang="en-US" dirty="0"/>
              <a:t> e </a:t>
            </a:r>
            <a:r>
              <a:rPr lang="en-US" dirty="0" err="1"/>
              <a:t>processos</a:t>
            </a:r>
            <a:r>
              <a:rPr lang="en-US" dirty="0"/>
              <a:t> </a:t>
            </a:r>
            <a:r>
              <a:rPr lang="en-US" dirty="0" err="1"/>
              <a:t>sociais</a:t>
            </a:r>
            <a:r>
              <a:rPr lang="en-US" dirty="0"/>
              <a:t> </a:t>
            </a:r>
            <a:r>
              <a:rPr lang="en-US" dirty="0" err="1"/>
              <a:t>podem</a:t>
            </a:r>
            <a:r>
              <a:rPr lang="en-US" dirty="0"/>
              <a:t> ser </a:t>
            </a:r>
            <a:r>
              <a:rPr lang="en-US" dirty="0" err="1"/>
              <a:t>analisados</a:t>
            </a:r>
            <a:r>
              <a:rPr lang="en-US" dirty="0"/>
              <a:t> a </a:t>
            </a:r>
            <a:r>
              <a:rPr lang="en-US" dirty="0" err="1"/>
              <a:t>partir</a:t>
            </a:r>
            <a:r>
              <a:rPr lang="en-US" dirty="0"/>
              <a:t> de </a:t>
            </a:r>
            <a:r>
              <a:rPr lang="it-IT" u="sng" dirty="0" err="1"/>
              <a:t>padro</a:t>
            </a:r>
            <a:r>
              <a:rPr lang="en-US" u="sng" dirty="0"/>
              <a:t>̃</a:t>
            </a:r>
            <a:r>
              <a:rPr lang="fr-FR" u="sng" dirty="0"/>
              <a:t>es de </a:t>
            </a:r>
            <a:r>
              <a:rPr lang="fr-FR" u="sng" dirty="0" err="1"/>
              <a:t>rela</a:t>
            </a:r>
            <a:r>
              <a:rPr lang="en-US" u="sng" dirty="0" err="1"/>
              <a:t>ções</a:t>
            </a:r>
            <a:r>
              <a:rPr lang="en-US" u="sng" dirty="0"/>
              <a:t> </a:t>
            </a:r>
            <a:r>
              <a:rPr lang="en-US" u="sng" dirty="0" err="1"/>
              <a:t>estabelecidas</a:t>
            </a:r>
            <a:r>
              <a:rPr lang="en-US" u="sng" dirty="0"/>
              <a:t> entre </a:t>
            </a:r>
            <a:r>
              <a:rPr lang="en-US" u="sng" dirty="0" err="1"/>
              <a:t>os</a:t>
            </a:r>
            <a:r>
              <a:rPr lang="en-US" u="sng" dirty="0"/>
              <a:t> </a:t>
            </a:r>
            <a:r>
              <a:rPr lang="en-US" u="sng" dirty="0" err="1"/>
              <a:t>atores</a:t>
            </a:r>
            <a:r>
              <a:rPr lang="en-US" u="sng" dirty="0"/>
              <a:t> da rede </a:t>
            </a:r>
            <a:r>
              <a:rPr lang="de-DE" dirty="0"/>
              <a:t>(MARTELETO, 2001). </a:t>
            </a:r>
          </a:p>
          <a:p>
            <a:r>
              <a:rPr lang="de-DE" sz="1600" u="sng" dirty="0" err="1"/>
              <a:t>Multidisciplinar</a:t>
            </a:r>
            <a:r>
              <a:rPr lang="de-DE" sz="1600" u="sng" dirty="0"/>
              <a:t> </a:t>
            </a:r>
            <a:r>
              <a:rPr lang="de-DE" sz="1600" u="sng" dirty="0" err="1"/>
              <a:t>e</a:t>
            </a:r>
            <a:r>
              <a:rPr lang="de-DE" sz="1600" u="sng" dirty="0"/>
              <a:t> </a:t>
            </a:r>
            <a:r>
              <a:rPr lang="de-DE" sz="1600" u="sng" dirty="0" err="1"/>
              <a:t>complementar</a:t>
            </a:r>
            <a:r>
              <a:rPr lang="de-DE" sz="1600" u="sng" dirty="0"/>
              <a:t>:</a:t>
            </a:r>
            <a:endParaRPr lang="en-US" sz="1600" dirty="0"/>
          </a:p>
          <a:p>
            <a:pPr lvl="1"/>
            <a:r>
              <a:rPr lang="en-US" dirty="0" err="1"/>
              <a:t>Usa</a:t>
            </a:r>
            <a:r>
              <a:rPr lang="en-US" dirty="0"/>
              <a:t> </a:t>
            </a:r>
            <a:r>
              <a:rPr lang="en-US" dirty="0" err="1"/>
              <a:t>elementos</a:t>
            </a:r>
            <a:r>
              <a:rPr lang="en-US" dirty="0"/>
              <a:t> da </a:t>
            </a:r>
            <a:r>
              <a:rPr lang="en-US" dirty="0" err="1"/>
              <a:t>sociologia</a:t>
            </a:r>
            <a:r>
              <a:rPr lang="en-US" dirty="0"/>
              <a:t>, </a:t>
            </a:r>
            <a:r>
              <a:rPr lang="en-US" dirty="0" err="1"/>
              <a:t>geometria</a:t>
            </a:r>
            <a:r>
              <a:rPr lang="en-US" dirty="0"/>
              <a:t>, </a:t>
            </a:r>
            <a:r>
              <a:rPr lang="en-US" dirty="0" err="1"/>
              <a:t>ciência</a:t>
            </a:r>
            <a:r>
              <a:rPr lang="en-US" dirty="0"/>
              <a:t> da </a:t>
            </a:r>
            <a:r>
              <a:rPr lang="en-US" dirty="0" err="1"/>
              <a:t>informação</a:t>
            </a:r>
            <a:endParaRPr lang="en-US" dirty="0"/>
          </a:p>
          <a:p>
            <a:pPr lvl="1"/>
            <a:r>
              <a:rPr lang="en-US" dirty="0" err="1"/>
              <a:t>Qualitativo</a:t>
            </a:r>
            <a:r>
              <a:rPr lang="en-US" dirty="0"/>
              <a:t>: </a:t>
            </a:r>
            <a:r>
              <a:rPr lang="en-US" dirty="0" err="1"/>
              <a:t>conceituar</a:t>
            </a:r>
            <a:r>
              <a:rPr lang="en-US" dirty="0"/>
              <a:t> e </a:t>
            </a:r>
            <a:r>
              <a:rPr lang="en-US" dirty="0" err="1"/>
              <a:t>compreender</a:t>
            </a:r>
            <a:r>
              <a:rPr lang="en-US" dirty="0"/>
              <a:t> a </a:t>
            </a:r>
            <a:r>
              <a:rPr lang="en-US" dirty="0" err="1"/>
              <a:t>complexidade</a:t>
            </a:r>
            <a:r>
              <a:rPr lang="en-US" dirty="0"/>
              <a:t> das redes a </a:t>
            </a:r>
            <a:r>
              <a:rPr lang="en-US" dirty="0" err="1"/>
              <a:t>partir</a:t>
            </a:r>
            <a:r>
              <a:rPr lang="en-US" dirty="0"/>
              <a:t> de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realidade</a:t>
            </a:r>
            <a:r>
              <a:rPr lang="en-US" dirty="0"/>
              <a:t> social e </a:t>
            </a:r>
            <a:r>
              <a:rPr lang="en-US" dirty="0" err="1"/>
              <a:t>seus</a:t>
            </a:r>
            <a:r>
              <a:rPr lang="en-US" dirty="0"/>
              <a:t> </a:t>
            </a:r>
            <a:r>
              <a:rPr lang="en-US" dirty="0" err="1"/>
              <a:t>atributos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Quantitativo</a:t>
            </a:r>
            <a:r>
              <a:rPr lang="en-US" dirty="0"/>
              <a:t>:  </a:t>
            </a:r>
            <a:r>
              <a:rPr lang="en-US" dirty="0" err="1"/>
              <a:t>modelos</a:t>
            </a:r>
            <a:r>
              <a:rPr lang="en-US" dirty="0"/>
              <a:t> e ferramentas </a:t>
            </a:r>
            <a:r>
              <a:rPr lang="en-US" dirty="0" err="1"/>
              <a:t>quantitativas</a:t>
            </a:r>
            <a:r>
              <a:rPr lang="en-US" dirty="0"/>
              <a:t>, para </a:t>
            </a:r>
            <a:r>
              <a:rPr lang="en-US" dirty="0" err="1"/>
              <a:t>compreender</a:t>
            </a:r>
            <a:r>
              <a:rPr lang="en-US" dirty="0"/>
              <a:t> as </a:t>
            </a:r>
            <a:r>
              <a:rPr lang="en-US" dirty="0" err="1"/>
              <a:t>estruturas</a:t>
            </a:r>
            <a:r>
              <a:rPr lang="en-US" dirty="0"/>
              <a:t> e </a:t>
            </a:r>
            <a:r>
              <a:rPr lang="en-US" dirty="0" err="1"/>
              <a:t>gerar</a:t>
            </a:r>
            <a:r>
              <a:rPr lang="en-US" dirty="0"/>
              <a:t> </a:t>
            </a:r>
            <a:r>
              <a:rPr lang="en-US" dirty="0" err="1"/>
              <a:t>modelos</a:t>
            </a:r>
            <a:endParaRPr lang="en-US" dirty="0"/>
          </a:p>
          <a:p>
            <a:r>
              <a:rPr lang="en-US" sz="1600" u="sng" dirty="0" err="1"/>
              <a:t>Não</a:t>
            </a:r>
            <a:r>
              <a:rPr lang="en-US" sz="1600" u="sng" dirty="0"/>
              <a:t> </a:t>
            </a:r>
            <a:r>
              <a:rPr lang="en-US" sz="1600" u="sng" dirty="0" err="1"/>
              <a:t>é</a:t>
            </a:r>
            <a:r>
              <a:rPr lang="en-US" sz="1600" u="sng" dirty="0"/>
              <a:t> </a:t>
            </a:r>
            <a:r>
              <a:rPr lang="en-US" sz="1600" u="sng" dirty="0" err="1"/>
              <a:t>teoricamente</a:t>
            </a:r>
            <a:r>
              <a:rPr lang="en-US" sz="1600" u="sng" dirty="0"/>
              <a:t> </a:t>
            </a:r>
            <a:r>
              <a:rPr lang="en-US" sz="1600" u="sng" dirty="0" err="1"/>
              <a:t>neutra</a:t>
            </a:r>
            <a:r>
              <a:rPr lang="en-US" sz="1600" dirty="0"/>
              <a:t>.  </a:t>
            </a:r>
            <a:r>
              <a:rPr lang="en-US" sz="1600" dirty="0" err="1"/>
              <a:t>interpretações</a:t>
            </a:r>
            <a:r>
              <a:rPr lang="en-US" sz="1600" dirty="0"/>
              <a:t> </a:t>
            </a:r>
            <a:r>
              <a:rPr lang="en-US" sz="1600" dirty="0" err="1"/>
              <a:t>sobre</a:t>
            </a:r>
            <a:r>
              <a:rPr lang="en-US" sz="1600" dirty="0"/>
              <a:t> o </a:t>
            </a:r>
            <a:r>
              <a:rPr lang="en-US" sz="1600" dirty="0" err="1"/>
              <a:t>marco</a:t>
            </a:r>
            <a:r>
              <a:rPr lang="en-US" sz="1600" dirty="0"/>
              <a:t> </a:t>
            </a:r>
            <a:r>
              <a:rPr lang="en-US" sz="1600" dirty="0" err="1"/>
              <a:t>teórico</a:t>
            </a:r>
            <a:r>
              <a:rPr lang="en-US" sz="1600" dirty="0"/>
              <a:t> e a </a:t>
            </a:r>
            <a:r>
              <a:rPr lang="en-US" sz="1600" dirty="0" err="1"/>
              <a:t>construção</a:t>
            </a:r>
            <a:r>
              <a:rPr lang="en-US" sz="1600" dirty="0"/>
              <a:t> do </a:t>
            </a:r>
            <a:r>
              <a:rPr lang="en-US" sz="1600" dirty="0" err="1"/>
              <a:t>problema</a:t>
            </a:r>
            <a:r>
              <a:rPr lang="en-US" sz="1600" dirty="0"/>
              <a:t> de </a:t>
            </a:r>
            <a:r>
              <a:rPr lang="en-US" sz="1600" dirty="0" err="1"/>
              <a:t>pesquisa</a:t>
            </a:r>
            <a:endParaRPr 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3579530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B81A5-74A8-9C48-B879-828CB5755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Caraterísticas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estrutura</a:t>
            </a:r>
            <a:r>
              <a:rPr lang="en-US" dirty="0"/>
              <a:t> de rede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25884-FF68-C94D-A5E2-27467B93D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88" y="1905000"/>
            <a:ext cx="6229935" cy="37776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ARS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compreender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padrões</a:t>
            </a:r>
            <a:r>
              <a:rPr lang="en-US" dirty="0"/>
              <a:t> de </a:t>
            </a:r>
            <a:r>
              <a:rPr lang="en-US" dirty="0" err="1"/>
              <a:t>relacionamento</a:t>
            </a:r>
            <a:r>
              <a:rPr lang="en-US" dirty="0"/>
              <a:t> entre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nós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rede</a:t>
            </a:r>
          </a:p>
          <a:p>
            <a:pPr lvl="1"/>
            <a:r>
              <a:rPr lang="en-US" dirty="0" err="1"/>
              <a:t>fenômenos</a:t>
            </a:r>
            <a:r>
              <a:rPr lang="en-US" dirty="0"/>
              <a:t> e </a:t>
            </a:r>
            <a:r>
              <a:rPr lang="en-US" dirty="0" err="1"/>
              <a:t>processos</a:t>
            </a:r>
            <a:r>
              <a:rPr lang="en-US" dirty="0"/>
              <a:t> </a:t>
            </a:r>
            <a:r>
              <a:rPr lang="en-US" dirty="0" err="1"/>
              <a:t>sociais</a:t>
            </a:r>
            <a:r>
              <a:rPr lang="en-US" dirty="0"/>
              <a:t> a </a:t>
            </a:r>
            <a:r>
              <a:rPr lang="en-US" dirty="0" err="1"/>
              <a:t>partir</a:t>
            </a:r>
            <a:r>
              <a:rPr lang="en-US" dirty="0"/>
              <a:t> da </a:t>
            </a:r>
            <a:r>
              <a:rPr lang="en-US" dirty="0" err="1"/>
              <a:t>visualizaça</a:t>
            </a:r>
            <a:r>
              <a:rPr lang="en-US" dirty="0"/>
              <a:t>̃</a:t>
            </a:r>
            <a:r>
              <a:rPr lang="it-IT" dirty="0"/>
              <a:t>o e da </a:t>
            </a:r>
            <a:r>
              <a:rPr lang="it-IT" dirty="0" err="1"/>
              <a:t>representac</a:t>
            </a:r>
            <a:r>
              <a:rPr lang="en-US" dirty="0"/>
              <a:t>̧</a:t>
            </a:r>
            <a:r>
              <a:rPr lang="en-US" dirty="0" err="1"/>
              <a:t>ão</a:t>
            </a:r>
            <a:r>
              <a:rPr lang="en-US" dirty="0"/>
              <a:t> </a:t>
            </a:r>
            <a:r>
              <a:rPr lang="en-US" dirty="0" err="1"/>
              <a:t>gráfica</a:t>
            </a:r>
            <a:r>
              <a:rPr lang="en-US" dirty="0"/>
              <a:t> das </a:t>
            </a:r>
            <a:r>
              <a:rPr lang="en-US" dirty="0" err="1"/>
              <a:t>estruturas</a:t>
            </a:r>
            <a:r>
              <a:rPr lang="en-US" dirty="0"/>
              <a:t> que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compõem</a:t>
            </a:r>
            <a:r>
              <a:rPr lang="en-US" dirty="0"/>
              <a:t> </a:t>
            </a:r>
          </a:p>
          <a:p>
            <a:r>
              <a:rPr lang="en-US" u="sng" dirty="0" err="1"/>
              <a:t>Aspectos</a:t>
            </a:r>
            <a:r>
              <a:rPr lang="en-US" u="sng" dirty="0"/>
              <a:t> </a:t>
            </a:r>
            <a:r>
              <a:rPr lang="en-US" u="sng" dirty="0" err="1"/>
              <a:t>fundamentais</a:t>
            </a:r>
            <a:r>
              <a:rPr lang="en-US" u="sng" dirty="0"/>
              <a:t>:</a:t>
            </a:r>
          </a:p>
          <a:p>
            <a:pPr lvl="1"/>
            <a:r>
              <a:rPr lang="en-US" dirty="0" err="1"/>
              <a:t>Nós</a:t>
            </a:r>
            <a:r>
              <a:rPr lang="en-US" dirty="0"/>
              <a:t> (</a:t>
            </a:r>
            <a:r>
              <a:rPr lang="en-US" dirty="0" err="1"/>
              <a:t>ator</a:t>
            </a:r>
            <a:r>
              <a:rPr lang="en-US" dirty="0"/>
              <a:t>): </a:t>
            </a:r>
            <a:r>
              <a:rPr lang="en-US" dirty="0" err="1"/>
              <a:t>unidade</a:t>
            </a:r>
            <a:r>
              <a:rPr lang="en-US" dirty="0"/>
              <a:t> </a:t>
            </a:r>
            <a:r>
              <a:rPr lang="en-US" dirty="0" err="1"/>
              <a:t>discreta</a:t>
            </a:r>
            <a:r>
              <a:rPr lang="en-US" dirty="0"/>
              <a:t> que </a:t>
            </a:r>
            <a:r>
              <a:rPr lang="en-US" dirty="0" err="1"/>
              <a:t>possui</a:t>
            </a:r>
            <a:r>
              <a:rPr lang="en-US" dirty="0"/>
              <a:t> </a:t>
            </a:r>
            <a:r>
              <a:rPr lang="en-US" dirty="0" err="1"/>
              <a:t>atributos</a:t>
            </a:r>
            <a:r>
              <a:rPr lang="en-US" dirty="0"/>
              <a:t> </a:t>
            </a:r>
            <a:r>
              <a:rPr lang="en-US" dirty="0" err="1"/>
              <a:t>específicos</a:t>
            </a:r>
            <a:r>
              <a:rPr lang="en-US" dirty="0"/>
              <a:t> e </a:t>
            </a:r>
            <a:r>
              <a:rPr lang="en-US" dirty="0" err="1"/>
              <a:t>identificáveis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Laços</a:t>
            </a:r>
            <a:r>
              <a:rPr lang="en-US" dirty="0"/>
              <a:t>: </a:t>
            </a:r>
            <a:r>
              <a:rPr lang="en-US" dirty="0" err="1"/>
              <a:t>relações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vínculos</a:t>
            </a:r>
            <a:r>
              <a:rPr lang="en-US" dirty="0"/>
              <a:t> entre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nós</a:t>
            </a:r>
            <a:r>
              <a:rPr lang="en-US" dirty="0"/>
              <a:t> (</a:t>
            </a:r>
            <a:r>
              <a:rPr lang="en-US" dirty="0" err="1"/>
              <a:t>relacionadas</a:t>
            </a:r>
            <a:r>
              <a:rPr lang="en-US" dirty="0"/>
              <a:t> com a </a:t>
            </a:r>
            <a:r>
              <a:rPr lang="en-US" dirty="0" err="1"/>
              <a:t>natureza</a:t>
            </a:r>
            <a:r>
              <a:rPr lang="en-US" dirty="0"/>
              <a:t>, a </a:t>
            </a:r>
            <a:r>
              <a:rPr lang="en-US" dirty="0" err="1"/>
              <a:t>intensidade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o </a:t>
            </a:r>
            <a:r>
              <a:rPr lang="en-US" dirty="0" err="1"/>
              <a:t>sentido</a:t>
            </a:r>
            <a:r>
              <a:rPr lang="en-US" dirty="0"/>
              <a:t> do </a:t>
            </a:r>
            <a:r>
              <a:rPr lang="en-US" dirty="0" err="1"/>
              <a:t>vínculo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Atributos</a:t>
            </a:r>
            <a:r>
              <a:rPr lang="en-US" dirty="0"/>
              <a:t>: </a:t>
            </a:r>
            <a:r>
              <a:rPr lang="en-US" dirty="0" err="1"/>
              <a:t>características</a:t>
            </a:r>
            <a:r>
              <a:rPr lang="en-US" dirty="0"/>
              <a:t> dos </a:t>
            </a:r>
            <a:r>
              <a:rPr lang="en-US" dirty="0" err="1"/>
              <a:t>nós</a:t>
            </a:r>
            <a:r>
              <a:rPr lang="en-US" dirty="0"/>
              <a:t> (</a:t>
            </a:r>
            <a:r>
              <a:rPr lang="en-US" dirty="0" err="1"/>
              <a:t>setor</a:t>
            </a:r>
            <a:r>
              <a:rPr lang="en-US" dirty="0"/>
              <a:t>, </a:t>
            </a:r>
            <a:r>
              <a:rPr lang="en-US" dirty="0" err="1"/>
              <a:t>região</a:t>
            </a:r>
            <a:r>
              <a:rPr lang="en-US" dirty="0"/>
              <a:t>, </a:t>
            </a:r>
            <a:r>
              <a:rPr lang="en-US" dirty="0" err="1"/>
              <a:t>gênero</a:t>
            </a:r>
            <a:r>
              <a:rPr lang="en-US" dirty="0"/>
              <a:t>, </a:t>
            </a:r>
            <a:r>
              <a:rPr lang="en-US" dirty="0" err="1"/>
              <a:t>profissão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5AC2060A-E26A-CD41-A3FB-F55637F7F1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510020" y="2145632"/>
            <a:ext cx="5514340" cy="340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41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9D2DB-BFFA-D949-9D54-249D3AD9D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Precursores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9ABB2-E3B6-1B42-B021-85A7B94E2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6384" y="1763054"/>
            <a:ext cx="4130646" cy="4470836"/>
          </a:xfrm>
        </p:spPr>
        <p:txBody>
          <a:bodyPr>
            <a:normAutofit/>
          </a:bodyPr>
          <a:lstStyle/>
          <a:p>
            <a:r>
              <a:rPr lang="en-US" sz="2000" dirty="0" err="1"/>
              <a:t>Estudos</a:t>
            </a:r>
            <a:r>
              <a:rPr lang="en-US" sz="2000" dirty="0"/>
              <a:t> de </a:t>
            </a:r>
            <a:r>
              <a:rPr lang="en-US" sz="2000" u="sng" dirty="0"/>
              <a:t>Georg Simmel </a:t>
            </a:r>
            <a:r>
              <a:rPr lang="en-US" sz="2000" dirty="0" err="1"/>
              <a:t>sobre</a:t>
            </a:r>
            <a:r>
              <a:rPr lang="en-US" sz="2000" dirty="0"/>
              <a:t> </a:t>
            </a:r>
            <a:r>
              <a:rPr lang="en-US" sz="2000" dirty="0" err="1"/>
              <a:t>interação</a:t>
            </a:r>
            <a:r>
              <a:rPr lang="en-US" sz="2000" dirty="0"/>
              <a:t> e a </a:t>
            </a:r>
            <a:r>
              <a:rPr lang="en-US" sz="2000" dirty="0" err="1"/>
              <a:t>reciprocidade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sociedade</a:t>
            </a:r>
            <a:r>
              <a:rPr lang="en-US" sz="2000" dirty="0"/>
              <a:t>. “</a:t>
            </a:r>
            <a:r>
              <a:rPr lang="en-US" sz="2000" dirty="0" err="1"/>
              <a:t>s</a:t>
            </a:r>
            <a:r>
              <a:rPr lang="en-US" sz="2000" i="1" dirty="0" err="1"/>
              <a:t>ociedade</a:t>
            </a:r>
            <a:r>
              <a:rPr lang="en-US" sz="2000" i="1" dirty="0"/>
              <a:t> </a:t>
            </a:r>
            <a:r>
              <a:rPr lang="en-US" sz="2000" dirty="0" err="1"/>
              <a:t>é</a:t>
            </a:r>
            <a:r>
              <a:rPr lang="en-US" sz="2000" dirty="0"/>
              <a:t> </a:t>
            </a:r>
            <a:r>
              <a:rPr lang="en-US" sz="2000" dirty="0" err="1"/>
              <a:t>simplesmente</a:t>
            </a:r>
            <a:r>
              <a:rPr lang="en-US" sz="2000" dirty="0"/>
              <a:t> o </a:t>
            </a:r>
            <a:r>
              <a:rPr lang="en-US" sz="2000" dirty="0" err="1"/>
              <a:t>nome</a:t>
            </a:r>
            <a:r>
              <a:rPr lang="en-US" sz="2000" dirty="0"/>
              <a:t> para um </a:t>
            </a:r>
            <a:r>
              <a:rPr lang="en-US" sz="2000" dirty="0" err="1"/>
              <a:t>número</a:t>
            </a:r>
            <a:r>
              <a:rPr lang="en-US" sz="2000" dirty="0"/>
              <a:t> de </a:t>
            </a:r>
            <a:r>
              <a:rPr lang="en-US" sz="2000" dirty="0" err="1"/>
              <a:t>indivíduos</a:t>
            </a:r>
            <a:r>
              <a:rPr lang="en-US" sz="2000" dirty="0"/>
              <a:t> </a:t>
            </a:r>
            <a:r>
              <a:rPr lang="en-US" sz="2000" dirty="0" err="1"/>
              <a:t>conectados</a:t>
            </a:r>
            <a:r>
              <a:rPr lang="en-US" sz="2000" dirty="0"/>
              <a:t> por </a:t>
            </a:r>
            <a:r>
              <a:rPr lang="en-US" sz="2000" dirty="0" err="1"/>
              <a:t>interação</a:t>
            </a:r>
            <a:r>
              <a:rPr lang="en-US" sz="2000" dirty="0"/>
              <a:t>”</a:t>
            </a:r>
          </a:p>
          <a:p>
            <a:r>
              <a:rPr lang="en-US" sz="2000" u="sng" dirty="0" err="1"/>
              <a:t>Granovetter</a:t>
            </a:r>
            <a:r>
              <a:rPr lang="en-US" sz="2000" dirty="0"/>
              <a:t>: </a:t>
            </a:r>
            <a:r>
              <a:rPr lang="en-US" sz="2000" dirty="0" err="1"/>
              <a:t>laços</a:t>
            </a:r>
            <a:r>
              <a:rPr lang="en-US" sz="2000" dirty="0"/>
              <a:t> fortes (</a:t>
            </a:r>
            <a:r>
              <a:rPr lang="en-US" sz="2000" dirty="0" err="1"/>
              <a:t>conexão</a:t>
            </a:r>
            <a:r>
              <a:rPr lang="en-US" sz="2000" dirty="0"/>
              <a:t>, </a:t>
            </a:r>
            <a:r>
              <a:rPr lang="en-US" sz="2000" dirty="0" err="1"/>
              <a:t>coesão</a:t>
            </a:r>
            <a:r>
              <a:rPr lang="en-US" sz="2000" dirty="0"/>
              <a:t>, </a:t>
            </a:r>
            <a:r>
              <a:rPr lang="en-US" sz="2000" dirty="0" err="1"/>
              <a:t>confiança</a:t>
            </a:r>
            <a:r>
              <a:rPr lang="en-US" sz="2000" dirty="0"/>
              <a:t>) e </a:t>
            </a:r>
            <a:r>
              <a:rPr lang="en-US" sz="2000" dirty="0" err="1"/>
              <a:t>laços</a:t>
            </a:r>
            <a:r>
              <a:rPr lang="en-US" sz="2000" dirty="0"/>
              <a:t> </a:t>
            </a:r>
            <a:r>
              <a:rPr lang="en-US" sz="2000" dirty="0" err="1"/>
              <a:t>fracos</a:t>
            </a:r>
            <a:r>
              <a:rPr lang="en-US" sz="2000" dirty="0"/>
              <a:t> (</a:t>
            </a:r>
            <a:r>
              <a:rPr lang="en-US" sz="2000" dirty="0" err="1"/>
              <a:t>difusão</a:t>
            </a:r>
            <a:r>
              <a:rPr lang="en-US" sz="2000" dirty="0"/>
              <a:t>, </a:t>
            </a:r>
            <a:r>
              <a:rPr lang="en-US" sz="2000" dirty="0" err="1"/>
              <a:t>fluxos</a:t>
            </a:r>
            <a:r>
              <a:rPr lang="en-US" sz="2000" dirty="0"/>
              <a:t>, </a:t>
            </a:r>
            <a:r>
              <a:rPr lang="en-US" sz="2000" dirty="0" err="1"/>
              <a:t>fluidez</a:t>
            </a:r>
            <a:r>
              <a:rPr lang="en-US" sz="2000" dirty="0"/>
              <a:t>, pontes)</a:t>
            </a:r>
          </a:p>
          <a:p>
            <a:pPr marL="457200" lvl="1" indent="0">
              <a:buNone/>
            </a:pPr>
            <a:r>
              <a:rPr lang="en-US" dirty="0"/>
              <a:t>			</a:t>
            </a:r>
          </a:p>
        </p:txBody>
      </p:sp>
      <p:grpSp>
        <p:nvGrpSpPr>
          <p:cNvPr id="4" name="Agrupar 6">
            <a:extLst>
              <a:ext uri="{FF2B5EF4-FFF2-40B4-BE49-F238E27FC236}">
                <a16:creationId xmlns:a16="http://schemas.microsoft.com/office/drawing/2014/main" id="{0AA22F1F-1B41-0543-B645-74D42D462A6B}"/>
              </a:ext>
            </a:extLst>
          </p:cNvPr>
          <p:cNvGrpSpPr/>
          <p:nvPr/>
        </p:nvGrpSpPr>
        <p:grpSpPr>
          <a:xfrm>
            <a:off x="6723570" y="2126174"/>
            <a:ext cx="5092779" cy="3744596"/>
            <a:chOff x="-1" y="0"/>
            <a:chExt cx="3822702" cy="2220596"/>
          </a:xfrm>
        </p:grpSpPr>
        <p:grpSp>
          <p:nvGrpSpPr>
            <p:cNvPr id="5" name="officeArt object" descr="officeArt object">
              <a:extLst>
                <a:ext uri="{FF2B5EF4-FFF2-40B4-BE49-F238E27FC236}">
                  <a16:creationId xmlns:a16="http://schemas.microsoft.com/office/drawing/2014/main" id="{5036E7E5-D166-5E42-BAF7-19C50546728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" y="0"/>
              <a:ext cx="3822702" cy="2220596"/>
              <a:chOff x="-1" y="0"/>
              <a:chExt cx="4497120" cy="2614038"/>
            </a:xfrm>
          </p:grpSpPr>
          <p:pic>
            <p:nvPicPr>
              <p:cNvPr id="7" name="pasted-image.tiff">
                <a:extLst>
                  <a:ext uri="{FF2B5EF4-FFF2-40B4-BE49-F238E27FC236}">
                    <a16:creationId xmlns:a16="http://schemas.microsoft.com/office/drawing/2014/main" id="{B686CFEF-8DE5-9544-AF4F-6C13399AB7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7581" y="0"/>
                <a:ext cx="4409538" cy="261403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8" name="Shape 1073741828">
                <a:extLst>
                  <a:ext uri="{FF2B5EF4-FFF2-40B4-BE49-F238E27FC236}">
                    <a16:creationId xmlns:a16="http://schemas.microsoft.com/office/drawing/2014/main" id="{27DF2DB2-12E9-784C-8C05-26DFD69A5A1A}"/>
                  </a:ext>
                </a:extLst>
              </p:cNvPr>
              <p:cNvSpPr/>
              <p:nvPr/>
            </p:nvSpPr>
            <p:spPr>
              <a:xfrm>
                <a:off x="-1" y="2313802"/>
                <a:ext cx="1442617" cy="30023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Caixa de Texto 2">
              <a:extLst>
                <a:ext uri="{FF2B5EF4-FFF2-40B4-BE49-F238E27FC236}">
                  <a16:creationId xmlns:a16="http://schemas.microsoft.com/office/drawing/2014/main" id="{4676F630-C9E5-BD43-BE50-53F70AAA7E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1" y="1927878"/>
              <a:ext cx="2988944" cy="2470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pt-BR" sz="1000">
                  <a:effectLst/>
                  <a:latin typeface="Times New Roman" panose="02020603050405020304" pitchFamily="18" charset="0"/>
                  <a:ea typeface="Arial Unicode MS" panose="020B0604020202020204" pitchFamily="34" charset="-128"/>
                </a:rPr>
                <a:t>Extraído de: HIGGINS e RIBEIRO, 2018, p. 56.</a:t>
              </a:r>
              <a:endParaRPr lang="en-US" sz="1200">
                <a:effectLst/>
                <a:latin typeface="Times New Roman" panose="02020603050405020304" pitchFamily="18" charset="0"/>
                <a:ea typeface="Arial Unicode MS" panose="020B0604020202020204" pitchFamily="34" charset="-128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A866B19-345C-FC4E-81B6-083290480A70}"/>
              </a:ext>
            </a:extLst>
          </p:cNvPr>
          <p:cNvSpPr/>
          <p:nvPr/>
        </p:nvSpPr>
        <p:spPr>
          <a:xfrm>
            <a:off x="6822754" y="1411573"/>
            <a:ext cx="49935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/>
              <a:t>Unidades</a:t>
            </a:r>
            <a:r>
              <a:rPr lang="en-US" sz="1400" b="1" dirty="0"/>
              <a:t> de </a:t>
            </a:r>
            <a:r>
              <a:rPr lang="en-US" sz="1400" b="1" dirty="0" err="1"/>
              <a:t>análise</a:t>
            </a:r>
            <a:r>
              <a:rPr lang="en-US" sz="1400" b="1" dirty="0"/>
              <a:t> </a:t>
            </a:r>
            <a:r>
              <a:rPr lang="en-US" sz="1400" b="1" dirty="0" err="1"/>
              <a:t>em</a:t>
            </a:r>
            <a:r>
              <a:rPr lang="en-US" sz="1400" b="1" dirty="0"/>
              <a:t> </a:t>
            </a:r>
            <a:r>
              <a:rPr lang="en-US" sz="1400" b="1" dirty="0" err="1"/>
              <a:t>estruturas</a:t>
            </a:r>
            <a:r>
              <a:rPr lang="en-US" sz="1400" b="1" dirty="0"/>
              <a:t> </a:t>
            </a:r>
            <a:r>
              <a:rPr lang="en-US" sz="1400" b="1" dirty="0" err="1"/>
              <a:t>relacionais</a:t>
            </a:r>
            <a:r>
              <a:rPr lang="en-US" sz="1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477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59A0-67A2-7941-856B-719B35629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965" y="384022"/>
            <a:ext cx="8911687" cy="671290"/>
          </a:xfrm>
        </p:spPr>
        <p:txBody>
          <a:bodyPr/>
          <a:lstStyle/>
          <a:p>
            <a:r>
              <a:rPr lang="en-US" dirty="0" err="1"/>
              <a:t>Principais</a:t>
            </a:r>
            <a:r>
              <a:rPr lang="en-US" dirty="0"/>
              <a:t> </a:t>
            </a:r>
            <a:r>
              <a:rPr lang="en-US" dirty="0" err="1"/>
              <a:t>medidas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ACAF79C-CAAF-8C4F-BC78-2E165348A1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4458989"/>
              </p:ext>
            </p:extLst>
          </p:nvPr>
        </p:nvGraphicFramePr>
        <p:xfrm>
          <a:off x="1554480" y="1402080"/>
          <a:ext cx="9950132" cy="4736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227779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{36E961C1-1AEA-C648-9DD7-72B96CBB8866}tf10001069</Template>
  <TotalTime>3938</TotalTime>
  <Words>2809</Words>
  <Application>Microsoft Macintosh PowerPoint</Application>
  <PresentationFormat>Widescreen</PresentationFormat>
  <Paragraphs>479</Paragraphs>
  <Slides>37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Century Gothic</vt:lpstr>
      <vt:lpstr>Helvetica</vt:lpstr>
      <vt:lpstr>Helvetica Neue</vt:lpstr>
      <vt:lpstr>Times New Roman</vt:lpstr>
      <vt:lpstr>Wingdings</vt:lpstr>
      <vt:lpstr>Wingdings 3</vt:lpstr>
      <vt:lpstr>Wisp</vt:lpstr>
      <vt:lpstr>Análise de Redes Sociais: introdução, fundamentos e aplicação</vt:lpstr>
      <vt:lpstr>Estrutura da aula</vt:lpstr>
      <vt:lpstr>Breve introdução à Análise de Redes Sociais</vt:lpstr>
      <vt:lpstr>A palavra “rede” remete a muitas coisas…</vt:lpstr>
      <vt:lpstr>Algumas características de redes</vt:lpstr>
      <vt:lpstr>Análise de Redes Sociais (ARS)</vt:lpstr>
      <vt:lpstr>Caraterísticas de uma estrutura de rede</vt:lpstr>
      <vt:lpstr>Precursores</vt:lpstr>
      <vt:lpstr>Principais medidas</vt:lpstr>
      <vt:lpstr>Medidas de coesão permitem analisar os padrões gerais de estruturação da Rede</vt:lpstr>
      <vt:lpstr>Medidas de posição do ator na Rede: Degree (prestígio, capacidade de conexão) e Betweeness (mediação e fluxo/gatekeeper ou broker)</vt:lpstr>
      <vt:lpstr>Recursos utilizados para ARS</vt:lpstr>
      <vt:lpstr>Exemplo de aplicação  Pesquisa “A construção da Intersetorialidade: o caso da Rede Intersetorial Guarulhos Cidade que Protege (2015-2019)</vt:lpstr>
      <vt:lpstr>A pergunta e os objetivos da pesquisa</vt:lpstr>
      <vt:lpstr>O contexto da pesquisa: A Rede Intersetorial Guarulhos Cidade que Protege</vt:lpstr>
      <vt:lpstr>PowerPoint Presentation</vt:lpstr>
      <vt:lpstr>Resumo de dados produzidos</vt:lpstr>
      <vt:lpstr>Técnica Bola de Neve</vt:lpstr>
      <vt:lpstr>Perfil dos entrevistados</vt:lpstr>
      <vt:lpstr>Estrutura Rede GCP</vt:lpstr>
      <vt:lpstr>Parcerias identificadas na Rede GCP</vt:lpstr>
      <vt:lpstr>PowerPoint Presentation</vt:lpstr>
      <vt:lpstr>Características Estruturais da Rede GCP (ARS)</vt:lpstr>
      <vt:lpstr>Considerações para análise dos resultados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Medidas de Indegree e Outdegree </vt:lpstr>
      <vt:lpstr>Possibilidades de análise (triangulação) Porque alguns atores conectam mais que outros? </vt:lpstr>
      <vt:lpstr>PowerPoint Presentation</vt:lpstr>
      <vt:lpstr>PowerPoint Presentation</vt:lpstr>
      <vt:lpstr>Perguntas/Discussão/Reflexoes</vt:lpstr>
      <vt:lpstr>Principais Referencias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Defesa de Tese de Doutorado</dc:title>
  <dc:creator>Cristina Franceschini</dc:creator>
  <cp:lastModifiedBy>Cristina Franceschini</cp:lastModifiedBy>
  <cp:revision>112</cp:revision>
  <dcterms:created xsi:type="dcterms:W3CDTF">2019-07-30T18:25:11Z</dcterms:created>
  <dcterms:modified xsi:type="dcterms:W3CDTF">2019-08-23T01:19:19Z</dcterms:modified>
</cp:coreProperties>
</file>