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118E-060B-4099-9DD5-C04E4AEE1BEE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A523-17CB-408E-BE21-4831CA8415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454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118E-060B-4099-9DD5-C04E4AEE1BEE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A523-17CB-408E-BE21-4831CA8415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251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118E-060B-4099-9DD5-C04E4AEE1BEE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A523-17CB-408E-BE21-4831CA8415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2206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118E-060B-4099-9DD5-C04E4AEE1BEE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A523-17CB-408E-BE21-4831CA8415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9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118E-060B-4099-9DD5-C04E4AEE1BEE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A523-17CB-408E-BE21-4831CA8415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543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118E-060B-4099-9DD5-C04E4AEE1BEE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A523-17CB-408E-BE21-4831CA8415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502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118E-060B-4099-9DD5-C04E4AEE1BEE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A523-17CB-408E-BE21-4831CA8415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501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118E-060B-4099-9DD5-C04E4AEE1BEE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A523-17CB-408E-BE21-4831CA8415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447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118E-060B-4099-9DD5-C04E4AEE1BEE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A523-17CB-408E-BE21-4831CA8415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6538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118E-060B-4099-9DD5-C04E4AEE1BEE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A523-17CB-408E-BE21-4831CA8415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6501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118E-060B-4099-9DD5-C04E4AEE1BEE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A523-17CB-408E-BE21-4831CA8415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33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B118E-060B-4099-9DD5-C04E4AEE1BEE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5A523-17CB-408E-BE21-4831CA8415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17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Correção Exercícios Aula 4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9671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31"/>
          <p:cNvGraphicFramePr>
            <a:graphicFrameLocks noGrp="1"/>
          </p:cNvGraphicFramePr>
          <p:nvPr/>
        </p:nvGraphicFramePr>
        <p:xfrm>
          <a:off x="2398713" y="539924"/>
          <a:ext cx="2113110" cy="1736948"/>
        </p:xfrm>
        <a:graphic>
          <a:graphicData uri="http://schemas.openxmlformats.org/drawingml/2006/table">
            <a:tbl>
              <a:tblPr/>
              <a:tblGrid>
                <a:gridCol w="528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8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4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Group 61"/>
          <p:cNvGraphicFramePr>
            <a:graphicFrameLocks/>
          </p:cNvGraphicFramePr>
          <p:nvPr/>
        </p:nvGraphicFramePr>
        <p:xfrm>
          <a:off x="6312025" y="620688"/>
          <a:ext cx="2159223" cy="1650654"/>
        </p:xfrm>
        <a:graphic>
          <a:graphicData uri="http://schemas.openxmlformats.org/drawingml/2006/table">
            <a:tbl>
              <a:tblPr/>
              <a:tblGrid>
                <a:gridCol w="540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3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1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1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 Box 63"/>
          <p:cNvSpPr txBox="1">
            <a:spLocks noChangeArrowheads="1"/>
          </p:cNvSpPr>
          <p:nvPr/>
        </p:nvSpPr>
        <p:spPr bwMode="auto">
          <a:xfrm>
            <a:off x="2547939" y="44625"/>
            <a:ext cx="9669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prstClr val="black"/>
                </a:solidFill>
                <a:latin typeface="Century Schoolbook"/>
              </a:rPr>
              <a:t>Grupo A</a:t>
            </a:r>
          </a:p>
        </p:txBody>
      </p:sp>
      <p:sp>
        <p:nvSpPr>
          <p:cNvPr id="6" name="Text Box 64"/>
          <p:cNvSpPr txBox="1">
            <a:spLocks noChangeArrowheads="1"/>
          </p:cNvSpPr>
          <p:nvPr/>
        </p:nvSpPr>
        <p:spPr bwMode="auto">
          <a:xfrm>
            <a:off x="6292851" y="50975"/>
            <a:ext cx="9701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prstClr val="black"/>
                </a:solidFill>
                <a:latin typeface="Century Schoolbook"/>
              </a:rPr>
              <a:t>Grupo B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775521" y="2708920"/>
            <a:ext cx="3958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prstClr val="black"/>
                </a:solidFill>
                <a:latin typeface="Century Schoolbook"/>
              </a:rPr>
              <a:t>média A: 117/ 16 = 7,3 ou 7 acertos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882282" y="2708920"/>
            <a:ext cx="3958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prstClr val="black"/>
                </a:solidFill>
                <a:latin typeface="Century Schoolbook"/>
              </a:rPr>
              <a:t>média B: 117/ 16 = 7,3 ou 7 acertos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775520" y="320368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prstClr val="black"/>
                </a:solidFill>
                <a:latin typeface="Century Schoolbook"/>
              </a:rPr>
              <a:t>desvio A: 2,7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932964" y="3212976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prstClr val="black"/>
                </a:solidFill>
                <a:latin typeface="Century Schoolbook"/>
              </a:rPr>
              <a:t>desvio B: 1,7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775521" y="4149080"/>
            <a:ext cx="4203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prstClr val="black"/>
                </a:solidFill>
                <a:latin typeface="Century Schoolbook"/>
              </a:rPr>
              <a:t>Qual dos grupos é o mais homogêneo?</a:t>
            </a:r>
          </a:p>
        </p:txBody>
      </p:sp>
    </p:spTree>
    <p:extLst>
      <p:ext uri="{BB962C8B-B14F-4D97-AF65-F5344CB8AC3E}">
        <p14:creationId xmlns:p14="http://schemas.microsoft.com/office/powerpoint/2010/main" val="427840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919536" y="908720"/>
          <a:ext cx="5454606" cy="5810751"/>
        </p:xfrm>
        <a:graphic>
          <a:graphicData uri="http://schemas.openxmlformats.org/drawingml/2006/table">
            <a:tbl>
              <a:tblPr/>
              <a:tblGrid>
                <a:gridCol w="1818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8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82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xi</a:t>
                      </a:r>
                      <a:r>
                        <a:rPr lang="pt-BR" sz="18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2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2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2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2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2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2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2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2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3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73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3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73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73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73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73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73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7399"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Σ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23" name="Espaço Reservado para Conteúdo 2"/>
          <p:cNvSpPr txBox="1">
            <a:spLocks/>
          </p:cNvSpPr>
          <p:nvPr/>
        </p:nvSpPr>
        <p:spPr>
          <a:xfrm>
            <a:off x="7320136" y="908720"/>
            <a:ext cx="11521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S</a:t>
            </a:r>
            <a:endParaRPr lang="pt-BR" sz="4000" baseline="30000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4" name="Espaço Reservado para Conteúdo 2"/>
          <p:cNvSpPr txBox="1">
            <a:spLocks/>
          </p:cNvSpPr>
          <p:nvPr/>
        </p:nvSpPr>
        <p:spPr>
          <a:xfrm>
            <a:off x="8472264" y="620688"/>
            <a:ext cx="1872208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109</a:t>
            </a:r>
            <a:endParaRPr lang="pt-BR" sz="4000" baseline="-25000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5" name="Espaço Reservado para Conteúdo 2"/>
          <p:cNvSpPr txBox="1">
            <a:spLocks/>
          </p:cNvSpPr>
          <p:nvPr/>
        </p:nvSpPr>
        <p:spPr>
          <a:xfrm>
            <a:off x="8912696" y="1124744"/>
            <a:ext cx="9997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15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8904312" y="1268760"/>
            <a:ext cx="9361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spaço Reservado para Conteúdo 2"/>
          <p:cNvSpPr txBox="1">
            <a:spLocks/>
          </p:cNvSpPr>
          <p:nvPr/>
        </p:nvSpPr>
        <p:spPr>
          <a:xfrm>
            <a:off x="7968208" y="908720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=</a:t>
            </a:r>
          </a:p>
        </p:txBody>
      </p:sp>
      <p:cxnSp>
        <p:nvCxnSpPr>
          <p:cNvPr id="28" name="Conector reto 27"/>
          <p:cNvCxnSpPr/>
          <p:nvPr/>
        </p:nvCxnSpPr>
        <p:spPr>
          <a:xfrm rot="16200000" flipH="1">
            <a:off x="8184232" y="1124744"/>
            <a:ext cx="108012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 rot="5400000" flipH="1" flipV="1">
            <a:off x="8256240" y="1124744"/>
            <a:ext cx="122413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8904312" y="548680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 rot="16200000" flipH="1">
            <a:off x="9984432" y="54868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spaço Reservado para Conteúdo 2"/>
          <p:cNvSpPr txBox="1">
            <a:spLocks/>
          </p:cNvSpPr>
          <p:nvPr/>
        </p:nvSpPr>
        <p:spPr>
          <a:xfrm>
            <a:off x="8120608" y="2420888"/>
            <a:ext cx="2151856" cy="86409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S= 2,7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207569" y="404664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prstClr val="black"/>
                </a:solidFill>
                <a:latin typeface="Century Schoolbook"/>
              </a:rPr>
              <a:t>GRUPO A</a:t>
            </a:r>
          </a:p>
        </p:txBody>
      </p:sp>
    </p:spTree>
    <p:extLst>
      <p:ext uri="{BB962C8B-B14F-4D97-AF65-F5344CB8AC3E}">
        <p14:creationId xmlns:p14="http://schemas.microsoft.com/office/powerpoint/2010/main" val="386235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919536" y="908720"/>
          <a:ext cx="5454606" cy="5810751"/>
        </p:xfrm>
        <a:graphic>
          <a:graphicData uri="http://schemas.openxmlformats.org/drawingml/2006/table">
            <a:tbl>
              <a:tblPr/>
              <a:tblGrid>
                <a:gridCol w="1818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8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82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xi</a:t>
                      </a:r>
                      <a:r>
                        <a:rPr lang="pt-BR" sz="18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2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2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2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2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2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2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2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2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3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73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3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73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73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73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73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73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7399"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Σ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23" name="Espaço Reservado para Conteúdo 2"/>
          <p:cNvSpPr txBox="1">
            <a:spLocks/>
          </p:cNvSpPr>
          <p:nvPr/>
        </p:nvSpPr>
        <p:spPr>
          <a:xfrm>
            <a:off x="7320136" y="908720"/>
            <a:ext cx="11521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S</a:t>
            </a:r>
            <a:endParaRPr lang="pt-BR" sz="4000" baseline="30000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4" name="Espaço Reservado para Conteúdo 2"/>
          <p:cNvSpPr txBox="1">
            <a:spLocks/>
          </p:cNvSpPr>
          <p:nvPr/>
        </p:nvSpPr>
        <p:spPr>
          <a:xfrm>
            <a:off x="8472264" y="620688"/>
            <a:ext cx="1872208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45</a:t>
            </a:r>
            <a:endParaRPr lang="pt-BR" sz="4000" baseline="-25000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5" name="Espaço Reservado para Conteúdo 2"/>
          <p:cNvSpPr txBox="1">
            <a:spLocks/>
          </p:cNvSpPr>
          <p:nvPr/>
        </p:nvSpPr>
        <p:spPr>
          <a:xfrm>
            <a:off x="8912696" y="1124744"/>
            <a:ext cx="9997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15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8904312" y="1268760"/>
            <a:ext cx="9361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spaço Reservado para Conteúdo 2"/>
          <p:cNvSpPr txBox="1">
            <a:spLocks/>
          </p:cNvSpPr>
          <p:nvPr/>
        </p:nvSpPr>
        <p:spPr>
          <a:xfrm>
            <a:off x="7968208" y="908720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=</a:t>
            </a:r>
          </a:p>
        </p:txBody>
      </p:sp>
      <p:cxnSp>
        <p:nvCxnSpPr>
          <p:cNvPr id="28" name="Conector reto 27"/>
          <p:cNvCxnSpPr/>
          <p:nvPr/>
        </p:nvCxnSpPr>
        <p:spPr>
          <a:xfrm rot="16200000" flipH="1">
            <a:off x="8184232" y="1124744"/>
            <a:ext cx="108012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 rot="5400000" flipH="1" flipV="1">
            <a:off x="8256240" y="1124744"/>
            <a:ext cx="122413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8904312" y="548680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 rot="16200000" flipH="1">
            <a:off x="9984432" y="54868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spaço Reservado para Conteúdo 2"/>
          <p:cNvSpPr txBox="1">
            <a:spLocks/>
          </p:cNvSpPr>
          <p:nvPr/>
        </p:nvSpPr>
        <p:spPr>
          <a:xfrm>
            <a:off x="8120608" y="2420888"/>
            <a:ext cx="2151856" cy="86409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 algn="ctr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pt-BR" sz="4000" dirty="0">
                <a:solidFill>
                  <a:prstClr val="black"/>
                </a:solidFill>
                <a:latin typeface="Century Schoolbook"/>
              </a:rPr>
              <a:t>S= 1,7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207569" y="404664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prstClr val="black"/>
                </a:solidFill>
                <a:latin typeface="Century Schoolbook"/>
              </a:rPr>
              <a:t>GRUPO B</a:t>
            </a:r>
          </a:p>
        </p:txBody>
      </p:sp>
    </p:spTree>
    <p:extLst>
      <p:ext uri="{BB962C8B-B14F-4D97-AF65-F5344CB8AC3E}">
        <p14:creationId xmlns:p14="http://schemas.microsoft.com/office/powerpoint/2010/main" val="54539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212</Words>
  <Application>Microsoft Office PowerPoint</Application>
  <PresentationFormat>Widescreen</PresentationFormat>
  <Paragraphs>158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Schoolbook</vt:lpstr>
      <vt:lpstr>Tema do Office</vt:lpstr>
      <vt:lpstr>Correção Exercícios Aula 4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Correção Exercícios Aula 3</dc:title>
  <dc:creator>Átila Trapé</dc:creator>
  <cp:lastModifiedBy>Átila Trapé</cp:lastModifiedBy>
  <cp:revision>2</cp:revision>
  <dcterms:created xsi:type="dcterms:W3CDTF">2016-03-13T22:34:45Z</dcterms:created>
  <dcterms:modified xsi:type="dcterms:W3CDTF">2017-03-22T02:18:37Z</dcterms:modified>
</cp:coreProperties>
</file>