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31" r:id="rId3"/>
    <p:sldId id="832" r:id="rId4"/>
    <p:sldId id="833" r:id="rId5"/>
    <p:sldId id="834" r:id="rId6"/>
    <p:sldId id="835" r:id="rId7"/>
    <p:sldId id="836" r:id="rId8"/>
    <p:sldId id="83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68F40-6ED9-D0AB-AAA1-7648D2CA3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BD0567-2928-E5DF-4FFB-FB6B26DAF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E46C1D-A854-C56F-F9C2-5E1E3375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17423-13FC-144D-EA12-9BD9DD43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19F467-EB49-9679-021F-288DDD24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04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0363F-00BE-45ED-31F2-CBDB6412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35DF56-4A9E-B64D-BFFB-7DD44B1A2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9A6F57-819B-3058-061A-226633A8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5C3CAE-0F0A-33AC-AD83-C573EC2B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0F1D70-BFDA-367C-47A6-DAB457A1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8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BD540C-0DDA-BAE6-A172-B8993A237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25C6-6CC5-CD59-2BCC-CF5AA076B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B39806-D74E-DD53-D4F3-66D639BC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A9C183-A91C-5E6F-B3CF-B34F8407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D3BD04-12F4-32FD-C45C-ECBA4184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94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CF40-AC7B-CCC5-9E39-5EFB8999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2B6962-2A44-5705-C6CE-9D8EA59A9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9A559-0425-8477-CF5A-A95D8674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83E0B3-4104-E156-CB4F-CCA433F1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833FF4-9C56-56B5-496D-CA48618E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56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ED81-2A73-8AD3-0F7B-4FC45DFC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820D05-8AF7-CDF9-AB7F-17C26B7C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221B2E-F458-3BC3-A189-D0E3909A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E665CA-1583-4DC7-2CFD-4800349C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2CC04C-F2E7-3F01-D895-49D4EAB1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5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3CE4A-285E-FC3F-B762-4A7ED14A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A209A1-6874-499D-DEAF-1D9528DD8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06E6D8-2F5F-D292-E114-2604CF638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2D781-01E0-93CD-C2ED-6AA204FC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375A9E-5111-C33F-B3C9-575A02D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ECB1A2-4EC6-7771-9AB8-787839D3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2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CBE60-C01F-8F39-1115-5A768183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30BE07-A6BC-7E82-24B0-68527BE56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55537E-1280-8B8E-F7F4-445517BFD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319F1F-6F5C-9116-BAEB-0B8822E07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C3E8765-62D1-2759-64E4-C6D58E011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3F70B9-3D89-0444-D1B4-B5BF94A4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0B7297-0C18-4871-22F2-4F359887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DA9A11-7436-8A0D-067E-13CE60F5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68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BB838-7DE4-0A3A-4FC0-E28AD49D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661064-99D2-E017-6783-2B4E1683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E18114-B69E-B3A9-5507-5DAE8A68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30F47E-EABD-4691-2221-283450E0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26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AD170D-1CF3-E062-A378-7B43CEAE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8177D68-0C90-801E-678A-CF63BC9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5FE798-FB12-77F6-3DE5-3ADBC2A4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87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A2D92-5E69-3DDD-C647-9646E661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D5912E-EABE-24A6-1885-025C6B1ED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A44C0A-98E5-3E1A-4118-A0262E577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B9F9BC-3A94-C196-9CDA-EB9089AE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E03502-F18A-9333-D5DC-393F59FF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4219C-118E-F9AF-B58D-52F62FCE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47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4A482-70AF-9639-259C-E1A4AB05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CC531A-C281-FAF7-26E6-246427EB0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9E6AB8-0FFD-3E18-A04D-BC6FC7138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AB1249-969B-FECF-624C-F62EB60B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32FD8C-8218-A3F1-F973-49AC156D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2F16B6-180D-D047-3F14-3FC034A4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82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C1E651-CC54-1235-350F-B658F854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BA625D-6544-7D90-CF5A-25E4C96E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8314C-1D6A-97CD-2ABD-AFD8BCC1F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3383-DFFB-40AD-AC01-3EBB83C74FD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062C5-9ADE-7942-BA32-F8B1B6811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9CDFC0-B7C4-72CF-7C6A-5DCC0A125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E432-F00C-4A2F-8D5C-73E41B690D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8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A7D36-03E0-8818-BDE8-8D75FB99E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B69467-405C-E7B3-A8FD-C126C8C40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160EFE-27B3-49B4-3DCB-C3DD7311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04" y="1152207"/>
            <a:ext cx="8173591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5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B3E3A-1D8A-A0BE-50A5-1FA520F7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4F5ED-A330-6120-B198-2CA71A5B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8D2404-CB4D-A543-A504-5AB97DDC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504417"/>
            <a:ext cx="9993120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0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B450B-3B32-9B32-F9E1-DB84A528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EF843C-C7DA-2BF9-EA1C-FD9A358F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C0A231-51AE-BCBD-2CB6-8FA003FB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618733"/>
            <a:ext cx="9945488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7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EF906-3EFA-E4C2-A035-288E0EEE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2912E8-7116-CB66-6A75-40606F1A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C7087B-7913-9400-DC18-FE8EE2B34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661601"/>
            <a:ext cx="998359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9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02081-5885-2460-5E98-1AF76DAF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8C4449-F673-6CEE-EE2E-235B84D0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6D3883-C4B7-01EB-19DC-BD2549A2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471074"/>
            <a:ext cx="9935962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8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50F0B-0143-BA9D-FD16-E09578C1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2944F0-6913-18C1-EE07-62DEC2259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2827DF-908E-51B0-A240-247504DB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504417"/>
            <a:ext cx="10050278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E94EF-1D59-8D1A-CB27-781C5806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A0CDBA-8B04-124D-D2D4-4A74483F5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DB24A9-AEDE-703C-2A0B-64250F5C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513943"/>
            <a:ext cx="9993120" cy="58301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D505D6-17EF-0FD5-E628-2019C7478AE3}"/>
              </a:ext>
            </a:extLst>
          </p:cNvPr>
          <p:cNvSpPr txBox="1"/>
          <p:nvPr/>
        </p:nvSpPr>
        <p:spPr>
          <a:xfrm>
            <a:off x="5875506" y="1935804"/>
            <a:ext cx="448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Até 05 de junho de 2022</a:t>
            </a:r>
          </a:p>
        </p:txBody>
      </p:sp>
    </p:spTree>
    <p:extLst>
      <p:ext uri="{BB962C8B-B14F-4D97-AF65-F5344CB8AC3E}">
        <p14:creationId xmlns:p14="http://schemas.microsoft.com/office/powerpoint/2010/main" val="408812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97E62-C010-1894-1D82-E2A03656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B8DA0E-71BE-ABB0-34B0-DA07089C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32A761-A663-4607-FB65-ECC8E739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775917"/>
            <a:ext cx="10021699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3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Átila Trapé</dc:creator>
  <cp:lastModifiedBy>Átila Trapé</cp:lastModifiedBy>
  <cp:revision>1</cp:revision>
  <dcterms:created xsi:type="dcterms:W3CDTF">2022-05-20T16:00:51Z</dcterms:created>
  <dcterms:modified xsi:type="dcterms:W3CDTF">2022-05-20T16:02:28Z</dcterms:modified>
</cp:coreProperties>
</file>