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7" r:id="rId4"/>
    <p:sldId id="272" r:id="rId5"/>
    <p:sldId id="273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16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7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2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2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24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94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1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3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0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0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3A22D-A03E-4D48-AB2C-BD70E0F71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85F647-38F3-40F1-98CC-8B657C832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 fontScale="90000"/>
          </a:bodyPr>
          <a:lstStyle/>
          <a:p>
            <a:pPr algn="l"/>
            <a:r>
              <a:rPr lang="pt-BR" sz="5400" dirty="0"/>
              <a:t>Equipe de Base </a:t>
            </a:r>
            <a:r>
              <a:rPr lang="pt-BR" sz="5400" dirty="0" err="1"/>
              <a:t>Warmis</a:t>
            </a:r>
            <a:r>
              <a:rPr lang="pt-BR" sz="5400" dirty="0"/>
              <a:t>-Convergência das Culturas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9B8D59-1A5C-474F-96C9-8DCA5B0C4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Movimento Humanista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7CBE7A-32BE-4E17-8C36-A4300FD2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29" y="1888422"/>
            <a:ext cx="7344559" cy="30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e produção de conteúdo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Programa de radio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Compartilhando saberes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FEBD1C47-0203-454C-8FF3-1DB99E3214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70" y="2642945"/>
            <a:ext cx="3546717" cy="3546717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CACBA75F-AEB2-41A5-BAEB-05436C4F8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15" y="2642946"/>
            <a:ext cx="3419959" cy="3419959"/>
          </a:xfrm>
        </p:spPr>
      </p:pic>
    </p:spTree>
    <p:extLst>
      <p:ext uri="{BB962C8B-B14F-4D97-AF65-F5344CB8AC3E}">
        <p14:creationId xmlns:p14="http://schemas.microsoft.com/office/powerpoint/2010/main" val="195168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2" y="759239"/>
            <a:ext cx="5157787" cy="823912"/>
          </a:xfrm>
        </p:spPr>
        <p:txBody>
          <a:bodyPr/>
          <a:lstStyle/>
          <a:p>
            <a:r>
              <a:rPr lang="pt-BR" dirty="0"/>
              <a:t>Conteúdo em </a:t>
            </a:r>
            <a:r>
              <a:rPr lang="pt-BR" dirty="0" err="1"/>
              <a:t>kreyole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7156" y="759239"/>
            <a:ext cx="5183188" cy="823912"/>
          </a:xfrm>
        </p:spPr>
        <p:txBody>
          <a:bodyPr/>
          <a:lstStyle/>
          <a:p>
            <a:r>
              <a:rPr lang="pt-BR" dirty="0"/>
              <a:t>Conteúdo  intercultural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915C67AC-A84C-4747-9EF0-C94C7DE128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9575"/>
            <a:ext cx="4510087" cy="4510087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EC84C61E-AC08-4B8F-AAD9-A6878A63C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1644305"/>
            <a:ext cx="4545358" cy="4545358"/>
          </a:xfrm>
        </p:spPr>
      </p:pic>
    </p:spTree>
    <p:extLst>
      <p:ext uri="{BB962C8B-B14F-4D97-AF65-F5344CB8AC3E}">
        <p14:creationId xmlns:p14="http://schemas.microsoft.com/office/powerpoint/2010/main" val="290670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53" y="668338"/>
            <a:ext cx="5157787" cy="823912"/>
          </a:xfrm>
        </p:spPr>
        <p:txBody>
          <a:bodyPr/>
          <a:lstStyle/>
          <a:p>
            <a:r>
              <a:rPr lang="pt-BR" dirty="0"/>
              <a:t>Mapeamento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7157" y="668338"/>
            <a:ext cx="5183188" cy="823912"/>
          </a:xfrm>
        </p:spPr>
        <p:txBody>
          <a:bodyPr/>
          <a:lstStyle/>
          <a:p>
            <a:r>
              <a:rPr lang="pt-BR" dirty="0"/>
              <a:t>Ferramentas Não Violência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BED0F846-476F-46D2-8F83-DD1BED431C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9575"/>
            <a:ext cx="4510088" cy="4510088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D526E10E-5A5D-41B0-8B7D-5A8311DE3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1697315"/>
            <a:ext cx="4492348" cy="4492348"/>
          </a:xfrm>
        </p:spPr>
      </p:pic>
    </p:spTree>
    <p:extLst>
      <p:ext uri="{BB962C8B-B14F-4D97-AF65-F5344CB8AC3E}">
        <p14:creationId xmlns:p14="http://schemas.microsoft.com/office/powerpoint/2010/main" val="80785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Campanha Regularização Já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Regional:Bolivia</a:t>
            </a:r>
            <a:r>
              <a:rPr lang="pt-BR" dirty="0"/>
              <a:t>, Chile, </a:t>
            </a:r>
            <a:r>
              <a:rPr lang="pt-BR" dirty="0" err="1"/>
              <a:t>Perú</a:t>
            </a:r>
            <a:r>
              <a:rPr lang="pt-BR" dirty="0"/>
              <a:t>, Arg.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                         Brasil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F89CE9B6-1DCD-4CB2-B546-BEE592A60A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81E708CF-0514-4181-B14F-3B7732427E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7" y="3127512"/>
            <a:ext cx="4747526" cy="2670483"/>
          </a:xfrm>
        </p:spPr>
      </p:pic>
    </p:spTree>
    <p:extLst>
      <p:ext uri="{BB962C8B-B14F-4D97-AF65-F5344CB8AC3E}">
        <p14:creationId xmlns:p14="http://schemas.microsoft.com/office/powerpoint/2010/main" val="156032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Marcha 8M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Chamada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Ato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11E6E282-C258-4875-82D3-A2A8D4BB64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3" y="2656739"/>
            <a:ext cx="4633343" cy="3532924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FBBE4CCF-CF6D-42D5-A46E-F5A4A3E686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1" y="2585209"/>
            <a:ext cx="3604453" cy="3604453"/>
          </a:xfrm>
        </p:spPr>
      </p:pic>
    </p:spTree>
    <p:extLst>
      <p:ext uri="{BB962C8B-B14F-4D97-AF65-F5344CB8AC3E}">
        <p14:creationId xmlns:p14="http://schemas.microsoft.com/office/powerpoint/2010/main" val="243083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Lakitas</a:t>
            </a:r>
            <a:r>
              <a:rPr lang="pt-BR" dirty="0"/>
              <a:t>- Diálogo através da cultura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Grupo: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Ocupando o espaço público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43410197-B6F6-42C4-A8A9-A78CC0244F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593975"/>
            <a:ext cx="3595688" cy="3595688"/>
          </a:xfrm>
        </p:spPr>
      </p:pic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C7383DB5-00A1-4D22-B750-3C2CC87106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796579"/>
            <a:ext cx="4524111" cy="3393083"/>
          </a:xfrm>
        </p:spPr>
      </p:pic>
    </p:spTree>
    <p:extLst>
      <p:ext uri="{BB962C8B-B14F-4D97-AF65-F5344CB8AC3E}">
        <p14:creationId xmlns:p14="http://schemas.microsoft.com/office/powerpoint/2010/main" val="230305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em rede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2° MM pela Paz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Coletivos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0E952E54-FF56-4AAC-8135-F1147A8FBE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63" y="2717925"/>
            <a:ext cx="3131862" cy="3131862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1EF4D0F2-94C2-49C8-BCFD-19F6F2FE0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4" y="2717925"/>
            <a:ext cx="4906201" cy="3270002"/>
          </a:xfrm>
        </p:spPr>
      </p:pic>
    </p:spTree>
    <p:extLst>
      <p:ext uri="{BB962C8B-B14F-4D97-AF65-F5344CB8AC3E}">
        <p14:creationId xmlns:p14="http://schemas.microsoft.com/office/powerpoint/2010/main" val="240614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103962-E413-4AFB-A29A-9024DAB2E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44" y="478479"/>
            <a:ext cx="5157787" cy="823912"/>
          </a:xfrm>
        </p:spPr>
        <p:txBody>
          <a:bodyPr/>
          <a:lstStyle/>
          <a:p>
            <a:r>
              <a:rPr lang="pt-BR" dirty="0"/>
              <a:t>Materiais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234E66AF-82C5-484D-866E-737B954BE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" y="1938069"/>
            <a:ext cx="6413818" cy="4277201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AF3430-22B6-4F3D-9985-7BB2FB8D9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6409" y="890435"/>
            <a:ext cx="5183188" cy="823912"/>
          </a:xfrm>
        </p:spPr>
        <p:txBody>
          <a:bodyPr/>
          <a:lstStyle/>
          <a:p>
            <a:r>
              <a:rPr lang="pt-BR" dirty="0"/>
              <a:t>Mulheres e Não Violência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B2791867-7D06-4BE8-AE8E-5750FA704C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89" y="1926771"/>
            <a:ext cx="3312028" cy="4397002"/>
          </a:xfrm>
        </p:spPr>
      </p:pic>
    </p:spTree>
    <p:extLst>
      <p:ext uri="{BB962C8B-B14F-4D97-AF65-F5344CB8AC3E}">
        <p14:creationId xmlns:p14="http://schemas.microsoft.com/office/powerpoint/2010/main" val="42399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0D01-6C71-438B-95DE-F3C81397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 somos?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FA7B78E-49EE-4A16-B04F-C6138C182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1690688"/>
            <a:ext cx="3466898" cy="466725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E9A429-3DDF-4AEF-8FC6-6D6697DE4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7" y="1690688"/>
            <a:ext cx="4508017" cy="45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Blog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Redes Sociais</a:t>
            </a:r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id="{E222016A-930D-42E6-888D-7541BFE5A1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45280"/>
            <a:ext cx="5183188" cy="2204178"/>
          </a:xfrm>
        </p:spPr>
      </p:pic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681FD672-8CEE-4ED2-B2D8-F963E48345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44084"/>
            <a:ext cx="5157787" cy="3006570"/>
          </a:xfrm>
        </p:spPr>
      </p:pic>
    </p:spTree>
    <p:extLst>
      <p:ext uri="{BB962C8B-B14F-4D97-AF65-F5344CB8AC3E}">
        <p14:creationId xmlns:p14="http://schemas.microsoft.com/office/powerpoint/2010/main" val="319829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B1DA8-9157-48AD-9C15-41472819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Coletivo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F1BDCE-E578-43C0-8B39-6904E9B21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Retiros – Parque Caucaia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CB2E569-BBE6-49D2-AD6B-146C56425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2667939"/>
            <a:ext cx="4695630" cy="3521723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470D72-1871-48D5-8CAC-D49A87BA6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Reuniões virtuais: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22B501D9-6F40-4BF1-B3F1-4BC1FA71BA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98" y="2822712"/>
            <a:ext cx="5027390" cy="3146833"/>
          </a:xfrm>
        </p:spPr>
      </p:pic>
    </p:spTree>
    <p:extLst>
      <p:ext uri="{BB962C8B-B14F-4D97-AF65-F5344CB8AC3E}">
        <p14:creationId xmlns:p14="http://schemas.microsoft.com/office/powerpoint/2010/main" val="168732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44A85-4B3B-4E2C-8FD9-2FB91075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2D18A0-0F3F-46A3-A8AA-8F1D21E0B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Oficinas com mulheres imigrantes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942FEF2-4E15-4D11-8886-A2A30251E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3" y="2578489"/>
            <a:ext cx="4814899" cy="3611174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65B2D6-36FF-4D2E-A44A-C90FB1D22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Oficinas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54605F55-5FD8-471F-BC4F-B6BE3073A9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87" y="2716293"/>
            <a:ext cx="2605027" cy="3473369"/>
          </a:xfrm>
        </p:spPr>
      </p:pic>
    </p:spTree>
    <p:extLst>
      <p:ext uri="{BB962C8B-B14F-4D97-AF65-F5344CB8AC3E}">
        <p14:creationId xmlns:p14="http://schemas.microsoft.com/office/powerpoint/2010/main" val="102528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Campanhas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a violência no Parto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F244FF00-8BB9-4DEC-8E85-B49D5A71BA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26025"/>
            <a:ext cx="5157787" cy="3642687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Ciclo de </a:t>
            </a:r>
            <a:r>
              <a:rPr lang="pt-BR" dirty="0" err="1"/>
              <a:t>lives</a:t>
            </a:r>
            <a:r>
              <a:rPr lang="pt-BR" dirty="0"/>
              <a:t> em Setembro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226F1D22-1EAB-463E-B594-DF627C3E88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70" y="2713245"/>
            <a:ext cx="3476418" cy="3476418"/>
          </a:xfrm>
        </p:spPr>
      </p:pic>
    </p:spTree>
    <p:extLst>
      <p:ext uri="{BB962C8B-B14F-4D97-AF65-F5344CB8AC3E}">
        <p14:creationId xmlns:p14="http://schemas.microsoft.com/office/powerpoint/2010/main" val="98941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D2A31-812B-4EF3-94F1-5C40B3AF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Campanha Cestas Básicas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1A90A4-3B28-422F-9CA9-C2F7CDBD6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Cestas, fraldas, Kit criatividade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AB0EE865-249D-4630-BAFE-DCBA2986D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69" y="2571957"/>
            <a:ext cx="3617705" cy="3617705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7BD8FB-8737-454B-8284-DBB23ADEE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Alcance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FE8C2076-535F-4165-9529-C6D23D99D2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2" y="2673487"/>
            <a:ext cx="3516175" cy="3516175"/>
          </a:xfrm>
        </p:spPr>
      </p:pic>
    </p:spTree>
    <p:extLst>
      <p:ext uri="{BB962C8B-B14F-4D97-AF65-F5344CB8AC3E}">
        <p14:creationId xmlns:p14="http://schemas.microsoft.com/office/powerpoint/2010/main" val="45345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- Migração e Racismo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Mulheres negras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Mulheres indígenas e </a:t>
            </a:r>
            <a:r>
              <a:rPr lang="pt-BR" dirty="0" err="1"/>
              <a:t>marrones</a:t>
            </a:r>
            <a:endParaRPr lang="pt-BR" dirty="0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6B8831D5-7AA5-4CF4-93F3-9A33A5C4A1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485EBE60-B847-48AA-8808-89724B678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98744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DF402-C564-417B-9496-A6A6A41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e produção de conteúdo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79B6C-90EB-4DA0-BA66-8E281AC0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Guia de acesso a saúde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36A4C-A4C6-4866-9E6E-A03D4023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Oficinas </a:t>
            </a:r>
            <a:r>
              <a:rPr lang="pt-BR" dirty="0" err="1"/>
              <a:t>Interculturales</a:t>
            </a:r>
            <a:endParaRPr lang="pt-BR" dirty="0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5585BF06-C1B9-4172-B8AB-08B562F6D8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6FF36D9E-9521-4A1B-9E60-2D985D167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421700969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412624"/>
      </a:dk2>
      <a:lt2>
        <a:srgbClr val="E4E2E8"/>
      </a:lt2>
      <a:accent1>
        <a:srgbClr val="81AF1F"/>
      </a:accent1>
      <a:accent2>
        <a:srgbClr val="B1A213"/>
      </a:accent2>
      <a:accent3>
        <a:srgbClr val="E78529"/>
      </a:accent3>
      <a:accent4>
        <a:srgbClr val="D52517"/>
      </a:accent4>
      <a:accent5>
        <a:srgbClr val="E7296B"/>
      </a:accent5>
      <a:accent6>
        <a:srgbClr val="D517A8"/>
      </a:accent6>
      <a:hlink>
        <a:srgbClr val="C45065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136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Calibri</vt:lpstr>
      <vt:lpstr>Tw Cen MT</vt:lpstr>
      <vt:lpstr>ShapesVTI</vt:lpstr>
      <vt:lpstr>Equipe de Base Warmis-Convergência das Culturas</vt:lpstr>
      <vt:lpstr>Quem somos?</vt:lpstr>
      <vt:lpstr>Divulgação</vt:lpstr>
      <vt:lpstr>Coletivo</vt:lpstr>
      <vt:lpstr>Atividades</vt:lpstr>
      <vt:lpstr>Campanhas </vt:lpstr>
      <vt:lpstr>Campanha Cestas Básicas</vt:lpstr>
      <vt:lpstr>Atividades - Migração e Racismo</vt:lpstr>
      <vt:lpstr>Atividades e produção de conteúdo</vt:lpstr>
      <vt:lpstr>Atividades e produção de conteúdo</vt:lpstr>
      <vt:lpstr>Apresentação do PowerPoint</vt:lpstr>
      <vt:lpstr>Apresentação do PowerPoint</vt:lpstr>
      <vt:lpstr>Campanha Regularização Já</vt:lpstr>
      <vt:lpstr>Marcha 8M</vt:lpstr>
      <vt:lpstr>Lakitas- Diálogo através da cultura</vt:lpstr>
      <vt:lpstr>Atividades em rede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 de Base Warmis-Convergência das Culturas</dc:title>
  <dc:creator>win</dc:creator>
  <cp:lastModifiedBy>win</cp:lastModifiedBy>
  <cp:revision>7</cp:revision>
  <dcterms:created xsi:type="dcterms:W3CDTF">2020-09-20T04:03:51Z</dcterms:created>
  <dcterms:modified xsi:type="dcterms:W3CDTF">2020-09-20T05:40:42Z</dcterms:modified>
</cp:coreProperties>
</file>