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93" r:id="rId3"/>
    <p:sldId id="287" r:id="rId4"/>
    <p:sldId id="273" r:id="rId5"/>
    <p:sldId id="274" r:id="rId6"/>
    <p:sldId id="345" r:id="rId7"/>
    <p:sldId id="264" r:id="rId8"/>
    <p:sldId id="343" r:id="rId9"/>
    <p:sldId id="335" r:id="rId10"/>
    <p:sldId id="282" r:id="rId11"/>
    <p:sldId id="295" r:id="rId12"/>
    <p:sldId id="364" r:id="rId13"/>
    <p:sldId id="357" r:id="rId14"/>
    <p:sldId id="355" r:id="rId15"/>
    <p:sldId id="354" r:id="rId16"/>
    <p:sldId id="280" r:id="rId17"/>
    <p:sldId id="353" r:id="rId18"/>
    <p:sldId id="265" r:id="rId19"/>
    <p:sldId id="267" r:id="rId20"/>
    <p:sldId id="305" r:id="rId21"/>
    <p:sldId id="266" r:id="rId22"/>
    <p:sldId id="359" r:id="rId23"/>
    <p:sldId id="352" r:id="rId24"/>
    <p:sldId id="300" r:id="rId25"/>
    <p:sldId id="360" r:id="rId26"/>
    <p:sldId id="362" r:id="rId27"/>
    <p:sldId id="277" r:id="rId28"/>
    <p:sldId id="284" r:id="rId29"/>
    <p:sldId id="303" r:id="rId30"/>
    <p:sldId id="257" r:id="rId31"/>
    <p:sldId id="260" r:id="rId32"/>
    <p:sldId id="302" r:id="rId33"/>
    <p:sldId id="314" r:id="rId34"/>
    <p:sldId id="365" r:id="rId35"/>
    <p:sldId id="336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0BE42C-F3A3-4F01-924B-96738DCFC8CF}" v="38" dt="2022-05-27T15:52:54.6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4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aela Cyrino" userId="7075bf267db0597d" providerId="LiveId" clId="{B80BE42C-F3A3-4F01-924B-96738DCFC8CF}"/>
    <pc:docChg chg="custSel addSld delSld modSld sldOrd">
      <pc:chgData name="Rafaela Cyrino" userId="7075bf267db0597d" providerId="LiveId" clId="{B80BE42C-F3A3-4F01-924B-96738DCFC8CF}" dt="2022-05-27T16:10:39.444" v="247"/>
      <pc:docMkLst>
        <pc:docMk/>
      </pc:docMkLst>
      <pc:sldChg chg="addSp modSp new mod ord setBg">
        <pc:chgData name="Rafaela Cyrino" userId="7075bf267db0597d" providerId="LiveId" clId="{B80BE42C-F3A3-4F01-924B-96738DCFC8CF}" dt="2022-05-27T15:50:44.210" v="211"/>
        <pc:sldMkLst>
          <pc:docMk/>
          <pc:sldMk cId="4287003660" sldId="257"/>
        </pc:sldMkLst>
        <pc:spChg chg="add">
          <ac:chgData name="Rafaela Cyrino" userId="7075bf267db0597d" providerId="LiveId" clId="{B80BE42C-F3A3-4F01-924B-96738DCFC8CF}" dt="2022-05-26T20:25:08.748" v="2" actId="26606"/>
          <ac:spMkLst>
            <pc:docMk/>
            <pc:sldMk cId="4287003660" sldId="257"/>
            <ac:spMk id="7" creationId="{42A4FC2C-047E-45A5-965D-8E1E3BF09BC6}"/>
          </ac:spMkLst>
        </pc:spChg>
        <pc:picChg chg="add mod">
          <ac:chgData name="Rafaela Cyrino" userId="7075bf267db0597d" providerId="LiveId" clId="{B80BE42C-F3A3-4F01-924B-96738DCFC8CF}" dt="2022-05-26T20:25:08.748" v="2" actId="26606"/>
          <ac:picMkLst>
            <pc:docMk/>
            <pc:sldMk cId="4287003660" sldId="257"/>
            <ac:picMk id="2" creationId="{3CFFD466-A3E6-4C61-AC24-C7DBFEBBEEEA}"/>
          </ac:picMkLst>
        </pc:picChg>
      </pc:sldChg>
      <pc:sldChg chg="add">
        <pc:chgData name="Rafaela Cyrino" userId="7075bf267db0597d" providerId="LiveId" clId="{B80BE42C-F3A3-4F01-924B-96738DCFC8CF}" dt="2022-05-27T15:51:44.112" v="212"/>
        <pc:sldMkLst>
          <pc:docMk/>
          <pc:sldMk cId="3681382619" sldId="260"/>
        </pc:sldMkLst>
      </pc:sldChg>
      <pc:sldChg chg="add ord">
        <pc:chgData name="Rafaela Cyrino" userId="7075bf267db0597d" providerId="LiveId" clId="{B80BE42C-F3A3-4F01-924B-96738DCFC8CF}" dt="2022-05-27T15:22:14.454" v="138"/>
        <pc:sldMkLst>
          <pc:docMk/>
          <pc:sldMk cId="1264549677" sldId="264"/>
        </pc:sldMkLst>
      </pc:sldChg>
      <pc:sldChg chg="add ord">
        <pc:chgData name="Rafaela Cyrino" userId="7075bf267db0597d" providerId="LiveId" clId="{B80BE42C-F3A3-4F01-924B-96738DCFC8CF}" dt="2022-05-27T16:08:58.294" v="237"/>
        <pc:sldMkLst>
          <pc:docMk/>
          <pc:sldMk cId="590790391" sldId="265"/>
        </pc:sldMkLst>
      </pc:sldChg>
      <pc:sldChg chg="add">
        <pc:chgData name="Rafaela Cyrino" userId="7075bf267db0597d" providerId="LiveId" clId="{B80BE42C-F3A3-4F01-924B-96738DCFC8CF}" dt="2022-05-27T14:58:57.607" v="88"/>
        <pc:sldMkLst>
          <pc:docMk/>
          <pc:sldMk cId="3536292215" sldId="266"/>
        </pc:sldMkLst>
      </pc:sldChg>
      <pc:sldChg chg="add">
        <pc:chgData name="Rafaela Cyrino" userId="7075bf267db0597d" providerId="LiveId" clId="{B80BE42C-F3A3-4F01-924B-96738DCFC8CF}" dt="2022-05-27T14:58:57.607" v="88"/>
        <pc:sldMkLst>
          <pc:docMk/>
          <pc:sldMk cId="485596889" sldId="267"/>
        </pc:sldMkLst>
      </pc:sldChg>
      <pc:sldChg chg="add ord">
        <pc:chgData name="Rafaela Cyrino" userId="7075bf267db0597d" providerId="LiveId" clId="{B80BE42C-F3A3-4F01-924B-96738DCFC8CF}" dt="2022-05-27T15:18:56.528" v="120"/>
        <pc:sldMkLst>
          <pc:docMk/>
          <pc:sldMk cId="2287159051" sldId="273"/>
        </pc:sldMkLst>
      </pc:sldChg>
      <pc:sldChg chg="add ord">
        <pc:chgData name="Rafaela Cyrino" userId="7075bf267db0597d" providerId="LiveId" clId="{B80BE42C-F3A3-4F01-924B-96738DCFC8CF}" dt="2022-05-27T15:19:14.463" v="122"/>
        <pc:sldMkLst>
          <pc:docMk/>
          <pc:sldMk cId="3813743509" sldId="274"/>
        </pc:sldMkLst>
      </pc:sldChg>
      <pc:sldChg chg="addSp modSp add del mod setBg">
        <pc:chgData name="Rafaela Cyrino" userId="7075bf267db0597d" providerId="LiveId" clId="{B80BE42C-F3A3-4F01-924B-96738DCFC8CF}" dt="2022-05-26T20:33:09.235" v="68" actId="47"/>
        <pc:sldMkLst>
          <pc:docMk/>
          <pc:sldMk cId="2284853251" sldId="276"/>
        </pc:sldMkLst>
        <pc:spChg chg="add">
          <ac:chgData name="Rafaela Cyrino" userId="7075bf267db0597d" providerId="LiveId" clId="{B80BE42C-F3A3-4F01-924B-96738DCFC8CF}" dt="2022-05-26T20:26:31.524" v="4" actId="26606"/>
          <ac:spMkLst>
            <pc:docMk/>
            <pc:sldMk cId="2284853251" sldId="276"/>
            <ac:spMk id="9" creationId="{82A5F716-98EF-42EF-A471-87C6DFDCC799}"/>
          </ac:spMkLst>
        </pc:spChg>
        <pc:spChg chg="add">
          <ac:chgData name="Rafaela Cyrino" userId="7075bf267db0597d" providerId="LiveId" clId="{B80BE42C-F3A3-4F01-924B-96738DCFC8CF}" dt="2022-05-26T20:26:31.524" v="4" actId="26606"/>
          <ac:spMkLst>
            <pc:docMk/>
            <pc:sldMk cId="2284853251" sldId="276"/>
            <ac:spMk id="11" creationId="{B87687D8-4EF1-4EF2-BF7E-74BB4A3D1806}"/>
          </ac:spMkLst>
        </pc:spChg>
        <pc:picChg chg="mod">
          <ac:chgData name="Rafaela Cyrino" userId="7075bf267db0597d" providerId="LiveId" clId="{B80BE42C-F3A3-4F01-924B-96738DCFC8CF}" dt="2022-05-26T20:26:31.524" v="4" actId="26606"/>
          <ac:picMkLst>
            <pc:docMk/>
            <pc:sldMk cId="2284853251" sldId="276"/>
            <ac:picMk id="4" creationId="{00000000-0000-0000-0000-000000000000}"/>
          </ac:picMkLst>
        </pc:picChg>
      </pc:sldChg>
      <pc:sldChg chg="add ord">
        <pc:chgData name="Rafaela Cyrino" userId="7075bf267db0597d" providerId="LiveId" clId="{B80BE42C-F3A3-4F01-924B-96738DCFC8CF}" dt="2022-05-27T15:47:48.921" v="196"/>
        <pc:sldMkLst>
          <pc:docMk/>
          <pc:sldMk cId="761609579" sldId="277"/>
        </pc:sldMkLst>
      </pc:sldChg>
      <pc:sldChg chg="add ord">
        <pc:chgData name="Rafaela Cyrino" userId="7075bf267db0597d" providerId="LiveId" clId="{B80BE42C-F3A3-4F01-924B-96738DCFC8CF}" dt="2022-05-27T16:08:56.276" v="235"/>
        <pc:sldMkLst>
          <pc:docMk/>
          <pc:sldMk cId="605517290" sldId="280"/>
        </pc:sldMkLst>
      </pc:sldChg>
      <pc:sldChg chg="add ord">
        <pc:chgData name="Rafaela Cyrino" userId="7075bf267db0597d" providerId="LiveId" clId="{B80BE42C-F3A3-4F01-924B-96738DCFC8CF}" dt="2022-05-27T15:25:29.647" v="156"/>
        <pc:sldMkLst>
          <pc:docMk/>
          <pc:sldMk cId="1773550970" sldId="282"/>
        </pc:sldMkLst>
      </pc:sldChg>
      <pc:sldChg chg="addSp delSp modSp add del mod">
        <pc:chgData name="Rafaela Cyrino" userId="7075bf267db0597d" providerId="LiveId" clId="{B80BE42C-F3A3-4F01-924B-96738DCFC8CF}" dt="2022-05-27T15:20:12.782" v="126" actId="47"/>
        <pc:sldMkLst>
          <pc:docMk/>
          <pc:sldMk cId="757298354" sldId="283"/>
        </pc:sldMkLst>
        <pc:spChg chg="add del mod">
          <ac:chgData name="Rafaela Cyrino" userId="7075bf267db0597d" providerId="LiveId" clId="{B80BE42C-F3A3-4F01-924B-96738DCFC8CF}" dt="2022-05-26T20:33:46.981" v="75" actId="478"/>
          <ac:spMkLst>
            <pc:docMk/>
            <pc:sldMk cId="757298354" sldId="283"/>
            <ac:spMk id="3" creationId="{221FF4E4-1214-4F71-9C08-2F92A88BB9A5}"/>
          </ac:spMkLst>
        </pc:spChg>
        <pc:picChg chg="del">
          <ac:chgData name="Rafaela Cyrino" userId="7075bf267db0597d" providerId="LiveId" clId="{B80BE42C-F3A3-4F01-924B-96738DCFC8CF}" dt="2022-05-26T20:33:24.857" v="69" actId="478"/>
          <ac:picMkLst>
            <pc:docMk/>
            <pc:sldMk cId="757298354" sldId="283"/>
            <ac:picMk id="4" creationId="{00000000-0000-0000-0000-000000000000}"/>
          </ac:picMkLst>
        </pc:picChg>
        <pc:picChg chg="mod">
          <ac:chgData name="Rafaela Cyrino" userId="7075bf267db0597d" providerId="LiveId" clId="{B80BE42C-F3A3-4F01-924B-96738DCFC8CF}" dt="2022-05-26T20:33:55.474" v="79" actId="14100"/>
          <ac:picMkLst>
            <pc:docMk/>
            <pc:sldMk cId="757298354" sldId="283"/>
            <ac:picMk id="5" creationId="{00000000-0000-0000-0000-000000000000}"/>
          </ac:picMkLst>
        </pc:picChg>
        <pc:picChg chg="add del">
          <ac:chgData name="Rafaela Cyrino" userId="7075bf267db0597d" providerId="LiveId" clId="{B80BE42C-F3A3-4F01-924B-96738DCFC8CF}" dt="2022-05-26T20:35:03.146" v="81" actId="478"/>
          <ac:picMkLst>
            <pc:docMk/>
            <pc:sldMk cId="757298354" sldId="283"/>
            <ac:picMk id="1026" creationId="{1D05A09C-A344-40EB-9973-E41E971CE069}"/>
          </ac:picMkLst>
        </pc:picChg>
      </pc:sldChg>
      <pc:sldChg chg="add ord">
        <pc:chgData name="Rafaela Cyrino" userId="7075bf267db0597d" providerId="LiveId" clId="{B80BE42C-F3A3-4F01-924B-96738DCFC8CF}" dt="2022-05-27T15:48:41.586" v="202"/>
        <pc:sldMkLst>
          <pc:docMk/>
          <pc:sldMk cId="2081883765" sldId="284"/>
        </pc:sldMkLst>
      </pc:sldChg>
      <pc:sldChg chg="add">
        <pc:chgData name="Rafaela Cyrino" userId="7075bf267db0597d" providerId="LiveId" clId="{B80BE42C-F3A3-4F01-924B-96738DCFC8CF}" dt="2022-05-27T15:17:31.184" v="118"/>
        <pc:sldMkLst>
          <pc:docMk/>
          <pc:sldMk cId="2202032349" sldId="287"/>
        </pc:sldMkLst>
      </pc:sldChg>
      <pc:sldChg chg="add del">
        <pc:chgData name="Rafaela Cyrino" userId="7075bf267db0597d" providerId="LiveId" clId="{B80BE42C-F3A3-4F01-924B-96738DCFC8CF}" dt="2022-05-27T15:19:24.831" v="125" actId="47"/>
        <pc:sldMkLst>
          <pc:docMk/>
          <pc:sldMk cId="1457186708" sldId="291"/>
        </pc:sldMkLst>
      </pc:sldChg>
      <pc:sldChg chg="add ord">
        <pc:chgData name="Rafaela Cyrino" userId="7075bf267db0597d" providerId="LiveId" clId="{B80BE42C-F3A3-4F01-924B-96738DCFC8CF}" dt="2022-05-27T15:16:05.502" v="117"/>
        <pc:sldMkLst>
          <pc:docMk/>
          <pc:sldMk cId="661312135" sldId="293"/>
        </pc:sldMkLst>
      </pc:sldChg>
      <pc:sldChg chg="add ord">
        <pc:chgData name="Rafaela Cyrino" userId="7075bf267db0597d" providerId="LiveId" clId="{B80BE42C-F3A3-4F01-924B-96738DCFC8CF}" dt="2022-05-27T15:59:28.498" v="229"/>
        <pc:sldMkLst>
          <pc:docMk/>
          <pc:sldMk cId="329253626" sldId="295"/>
        </pc:sldMkLst>
      </pc:sldChg>
      <pc:sldChg chg="add ord">
        <pc:chgData name="Rafaela Cyrino" userId="7075bf267db0597d" providerId="LiveId" clId="{B80BE42C-F3A3-4F01-924B-96738DCFC8CF}" dt="2022-05-27T15:28:09.556" v="190"/>
        <pc:sldMkLst>
          <pc:docMk/>
          <pc:sldMk cId="1184682336" sldId="300"/>
        </pc:sldMkLst>
      </pc:sldChg>
      <pc:sldChg chg="addSp delSp modSp new del mod ord setBg">
        <pc:chgData name="Rafaela Cyrino" userId="7075bf267db0597d" providerId="LiveId" clId="{B80BE42C-F3A3-4F01-924B-96738DCFC8CF}" dt="2022-05-27T15:46:48.270" v="194" actId="47"/>
        <pc:sldMkLst>
          <pc:docMk/>
          <pc:sldMk cId="1623694057" sldId="301"/>
        </pc:sldMkLst>
        <pc:spChg chg="mod">
          <ac:chgData name="Rafaela Cyrino" userId="7075bf267db0597d" providerId="LiveId" clId="{B80BE42C-F3A3-4F01-924B-96738DCFC8CF}" dt="2022-05-26T20:32:31.319" v="64" actId="26606"/>
          <ac:spMkLst>
            <pc:docMk/>
            <pc:sldMk cId="1623694057" sldId="301"/>
            <ac:spMk id="2" creationId="{75D2BE7A-5A55-4424-9BC6-AD0C4DBE70D9}"/>
          </ac:spMkLst>
        </pc:spChg>
        <pc:spChg chg="del">
          <ac:chgData name="Rafaela Cyrino" userId="7075bf267db0597d" providerId="LiveId" clId="{B80BE42C-F3A3-4F01-924B-96738DCFC8CF}" dt="2022-05-26T20:32:26.250" v="62"/>
          <ac:spMkLst>
            <pc:docMk/>
            <pc:sldMk cId="1623694057" sldId="301"/>
            <ac:spMk id="3" creationId="{18D74D8E-B631-4F6D-B9F7-8EA6767BDCAA}"/>
          </ac:spMkLst>
        </pc:spChg>
        <pc:spChg chg="mod">
          <ac:chgData name="Rafaela Cyrino" userId="7075bf267db0597d" providerId="LiveId" clId="{B80BE42C-F3A3-4F01-924B-96738DCFC8CF}" dt="2022-05-26T20:32:46.876" v="67" actId="123"/>
          <ac:spMkLst>
            <pc:docMk/>
            <pc:sldMk cId="1623694057" sldId="301"/>
            <ac:spMk id="4" creationId="{8731ECCC-F34D-4EC9-8A9F-34F014A3AD62}"/>
          </ac:spMkLst>
        </pc:spChg>
        <pc:spChg chg="add">
          <ac:chgData name="Rafaela Cyrino" userId="7075bf267db0597d" providerId="LiveId" clId="{B80BE42C-F3A3-4F01-924B-96738DCFC8CF}" dt="2022-05-26T20:32:31.319" v="64" actId="26606"/>
          <ac:spMkLst>
            <pc:docMk/>
            <pc:sldMk cId="1623694057" sldId="301"/>
            <ac:spMk id="10" creationId="{3756B343-807D-456E-AA26-80E96B75D13B}"/>
          </ac:spMkLst>
        </pc:spChg>
        <pc:spChg chg="add">
          <ac:chgData name="Rafaela Cyrino" userId="7075bf267db0597d" providerId="LiveId" clId="{B80BE42C-F3A3-4F01-924B-96738DCFC8CF}" dt="2022-05-26T20:32:31.319" v="64" actId="26606"/>
          <ac:spMkLst>
            <pc:docMk/>
            <pc:sldMk cId="1623694057" sldId="301"/>
            <ac:spMk id="12" creationId="{08980754-6F4B-43C9-B9BE-127B6BED6586}"/>
          </ac:spMkLst>
        </pc:spChg>
        <pc:spChg chg="add">
          <ac:chgData name="Rafaela Cyrino" userId="7075bf267db0597d" providerId="LiveId" clId="{B80BE42C-F3A3-4F01-924B-96738DCFC8CF}" dt="2022-05-26T20:32:31.319" v="64" actId="26606"/>
          <ac:spMkLst>
            <pc:docMk/>
            <pc:sldMk cId="1623694057" sldId="301"/>
            <ac:spMk id="14" creationId="{2C1BBA94-3F40-40AA-8BB9-E69E25E537C1}"/>
          </ac:spMkLst>
        </pc:spChg>
        <pc:spChg chg="add">
          <ac:chgData name="Rafaela Cyrino" userId="7075bf267db0597d" providerId="LiveId" clId="{B80BE42C-F3A3-4F01-924B-96738DCFC8CF}" dt="2022-05-26T20:32:31.319" v="64" actId="26606"/>
          <ac:spMkLst>
            <pc:docMk/>
            <pc:sldMk cId="1623694057" sldId="301"/>
            <ac:spMk id="16" creationId="{169CC832-2974-4E8D-90ED-3E2941BA7336}"/>
          </ac:spMkLst>
        </pc:spChg>
        <pc:spChg chg="add">
          <ac:chgData name="Rafaela Cyrino" userId="7075bf267db0597d" providerId="LiveId" clId="{B80BE42C-F3A3-4F01-924B-96738DCFC8CF}" dt="2022-05-26T20:32:31.319" v="64" actId="26606"/>
          <ac:spMkLst>
            <pc:docMk/>
            <pc:sldMk cId="1623694057" sldId="301"/>
            <ac:spMk id="18" creationId="{55222F96-971A-4F90-B841-6BAB416C7AC1}"/>
          </ac:spMkLst>
        </pc:spChg>
        <pc:picChg chg="add mod">
          <ac:chgData name="Rafaela Cyrino" userId="7075bf267db0597d" providerId="LiveId" clId="{B80BE42C-F3A3-4F01-924B-96738DCFC8CF}" dt="2022-05-26T20:32:31.319" v="64" actId="26606"/>
          <ac:picMkLst>
            <pc:docMk/>
            <pc:sldMk cId="1623694057" sldId="301"/>
            <ac:picMk id="5" creationId="{20E0C97A-C66A-46D3-A3DB-4B95551F8C2C}"/>
          </ac:picMkLst>
        </pc:picChg>
      </pc:sldChg>
      <pc:sldChg chg="addSp delSp modSp new mod ord">
        <pc:chgData name="Rafaela Cyrino" userId="7075bf267db0597d" providerId="LiveId" clId="{B80BE42C-F3A3-4F01-924B-96738DCFC8CF}" dt="2022-05-27T15:53:07.160" v="219"/>
        <pc:sldMkLst>
          <pc:docMk/>
          <pc:sldMk cId="294708524" sldId="302"/>
        </pc:sldMkLst>
        <pc:spChg chg="del">
          <ac:chgData name="Rafaela Cyrino" userId="7075bf267db0597d" providerId="LiveId" clId="{B80BE42C-F3A3-4F01-924B-96738DCFC8CF}" dt="2022-05-27T15:52:56.856" v="217" actId="478"/>
          <ac:spMkLst>
            <pc:docMk/>
            <pc:sldMk cId="294708524" sldId="302"/>
            <ac:spMk id="2" creationId="{CE4735C1-729D-42A4-92D7-A604A8DE520F}"/>
          </ac:spMkLst>
        </pc:spChg>
        <pc:spChg chg="del">
          <ac:chgData name="Rafaela Cyrino" userId="7075bf267db0597d" providerId="LiveId" clId="{B80BE42C-F3A3-4F01-924B-96738DCFC8CF}" dt="2022-05-26T20:35:08.583" v="83"/>
          <ac:spMkLst>
            <pc:docMk/>
            <pc:sldMk cId="294708524" sldId="302"/>
            <ac:spMk id="3" creationId="{6FCD9859-CAE4-4438-A09B-D112BE7E32AF}"/>
          </ac:spMkLst>
        </pc:spChg>
        <pc:picChg chg="add mod">
          <ac:chgData name="Rafaela Cyrino" userId="7075bf267db0597d" providerId="LiveId" clId="{B80BE42C-F3A3-4F01-924B-96738DCFC8CF}" dt="2022-05-27T15:52:54.674" v="216" actId="1076"/>
          <ac:picMkLst>
            <pc:docMk/>
            <pc:sldMk cId="294708524" sldId="302"/>
            <ac:picMk id="2050" creationId="{2411FBFC-3413-4290-9117-F5E2011EE4E1}"/>
          </ac:picMkLst>
        </pc:picChg>
      </pc:sldChg>
      <pc:sldChg chg="addSp modSp new mod ord setBg">
        <pc:chgData name="Rafaela Cyrino" userId="7075bf267db0597d" providerId="LiveId" clId="{B80BE42C-F3A3-4F01-924B-96738DCFC8CF}" dt="2022-05-27T15:49:49.428" v="207"/>
        <pc:sldMkLst>
          <pc:docMk/>
          <pc:sldMk cId="1866096545" sldId="303"/>
        </pc:sldMkLst>
        <pc:spChg chg="add">
          <ac:chgData name="Rafaela Cyrino" userId="7075bf267db0597d" providerId="LiveId" clId="{B80BE42C-F3A3-4F01-924B-96738DCFC8CF}" dt="2022-05-26T20:37:52.916" v="86" actId="26606"/>
          <ac:spMkLst>
            <pc:docMk/>
            <pc:sldMk cId="1866096545" sldId="303"/>
            <ac:spMk id="7" creationId="{B670DBD5-770C-4383-9F54-5B86E86BD5BB}"/>
          </ac:spMkLst>
        </pc:spChg>
        <pc:picChg chg="add mod">
          <ac:chgData name="Rafaela Cyrino" userId="7075bf267db0597d" providerId="LiveId" clId="{B80BE42C-F3A3-4F01-924B-96738DCFC8CF}" dt="2022-05-26T20:37:52.916" v="86" actId="26606"/>
          <ac:picMkLst>
            <pc:docMk/>
            <pc:sldMk cId="1866096545" sldId="303"/>
            <ac:picMk id="2" creationId="{EA369E03-79C2-4351-B8C2-14DDFEDE56D8}"/>
          </ac:picMkLst>
        </pc:picChg>
      </pc:sldChg>
      <pc:sldChg chg="add ord">
        <pc:chgData name="Rafaela Cyrino" userId="7075bf267db0597d" providerId="LiveId" clId="{B80BE42C-F3A3-4F01-924B-96738DCFC8CF}" dt="2022-05-27T15:27:26.458" v="171"/>
        <pc:sldMkLst>
          <pc:docMk/>
          <pc:sldMk cId="990502772" sldId="305"/>
        </pc:sldMkLst>
      </pc:sldChg>
      <pc:sldChg chg="add ord">
        <pc:chgData name="Rafaela Cyrino" userId="7075bf267db0597d" providerId="LiveId" clId="{B80BE42C-F3A3-4F01-924B-96738DCFC8CF}" dt="2022-05-27T15:53:18.351" v="221"/>
        <pc:sldMkLst>
          <pc:docMk/>
          <pc:sldMk cId="1026230729" sldId="314"/>
        </pc:sldMkLst>
      </pc:sldChg>
      <pc:sldChg chg="add del">
        <pc:chgData name="Rafaela Cyrino" userId="7075bf267db0597d" providerId="LiveId" clId="{B80BE42C-F3A3-4F01-924B-96738DCFC8CF}" dt="2022-05-27T15:27:44.320" v="180" actId="47"/>
        <pc:sldMkLst>
          <pc:docMk/>
          <pc:sldMk cId="3300845250" sldId="316"/>
        </pc:sldMkLst>
      </pc:sldChg>
      <pc:sldChg chg="add ord">
        <pc:chgData name="Rafaela Cyrino" userId="7075bf267db0597d" providerId="LiveId" clId="{B80BE42C-F3A3-4F01-924B-96738DCFC8CF}" dt="2022-05-27T15:24:36.981" v="154"/>
        <pc:sldMkLst>
          <pc:docMk/>
          <pc:sldMk cId="3708206772" sldId="335"/>
        </pc:sldMkLst>
      </pc:sldChg>
      <pc:sldChg chg="add ord">
        <pc:chgData name="Rafaela Cyrino" userId="7075bf267db0597d" providerId="LiveId" clId="{B80BE42C-F3A3-4F01-924B-96738DCFC8CF}" dt="2022-05-27T15:54:26.348" v="225"/>
        <pc:sldMkLst>
          <pc:docMk/>
          <pc:sldMk cId="3252950926" sldId="336"/>
        </pc:sldMkLst>
      </pc:sldChg>
      <pc:sldChg chg="add del">
        <pc:chgData name="Rafaela Cyrino" userId="7075bf267db0597d" providerId="LiveId" clId="{B80BE42C-F3A3-4F01-924B-96738DCFC8CF}" dt="2022-05-27T15:28:23.664" v="191" actId="47"/>
        <pc:sldMkLst>
          <pc:docMk/>
          <pc:sldMk cId="100547671" sldId="339"/>
        </pc:sldMkLst>
      </pc:sldChg>
      <pc:sldChg chg="add del ord">
        <pc:chgData name="Rafaela Cyrino" userId="7075bf267db0597d" providerId="LiveId" clId="{B80BE42C-F3A3-4F01-924B-96738DCFC8CF}" dt="2022-05-27T15:49:07.351" v="205" actId="47"/>
        <pc:sldMkLst>
          <pc:docMk/>
          <pc:sldMk cId="1865308335" sldId="340"/>
        </pc:sldMkLst>
      </pc:sldChg>
      <pc:sldChg chg="add ord">
        <pc:chgData name="Rafaela Cyrino" userId="7075bf267db0597d" providerId="LiveId" clId="{B80BE42C-F3A3-4F01-924B-96738DCFC8CF}" dt="2022-05-27T15:22:52.231" v="144"/>
        <pc:sldMkLst>
          <pc:docMk/>
          <pc:sldMk cId="3255018675" sldId="343"/>
        </pc:sldMkLst>
      </pc:sldChg>
      <pc:sldChg chg="add ord">
        <pc:chgData name="Rafaela Cyrino" userId="7075bf267db0597d" providerId="LiveId" clId="{B80BE42C-F3A3-4F01-924B-96738DCFC8CF}" dt="2022-05-27T15:20:33.490" v="128"/>
        <pc:sldMkLst>
          <pc:docMk/>
          <pc:sldMk cId="2703705892" sldId="345"/>
        </pc:sldMkLst>
      </pc:sldChg>
      <pc:sldChg chg="add">
        <pc:chgData name="Rafaela Cyrino" userId="7075bf267db0597d" providerId="LiveId" clId="{B80BE42C-F3A3-4F01-924B-96738DCFC8CF}" dt="2022-05-27T14:58:57.607" v="88"/>
        <pc:sldMkLst>
          <pc:docMk/>
          <pc:sldMk cId="243724756" sldId="352"/>
        </pc:sldMkLst>
      </pc:sldChg>
      <pc:sldChg chg="add ord">
        <pc:chgData name="Rafaela Cyrino" userId="7075bf267db0597d" providerId="LiveId" clId="{B80BE42C-F3A3-4F01-924B-96738DCFC8CF}" dt="2022-05-27T16:10:39.444" v="247"/>
        <pc:sldMkLst>
          <pc:docMk/>
          <pc:sldMk cId="240007031" sldId="353"/>
        </pc:sldMkLst>
      </pc:sldChg>
      <pc:sldChg chg="add ord">
        <pc:chgData name="Rafaela Cyrino" userId="7075bf267db0597d" providerId="LiveId" clId="{B80BE42C-F3A3-4F01-924B-96738DCFC8CF}" dt="2022-05-27T16:10:16.436" v="243"/>
        <pc:sldMkLst>
          <pc:docMk/>
          <pc:sldMk cId="2758924984" sldId="354"/>
        </pc:sldMkLst>
      </pc:sldChg>
      <pc:sldChg chg="add ord">
        <pc:chgData name="Rafaela Cyrino" userId="7075bf267db0597d" providerId="LiveId" clId="{B80BE42C-F3A3-4F01-924B-96738DCFC8CF}" dt="2022-05-27T16:10:30.092" v="245"/>
        <pc:sldMkLst>
          <pc:docMk/>
          <pc:sldMk cId="1532351453" sldId="355"/>
        </pc:sldMkLst>
      </pc:sldChg>
      <pc:sldChg chg="add ord">
        <pc:chgData name="Rafaela Cyrino" userId="7075bf267db0597d" providerId="LiveId" clId="{B80BE42C-F3A3-4F01-924B-96738DCFC8CF}" dt="2022-05-27T15:27:06.622" v="158"/>
        <pc:sldMkLst>
          <pc:docMk/>
          <pc:sldMk cId="210016039" sldId="357"/>
        </pc:sldMkLst>
      </pc:sldChg>
      <pc:sldChg chg="add ord">
        <pc:chgData name="Rafaela Cyrino" userId="7075bf267db0597d" providerId="LiveId" clId="{B80BE42C-F3A3-4F01-924B-96738DCFC8CF}" dt="2022-05-27T15:27:32.425" v="175"/>
        <pc:sldMkLst>
          <pc:docMk/>
          <pc:sldMk cId="1892621910" sldId="359"/>
        </pc:sldMkLst>
      </pc:sldChg>
      <pc:sldChg chg="add ord">
        <pc:chgData name="Rafaela Cyrino" userId="7075bf267db0597d" providerId="LiveId" clId="{B80BE42C-F3A3-4F01-924B-96738DCFC8CF}" dt="2022-05-27T15:27:40.366" v="179"/>
        <pc:sldMkLst>
          <pc:docMk/>
          <pc:sldMk cId="2371251205" sldId="360"/>
        </pc:sldMkLst>
      </pc:sldChg>
      <pc:sldChg chg="add">
        <pc:chgData name="Rafaela Cyrino" userId="7075bf267db0597d" providerId="LiveId" clId="{B80BE42C-F3A3-4F01-924B-96738DCFC8CF}" dt="2022-05-27T14:58:03.521" v="87"/>
        <pc:sldMkLst>
          <pc:docMk/>
          <pc:sldMk cId="3407281494" sldId="362"/>
        </pc:sldMkLst>
      </pc:sldChg>
      <pc:sldChg chg="add del">
        <pc:chgData name="Rafaela Cyrino" userId="7075bf267db0597d" providerId="LiveId" clId="{B80BE42C-F3A3-4F01-924B-96738DCFC8CF}" dt="2022-05-27T15:27:20.405" v="167" actId="47"/>
        <pc:sldMkLst>
          <pc:docMk/>
          <pc:sldMk cId="2245372460" sldId="363"/>
        </pc:sldMkLst>
      </pc:sldChg>
      <pc:sldChg chg="add del">
        <pc:chgData name="Rafaela Cyrino" userId="7075bf267db0597d" providerId="LiveId" clId="{B80BE42C-F3A3-4F01-924B-96738DCFC8CF}" dt="2022-05-27T15:08:35.230" v="96" actId="47"/>
        <pc:sldMkLst>
          <pc:docMk/>
          <pc:sldMk cId="1122021653" sldId="364"/>
        </pc:sldMkLst>
      </pc:sldChg>
      <pc:sldChg chg="add ord">
        <pc:chgData name="Rafaela Cyrino" userId="7075bf267db0597d" providerId="LiveId" clId="{B80BE42C-F3A3-4F01-924B-96738DCFC8CF}" dt="2022-05-27T16:06:41.339" v="231"/>
        <pc:sldMkLst>
          <pc:docMk/>
          <pc:sldMk cId="2634388279" sldId="364"/>
        </pc:sldMkLst>
      </pc:sldChg>
      <pc:sldChg chg="add ord">
        <pc:chgData name="Rafaela Cyrino" userId="7075bf267db0597d" providerId="LiveId" clId="{B80BE42C-F3A3-4F01-924B-96738DCFC8CF}" dt="2022-05-27T15:54:24.762" v="223"/>
        <pc:sldMkLst>
          <pc:docMk/>
          <pc:sldMk cId="1413464385" sldId="365"/>
        </pc:sldMkLst>
      </pc:sldChg>
      <pc:sldChg chg="add del">
        <pc:chgData name="Rafaela Cyrino" userId="7075bf267db0597d" providerId="LiveId" clId="{B80BE42C-F3A3-4F01-924B-96738DCFC8CF}" dt="2022-05-27T15:11:58.556" v="105" actId="47"/>
        <pc:sldMkLst>
          <pc:docMk/>
          <pc:sldMk cId="502378157" sldId="3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C2142-2FF4-4363-87A9-76CBBF8C9992}" type="datetimeFigureOut">
              <a:rPr lang="pt-BR" smtClean="0"/>
              <a:t>27/05/2022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8762F-2A29-4870-B7CB-64856BFC5A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8162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2484B-ADEF-43ED-BD69-E8DF68877D5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6916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42484B-ADEF-43ED-BD69-E8DF68877D5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3655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402055-66EB-4129-9DEC-42AC49009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A6EE7E-9F3E-4E0F-A103-B2EEFB964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9E76F2-7DD7-4153-916A-155E5DB44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05A8-DB33-4BF8-B4F9-F730E2A4B3F4}" type="datetimeFigureOut">
              <a:rPr lang="pt-BR" smtClean="0"/>
              <a:t>27/05/2022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C001DF-A88E-45DB-BB9C-E0F3D0347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8EC7F0-A8FB-47D9-BA3E-B45D6B1AF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240A-583D-497A-AAFA-CEF263FD0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418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C5F-3B00-45F3-8F52-7AE44B814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0F731AF-F672-49D9-89BC-A23D5B3CB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009AD3-D641-4F6C-A5C8-927CB032F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05A8-DB33-4BF8-B4F9-F730E2A4B3F4}" type="datetimeFigureOut">
              <a:rPr lang="pt-BR" smtClean="0"/>
              <a:t>27/05/2022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C92EEE-D92E-409D-AFB1-27B53FDA7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7FABDC-CFC8-450D-907D-B1517F4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240A-583D-497A-AAFA-CEF263FD0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827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9CA597-6EA2-420E-931A-A731E58114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7B03168-76F1-4BF7-BC2A-8C70CDE4A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32D1E7-73FF-44D4-AB5B-6A6900015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05A8-DB33-4BF8-B4F9-F730E2A4B3F4}" type="datetimeFigureOut">
              <a:rPr lang="pt-BR" smtClean="0"/>
              <a:t>27/05/2022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51FAD2-F75E-4952-A6EC-C33BC64FA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DB8CA5-9F45-459F-B9AB-F0205306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240A-583D-497A-AAFA-CEF263FD0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6493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081202-872C-4EFA-B1CB-18A80C72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37221C-8F0A-4679-A13E-7E5E63957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CAA061-5A73-41AC-942D-562F85D93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05A8-DB33-4BF8-B4F9-F730E2A4B3F4}" type="datetimeFigureOut">
              <a:rPr lang="pt-BR" smtClean="0"/>
              <a:t>27/05/2022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334F56-8B25-4BB6-9396-A7E845EFB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2DA070-EB90-49D4-A939-E5DD78D85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240A-583D-497A-AAFA-CEF263FD0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97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0AD065-BF3D-4141-B905-7F1CE3BC4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A081257-4B6E-4115-813F-143F2CB78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267A0C-672D-448C-B30B-9119C060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05A8-DB33-4BF8-B4F9-F730E2A4B3F4}" type="datetimeFigureOut">
              <a:rPr lang="pt-BR" smtClean="0"/>
              <a:t>27/05/2022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D43F49-50ED-4645-A1DA-20DA09511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82B6E7-8E0D-4837-8FF9-CED56009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240A-583D-497A-AAFA-CEF263FD0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856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27ED16-8BEC-4773-AAE7-442B1D390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7DA090-A8D5-4F59-BAC0-B4FE99FAF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9147267-32F1-4CE0-AC81-95F855309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E9F54B9-BA24-4658-8365-4032F6960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05A8-DB33-4BF8-B4F9-F730E2A4B3F4}" type="datetimeFigureOut">
              <a:rPr lang="pt-BR" smtClean="0"/>
              <a:t>27/05/2022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56FF65E-97A8-4771-8EFF-8A27D5E95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BCE580-5913-4FDC-A658-6A6CDE82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240A-583D-497A-AAFA-CEF263FD0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482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B6BD7C-E95B-4D89-9172-6F3ABB6EA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6A34E9-84CF-4A2E-9BAF-93AE9B925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0DCF213-2325-49D9-A447-B0D0F7CCA6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CFC92F3-55BA-4888-9B83-6A08649745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31DC4F1-1B64-4042-9AD7-E75A8DA7D3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02DB0CE-CE92-4213-8100-C961A976D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05A8-DB33-4BF8-B4F9-F730E2A4B3F4}" type="datetimeFigureOut">
              <a:rPr lang="pt-BR" smtClean="0"/>
              <a:t>27/05/2022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9911E10-6350-40FC-80DC-C3D426CA4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A328F57-DD5C-46D7-992C-18E47664F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240A-583D-497A-AAFA-CEF263FD0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848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B76FA8-C3B2-4672-825E-33049B50E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D3FA49A-68DA-4B52-B2A5-E92B13351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05A8-DB33-4BF8-B4F9-F730E2A4B3F4}" type="datetimeFigureOut">
              <a:rPr lang="pt-BR" smtClean="0"/>
              <a:t>27/05/2022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71A3B61-3B90-4DFE-9509-71C64A91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61AFFC4-1970-4975-BC64-81EAD0BA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240A-583D-497A-AAFA-CEF263FD0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246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3CDDA3F-C289-4224-A465-623A1677F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05A8-DB33-4BF8-B4F9-F730E2A4B3F4}" type="datetimeFigureOut">
              <a:rPr lang="pt-BR" smtClean="0"/>
              <a:t>27/05/2022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4F1358B-1FF6-49C7-AD0A-19E20CDAD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2895091-40DF-4787-99B1-71BBE0E8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240A-583D-497A-AAFA-CEF263FD0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538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B3ED9F-7AAD-4139-B8DA-7F59E7512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3A52A6-4E89-41F5-AC08-757D396F8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68D31C7-F20D-4017-8C5E-D291B707E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E666E1-F6F0-4C2F-820A-7C49D6846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05A8-DB33-4BF8-B4F9-F730E2A4B3F4}" type="datetimeFigureOut">
              <a:rPr lang="pt-BR" smtClean="0"/>
              <a:t>27/05/2022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4F9028A-065F-46EA-ACEB-37101357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C9D5C5E-E37A-4AC0-86D6-5806E314B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240A-583D-497A-AAFA-CEF263FD0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861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9E4146-67D5-4D71-AAF7-766059F9E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E96D9C5-B3C4-4003-9947-A2E055D1E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B57D66-849D-4193-A79D-C951D5BD0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412E6C5-625C-424D-9216-21956C17F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205A8-DB33-4BF8-B4F9-F730E2A4B3F4}" type="datetimeFigureOut">
              <a:rPr lang="pt-BR" smtClean="0"/>
              <a:t>27/05/2022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8B072F-750A-4B9F-8419-86C363B0C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1AD5CE4-069E-4FC3-AB04-7FA94EDC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4240A-583D-497A-AAFA-CEF263FD0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7140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3E291E5-907A-40EE-B10F-5BFF99928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C65E0D-C6D2-44AC-AB92-3AF45012B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5B3F94-D1B1-497D-90EC-6DFE2B0CC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205A8-DB33-4BF8-B4F9-F730E2A4B3F4}" type="datetimeFigureOut">
              <a:rPr lang="pt-BR" smtClean="0"/>
              <a:t>27/05/2022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3C0097-EEEB-4FA8-91CA-6ED41A954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FB51A54-2B03-4F3A-9545-FC506E7A0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4240A-583D-497A-AAFA-CEF263FD0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854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E34566-8705-466E-A889-60BFC9D11C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Desigualdade de gênero no trabalho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CBA04A-AF44-43A9-B4E4-3A1E543E66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Rafaela Cyrino</a:t>
            </a:r>
          </a:p>
        </p:txBody>
      </p:sp>
    </p:spTree>
    <p:extLst>
      <p:ext uri="{BB962C8B-B14F-4D97-AF65-F5344CB8AC3E}">
        <p14:creationId xmlns:p14="http://schemas.microsoft.com/office/powerpoint/2010/main" val="3248770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Lélia Gonzalez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98169" y="2378033"/>
            <a:ext cx="3302167" cy="3798929"/>
          </a:xfrm>
          <a:prstGeom prst="rect">
            <a:avLst/>
          </a:prstGeom>
        </p:spPr>
      </p:pic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562600" y="2709403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Origem da palavra Mucama (Dicionário Aurélio)</a:t>
            </a:r>
          </a:p>
          <a:p>
            <a:pPr marL="0" indent="0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“A escrava </a:t>
            </a:r>
            <a:r>
              <a:rPr lang="pt-BR" b="1" dirty="0"/>
              <a:t>negra moça e de estimação</a:t>
            </a:r>
            <a:r>
              <a:rPr lang="pt-BR" dirty="0"/>
              <a:t> que era escolhida para auxiliar nos serviços caseiros ou acompanhar pessoas da família e que, por vezes, era ama de leite.”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079" y="365125"/>
            <a:ext cx="26003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50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2890" y="1378040"/>
            <a:ext cx="8435661" cy="425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3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Uber</a:t>
            </a:r>
            <a:r>
              <a:rPr lang="pt-BR" dirty="0"/>
              <a:t> - Elas na direção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693726"/>
            <a:ext cx="10515600" cy="1195367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https://www.uber.com/pt-BR/blog/mulheres-na-direcao/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351" y="3385765"/>
            <a:ext cx="3956636" cy="301273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365" y="3385765"/>
            <a:ext cx="3848402" cy="30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88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15099" y="1165225"/>
            <a:ext cx="5050971" cy="4990646"/>
          </a:xfrm>
        </p:spPr>
        <p:txBody>
          <a:bodyPr>
            <a:normAutofit/>
          </a:bodyPr>
          <a:lstStyle/>
          <a:p>
            <a:r>
              <a:rPr lang="pt-BR" dirty="0"/>
              <a:t>Gravatas Van </a:t>
            </a:r>
            <a:r>
              <a:rPr lang="pt-BR" dirty="0" err="1"/>
              <a:t>Heusen</a:t>
            </a:r>
            <a:r>
              <a:rPr lang="pt-BR" dirty="0"/>
              <a:t> (anos 50)</a:t>
            </a:r>
            <a:br>
              <a:rPr lang="pt-BR" dirty="0"/>
            </a:br>
            <a:br>
              <a:rPr lang="pt-BR" dirty="0"/>
            </a:br>
            <a:r>
              <a:rPr lang="pt-BR" i="1" dirty="0"/>
              <a:t>“mostre a ela que este é um mundo de homem”</a:t>
            </a:r>
            <a:br>
              <a:rPr lang="pt-BR" dirty="0"/>
            </a:b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2272"/>
            <a:ext cx="5763985" cy="644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6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90857" y="3535136"/>
            <a:ext cx="3189512" cy="1126671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>Camisas Van </a:t>
            </a:r>
            <a:r>
              <a:rPr lang="pt-BR" sz="3200" dirty="0" err="1"/>
              <a:t>Heusen</a:t>
            </a:r>
            <a:r>
              <a:rPr lang="pt-BR" sz="3200" dirty="0"/>
              <a:t> (1949)</a:t>
            </a:r>
            <a:br>
              <a:rPr lang="pt-BR" sz="3200" dirty="0"/>
            </a:br>
            <a:r>
              <a:rPr lang="pt-BR" sz="3200" dirty="0"/>
              <a:t>“É ousada”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12272"/>
            <a:ext cx="7266213" cy="664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51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98029" y="5522004"/>
            <a:ext cx="6193971" cy="1325563"/>
          </a:xfrm>
        </p:spPr>
        <p:txBody>
          <a:bodyPr>
            <a:normAutofit/>
          </a:bodyPr>
          <a:lstStyle/>
          <a:p>
            <a:r>
              <a:rPr lang="pt-BR" sz="3200" dirty="0"/>
              <a:t>Calça </a:t>
            </a:r>
            <a:r>
              <a:rPr lang="pt-BR" sz="3200" dirty="0" err="1"/>
              <a:t>Dracon</a:t>
            </a:r>
            <a:r>
              <a:rPr lang="pt-BR" sz="3200" dirty="0"/>
              <a:t>, </a:t>
            </a:r>
            <a:r>
              <a:rPr lang="pt-BR" sz="3200" dirty="0" err="1"/>
              <a:t>Mr</a:t>
            </a:r>
            <a:r>
              <a:rPr lang="pt-BR" sz="3200" dirty="0"/>
              <a:t> </a:t>
            </a:r>
            <a:r>
              <a:rPr lang="pt-BR" sz="3200" dirty="0" err="1"/>
              <a:t>Leggs</a:t>
            </a:r>
            <a:r>
              <a:rPr lang="pt-BR" sz="3200" dirty="0"/>
              <a:t> (anos 60)</a:t>
            </a:r>
            <a:br>
              <a:rPr lang="pt-BR" sz="3200" dirty="0"/>
            </a:br>
            <a:r>
              <a:rPr lang="pt-BR" sz="3200" dirty="0"/>
              <a:t>“É bom ter uma garota pela casa”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7842" y="114300"/>
            <a:ext cx="9041329" cy="553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24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4025" y="53162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. </a:t>
            </a:r>
            <a:br>
              <a:rPr lang="pt-BR" dirty="0"/>
            </a:br>
            <a:r>
              <a:rPr lang="pt-BR" sz="2700" dirty="0"/>
              <a:t>Anúncio de 1960 da marca americana Chase &amp; </a:t>
            </a:r>
            <a:r>
              <a:rPr lang="pt-BR" sz="2700" dirty="0" err="1"/>
              <a:t>Sanborn</a:t>
            </a:r>
            <a:r>
              <a:rPr lang="pt-BR" sz="2700" dirty="0"/>
              <a:t>: o destino de uma mulher caso seu marido ficasse sem café fresco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528" y="665898"/>
            <a:ext cx="9089696" cy="487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17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500" y="365125"/>
            <a:ext cx="5927271" cy="626427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640286" y="285093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dirty="0"/>
              <a:t>“Assopre a fumaça na cara e ela vai acompanhar você em qualquer lugar”.</a:t>
            </a:r>
          </a:p>
          <a:p>
            <a:r>
              <a:rPr lang="pt-BR" sz="2400" dirty="0"/>
              <a:t>(</a:t>
            </a:r>
            <a:r>
              <a:rPr lang="pt-BR" sz="2400" dirty="0" err="1"/>
              <a:t>Tripalet</a:t>
            </a:r>
            <a:r>
              <a:rPr lang="pt-BR" sz="2400" dirty="0"/>
              <a:t>, 1969)</a:t>
            </a:r>
          </a:p>
        </p:txBody>
      </p:sp>
    </p:spTree>
    <p:extLst>
      <p:ext uri="{BB962C8B-B14F-4D97-AF65-F5344CB8AC3E}">
        <p14:creationId xmlns:p14="http://schemas.microsoft.com/office/powerpoint/2010/main" val="240007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Marisa: de mulher para mulher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483351"/>
            <a:ext cx="10515600" cy="2297196"/>
          </a:xfrm>
        </p:spPr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https://www.youtube.com/watch?v=WOcczxhwSvE&amp;feature=youtu.be</a:t>
            </a:r>
          </a:p>
        </p:txBody>
      </p:sp>
    </p:spTree>
    <p:extLst>
      <p:ext uri="{BB962C8B-B14F-4D97-AF65-F5344CB8AC3E}">
        <p14:creationId xmlns:p14="http://schemas.microsoft.com/office/powerpoint/2010/main" val="590790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272" y="524107"/>
            <a:ext cx="9846527" cy="58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96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1789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1791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547" y="2636682"/>
            <a:ext cx="3016405" cy="340727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784" y="2553629"/>
            <a:ext cx="2750635" cy="362333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9300" y="2294246"/>
            <a:ext cx="18669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1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064" y="794524"/>
            <a:ext cx="479502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02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507" y="858645"/>
            <a:ext cx="8084634" cy="538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92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err="1"/>
              <a:t>Mr</a:t>
            </a:r>
            <a:r>
              <a:rPr lang="pt-BR" sz="3200" dirty="0"/>
              <a:t> </a:t>
            </a:r>
            <a:r>
              <a:rPr lang="pt-BR" sz="3200" dirty="0" err="1"/>
              <a:t>Macs</a:t>
            </a:r>
            <a:r>
              <a:rPr lang="pt-BR" sz="3200" dirty="0"/>
              <a:t> (2010)</a:t>
            </a:r>
            <a:br>
              <a:rPr lang="pt-BR" sz="3200" dirty="0"/>
            </a:br>
            <a:r>
              <a:rPr lang="pt-BR" sz="3200" dirty="0"/>
              <a:t>“Carne magra com uma parte superior crocante” 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7242" y="1902959"/>
            <a:ext cx="5905500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21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181" y="455922"/>
            <a:ext cx="9896475" cy="607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4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07" y="695458"/>
            <a:ext cx="4584878" cy="5847009"/>
          </a:xfrm>
        </p:spPr>
      </p:pic>
    </p:spTree>
    <p:extLst>
      <p:ext uri="{BB962C8B-B14F-4D97-AF65-F5344CB8AC3E}">
        <p14:creationId xmlns:p14="http://schemas.microsoft.com/office/powerpoint/2010/main" val="1184682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39943" y="832757"/>
            <a:ext cx="2852057" cy="1485901"/>
          </a:xfrm>
        </p:spPr>
        <p:txBody>
          <a:bodyPr>
            <a:normAutofit/>
          </a:bodyPr>
          <a:lstStyle/>
          <a:p>
            <a:r>
              <a:rPr lang="pt-BR" sz="3200" dirty="0"/>
              <a:t>(</a:t>
            </a:r>
            <a:r>
              <a:rPr lang="pt-BR" sz="3200" dirty="0" err="1"/>
              <a:t>Broomsticks</a:t>
            </a:r>
            <a:r>
              <a:rPr lang="pt-BR" sz="3200" dirty="0"/>
              <a:t>, 1967)</a:t>
            </a:r>
          </a:p>
        </p:txBody>
      </p:sp>
      <p:pic>
        <p:nvPicPr>
          <p:cNvPr id="2050" name="Picture 2" descr="divulgaçã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08215"/>
            <a:ext cx="8458199" cy="594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251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Anúncio vetado da Natan polemiza a Internet (2002)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0" y="1948884"/>
            <a:ext cx="7347857" cy="47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81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8169" y="927279"/>
            <a:ext cx="8023537" cy="497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095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60" y="1326524"/>
            <a:ext cx="4250028" cy="4850439"/>
          </a:xfrm>
        </p:spPr>
      </p:pic>
    </p:spTree>
    <p:extLst>
      <p:ext uri="{BB962C8B-B14F-4D97-AF65-F5344CB8AC3E}">
        <p14:creationId xmlns:p14="http://schemas.microsoft.com/office/powerpoint/2010/main" val="20818837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A369E03-79C2-4351-B8C2-14DDFEDE5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9" b="20587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609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590" y="850168"/>
            <a:ext cx="9272820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32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CFFD466-A3E6-4C61-AC24-C7DBFEBBEE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03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1737" y="5903495"/>
            <a:ext cx="10515600" cy="954505"/>
          </a:xfrm>
        </p:spPr>
        <p:txBody>
          <a:bodyPr>
            <a:normAutofit/>
          </a:bodyPr>
          <a:lstStyle/>
          <a:p>
            <a:r>
              <a:rPr lang="pt-BR" sz="2400" dirty="0"/>
              <a:t>Du Loren, 2012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842" y="208547"/>
            <a:ext cx="11438021" cy="569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82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oma - Filme 2018 - AdoroCinema">
            <a:extLst>
              <a:ext uri="{FF2B5EF4-FFF2-40B4-BE49-F238E27FC236}">
                <a16:creationId xmlns:a16="http://schemas.microsoft.com/office/drawing/2014/main" id="{2411FBFC-3413-4290-9117-F5E2011EE4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45020"/>
            <a:ext cx="3409293" cy="482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08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Bipolarização do emprego feminino 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826" y="1952241"/>
            <a:ext cx="3927564" cy="412125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017" y="1836493"/>
            <a:ext cx="3701246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30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789" y="1123406"/>
            <a:ext cx="9196251" cy="518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64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Quem são os entregadores?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“ Ele é brasileiro, homem, negro, entre 18 e 22 anos de idade, morador das periferias, com ensino médio completo, trabalha todos os dias da semana, de 9 a 10 h por dia, com ganho médio mensal de 922,00”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269" y="3504112"/>
            <a:ext cx="5499462" cy="293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50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28775" y="1107281"/>
            <a:ext cx="3581399" cy="5000625"/>
          </a:xfrm>
          <a:prstGeom prst="rect">
            <a:avLst/>
          </a:prstGeo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29337" y="800099"/>
            <a:ext cx="4857750" cy="561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59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2888" y="1070769"/>
            <a:ext cx="5129212" cy="5172075"/>
          </a:xfrm>
          <a:prstGeom prst="rect">
            <a:avLst/>
          </a:prstGeom>
        </p:spPr>
      </p:pic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372100" y="1891506"/>
            <a:ext cx="5181600" cy="435133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“Cada dona de casa lutava sozinha com ele, enquanto arrumava camas, fazia as compras, escolhia tecido para forrar o sofá, comia com os filhos sanduíches de creme de amendoim, levava os garotos para as reuniões de lobinhos e fadinhas e deitava-se ao lado do marido, à noite, temendo fazer a si mesma a silenciosa pergunta: «E' só isto?»” (FRIEDAN, p.17)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13743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167" y="750162"/>
            <a:ext cx="4380410" cy="382183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628" y="1273357"/>
            <a:ext cx="3684407" cy="481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05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Empoderamento</a:t>
            </a:r>
            <a:r>
              <a:rPr lang="pt-BR" dirty="0"/>
              <a:t> pelo consumo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884" y="1690688"/>
            <a:ext cx="8791073" cy="434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49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31429" y="835387"/>
            <a:ext cx="4835434" cy="5343344"/>
          </a:xfrm>
        </p:spPr>
        <p:txBody>
          <a:bodyPr>
            <a:noAutofit/>
          </a:bodyPr>
          <a:lstStyle/>
          <a:p>
            <a:pPr algn="just"/>
            <a:r>
              <a:rPr lang="pt-BR" sz="2400" dirty="0"/>
              <a:t>“Nossa grande bandeira é, e sempre será, a defesa dos direitos femininos. Marie Claire continua sendo a revista da mulher inteligente, politizada, mas que também adora moda e beleza”. </a:t>
            </a:r>
            <a:br>
              <a:rPr lang="pt-BR" sz="2400" dirty="0"/>
            </a:br>
            <a:r>
              <a:rPr lang="pt-BR" sz="2400" dirty="0"/>
              <a:t>“ E, seguindo esse princípio, a edição de aniversário retrata as mulheres no humor e o denominado “</a:t>
            </a:r>
            <a:r>
              <a:rPr lang="pt-BR" sz="2400" b="1" dirty="0"/>
              <a:t>novo feminismo</a:t>
            </a:r>
            <a:r>
              <a:rPr lang="pt-BR" sz="2400" dirty="0"/>
              <a:t>” a partir de entrevistas e um ensaio fotográfico com Clarice Falcão, Dani Calabresa, Ingrid Guimarães, Julia Rabello, Sabrina Sato e Tatá Werneck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510" y="835387"/>
            <a:ext cx="5476875" cy="522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18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1081" y="3799795"/>
            <a:ext cx="10515600" cy="2757760"/>
          </a:xfrm>
        </p:spPr>
        <p:txBody>
          <a:bodyPr/>
          <a:lstStyle/>
          <a:p>
            <a:pPr marL="0" indent="0">
              <a:buNone/>
            </a:pPr>
            <a:endParaRPr lang="pt-BR" i="1" dirty="0"/>
          </a:p>
          <a:p>
            <a:pPr marL="0" indent="0">
              <a:buNone/>
            </a:pPr>
            <a:r>
              <a:rPr lang="pt-BR" i="1" dirty="0"/>
              <a:t>“Então, a questão em torno de “mulheres” é que você não pode falar de “mulheres” como uma categoria uniforme.”</a:t>
            </a:r>
          </a:p>
          <a:p>
            <a:pPr marL="0" indent="0">
              <a:buNone/>
            </a:pPr>
            <a:br>
              <a:rPr lang="pt-BR" dirty="0"/>
            </a:br>
            <a:r>
              <a:rPr lang="pt-BR" i="1" dirty="0"/>
              <a:t>-</a:t>
            </a:r>
            <a:r>
              <a:rPr lang="pt-BR" i="1" dirty="0" err="1"/>
              <a:t>Patricia</a:t>
            </a:r>
            <a:r>
              <a:rPr lang="pt-BR" i="1" dirty="0"/>
              <a:t> Hill Collins, em entrevista ao </a:t>
            </a:r>
            <a:r>
              <a:rPr lang="pt-BR" i="1" dirty="0" err="1"/>
              <a:t>HuffPost</a:t>
            </a:r>
            <a:r>
              <a:rPr lang="pt-BR" i="1" dirty="0"/>
              <a:t> Brasil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881" y="689338"/>
            <a:ext cx="3487783" cy="266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067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487</Words>
  <Application>Microsoft Office PowerPoint</Application>
  <PresentationFormat>Widescreen</PresentationFormat>
  <Paragraphs>34</Paragraphs>
  <Slides>35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Tema do Office</vt:lpstr>
      <vt:lpstr>Desigualdade de gênero no trabalho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Empoderamento pelo consumo</vt:lpstr>
      <vt:lpstr>“Nossa grande bandeira é, e sempre será, a defesa dos direitos femininos. Marie Claire continua sendo a revista da mulher inteligente, politizada, mas que também adora moda e beleza”.  “ E, seguindo esse princípio, a edição de aniversário retrata as mulheres no humor e o denominado “novo feminismo” a partir de entrevistas e um ensaio fotográfico com Clarice Falcão, Dani Calabresa, Ingrid Guimarães, Julia Rabello, Sabrina Sato e Tatá Werneck</vt:lpstr>
      <vt:lpstr>Apresentação do PowerPoint</vt:lpstr>
      <vt:lpstr>Lélia Gonzalez</vt:lpstr>
      <vt:lpstr>Apresentação do PowerPoint</vt:lpstr>
      <vt:lpstr>Uber - Elas na direção</vt:lpstr>
      <vt:lpstr>Gravatas Van Heusen (anos 50)  “mostre a ela que este é um mundo de homem” </vt:lpstr>
      <vt:lpstr>Camisas Van Heusen (1949) “É ousada”</vt:lpstr>
      <vt:lpstr>Calça Dracon, Mr Leggs (anos 60) “É bom ter uma garota pela casa”</vt:lpstr>
      <vt:lpstr>.  Anúncio de 1960 da marca americana Chase &amp; Sanborn: o destino de uma mulher caso seu marido ficasse sem café fresco</vt:lpstr>
      <vt:lpstr>Apresentação do PowerPoint</vt:lpstr>
      <vt:lpstr>Marisa: de mulher para mulher</vt:lpstr>
      <vt:lpstr>Apresentação do PowerPoint</vt:lpstr>
      <vt:lpstr>Apresentação do PowerPoint</vt:lpstr>
      <vt:lpstr>Apresentação do PowerPoint</vt:lpstr>
      <vt:lpstr>Mr Macs (2010) “Carne magra com uma parte superior crocante” </vt:lpstr>
      <vt:lpstr>Apresentação do PowerPoint</vt:lpstr>
      <vt:lpstr>Apresentação do PowerPoint</vt:lpstr>
      <vt:lpstr>(Broomsticks, 1967)</vt:lpstr>
      <vt:lpstr>Anúncio vetado da Natan polemiza a Internet (2002)</vt:lpstr>
      <vt:lpstr>Apresentação do PowerPoint</vt:lpstr>
      <vt:lpstr>Apresentação do PowerPoint</vt:lpstr>
      <vt:lpstr>Apresentação do PowerPoint</vt:lpstr>
      <vt:lpstr>Apresentação do PowerPoint</vt:lpstr>
      <vt:lpstr>Du Loren, 2012</vt:lpstr>
      <vt:lpstr>Apresentação do PowerPoint</vt:lpstr>
      <vt:lpstr>Bipolarização do emprego feminino </vt:lpstr>
      <vt:lpstr>Apresentação do PowerPoint</vt:lpstr>
      <vt:lpstr>Quem são os entregadores?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Desigualdade de gênero no trabalho</dc:title>
  <dc:creator>Rafaela Cyrino</dc:creator>
  <cp:lastModifiedBy>Rafaela Cyrino</cp:lastModifiedBy>
  <cp:revision>1</cp:revision>
  <dcterms:created xsi:type="dcterms:W3CDTF">2022-05-26T20:23:54Z</dcterms:created>
  <dcterms:modified xsi:type="dcterms:W3CDTF">2022-05-27T16:10:40Z</dcterms:modified>
</cp:coreProperties>
</file>