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83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927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072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11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609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13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63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92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25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73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67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531C0B2-B4E5-4448-BD62-C2DF6453DFF1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302584C-17BB-4214-9345-6852744EF429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102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Frequency</a:t>
            </a:r>
            <a:r>
              <a:rPr lang="pt-BR" dirty="0" smtClean="0"/>
              <a:t> </a:t>
            </a:r>
            <a:r>
              <a:rPr lang="pt-BR" dirty="0" err="1" smtClean="0"/>
              <a:t>adverbs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 smtClean="0"/>
              <a:t>Review</a:t>
            </a:r>
            <a:r>
              <a:rPr lang="pt-BR" dirty="0" smtClean="0"/>
              <a:t> (position)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0274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examples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7" y="1936044"/>
            <a:ext cx="9720073" cy="4023360"/>
          </a:xfrm>
        </p:spPr>
        <p:txBody>
          <a:bodyPr/>
          <a:lstStyle/>
          <a:p>
            <a:r>
              <a:rPr lang="pt-BR" dirty="0" smtClean="0"/>
              <a:t>POSTION </a:t>
            </a:r>
            <a:r>
              <a:rPr lang="pt-BR" b="1" dirty="0" smtClean="0"/>
              <a:t>BEFORE</a:t>
            </a:r>
            <a:r>
              <a:rPr lang="pt-BR" dirty="0" smtClean="0"/>
              <a:t> MAIN VERB </a:t>
            </a:r>
          </a:p>
          <a:p>
            <a:r>
              <a:rPr lang="pt-BR" dirty="0" smtClean="0"/>
              <a:t>I </a:t>
            </a:r>
            <a:r>
              <a:rPr lang="pt-BR" dirty="0" err="1" smtClean="0">
                <a:solidFill>
                  <a:srgbClr val="FF0000"/>
                </a:solidFill>
              </a:rPr>
              <a:t>always</a:t>
            </a:r>
            <a:r>
              <a:rPr lang="pt-BR" dirty="0" smtClean="0"/>
              <a:t> </a:t>
            </a:r>
            <a:r>
              <a:rPr lang="pt-BR" b="1" dirty="0" err="1" smtClean="0"/>
              <a:t>watch</a:t>
            </a:r>
            <a:r>
              <a:rPr lang="pt-BR" b="1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morning</a:t>
            </a:r>
            <a:r>
              <a:rPr lang="pt-BR" dirty="0" smtClean="0"/>
              <a:t> TV News. </a:t>
            </a:r>
          </a:p>
          <a:p>
            <a:r>
              <a:rPr lang="pt-BR" dirty="0" smtClean="0"/>
              <a:t>*</a:t>
            </a:r>
            <a:r>
              <a:rPr lang="pt-BR" dirty="0" err="1" smtClean="0">
                <a:solidFill>
                  <a:schemeClr val="accent2"/>
                </a:solidFill>
              </a:rPr>
              <a:t>Sometimes</a:t>
            </a:r>
            <a:r>
              <a:rPr lang="pt-BR" dirty="0" smtClean="0"/>
              <a:t>, I go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bed</a:t>
            </a:r>
            <a:r>
              <a:rPr lang="pt-BR" dirty="0" smtClean="0"/>
              <a:t> </a:t>
            </a:r>
            <a:r>
              <a:rPr lang="pt-BR" dirty="0" err="1" smtClean="0"/>
              <a:t>without</a:t>
            </a:r>
            <a:r>
              <a:rPr lang="pt-BR" dirty="0" smtClean="0"/>
              <a:t> </a:t>
            </a:r>
            <a:r>
              <a:rPr lang="pt-BR" dirty="0" err="1" smtClean="0"/>
              <a:t>having</a:t>
            </a:r>
            <a:r>
              <a:rPr lang="pt-BR" dirty="0" smtClean="0"/>
              <a:t> </a:t>
            </a:r>
            <a:r>
              <a:rPr lang="pt-BR" dirty="0" err="1" smtClean="0"/>
              <a:t>dinner</a:t>
            </a:r>
            <a:r>
              <a:rPr lang="pt-BR" dirty="0" smtClean="0"/>
              <a:t>. (I </a:t>
            </a:r>
            <a:r>
              <a:rPr lang="pt-BR" dirty="0" err="1" smtClean="0">
                <a:solidFill>
                  <a:srgbClr val="C00000"/>
                </a:solidFill>
              </a:rPr>
              <a:t>sometimes</a:t>
            </a:r>
            <a:r>
              <a:rPr lang="pt-BR" dirty="0" smtClean="0"/>
              <a:t> go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bed</a:t>
            </a:r>
            <a:r>
              <a:rPr lang="pt-BR" dirty="0" smtClean="0"/>
              <a:t>...) </a:t>
            </a:r>
          </a:p>
          <a:p>
            <a:r>
              <a:rPr lang="pt-BR" dirty="0" smtClean="0"/>
              <a:t>* I go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bed</a:t>
            </a:r>
            <a:r>
              <a:rPr lang="pt-BR" dirty="0" smtClean="0"/>
              <a:t> </a:t>
            </a:r>
            <a:r>
              <a:rPr lang="pt-BR" dirty="0" err="1" smtClean="0"/>
              <a:t>without</a:t>
            </a:r>
            <a:r>
              <a:rPr lang="pt-BR" dirty="0" smtClean="0"/>
              <a:t> </a:t>
            </a:r>
            <a:r>
              <a:rPr lang="pt-BR" dirty="0" err="1" smtClean="0"/>
              <a:t>having</a:t>
            </a:r>
            <a:r>
              <a:rPr lang="pt-BR" dirty="0" smtClean="0"/>
              <a:t> </a:t>
            </a:r>
            <a:r>
              <a:rPr lang="pt-BR" dirty="0" err="1" smtClean="0"/>
              <a:t>dinner</a:t>
            </a:r>
            <a:r>
              <a:rPr lang="pt-BR" dirty="0" smtClean="0"/>
              <a:t>, </a:t>
            </a:r>
            <a:r>
              <a:rPr lang="pt-BR" dirty="0" err="1" smtClean="0">
                <a:solidFill>
                  <a:srgbClr val="0070C0"/>
                </a:solidFill>
              </a:rPr>
              <a:t>sometimes</a:t>
            </a:r>
            <a:r>
              <a:rPr lang="pt-BR" dirty="0" smtClean="0"/>
              <a:t>. </a:t>
            </a:r>
          </a:p>
          <a:p>
            <a:r>
              <a:rPr lang="pt-BR" dirty="0" smtClean="0"/>
              <a:t>POSTION </a:t>
            </a:r>
            <a:r>
              <a:rPr lang="pt-BR" b="1" dirty="0" smtClean="0"/>
              <a:t>AFTER</a:t>
            </a:r>
            <a:r>
              <a:rPr lang="pt-BR" dirty="0" smtClean="0"/>
              <a:t> VERB BE (AM, IS,ARE)</a:t>
            </a:r>
            <a:endParaRPr lang="pt-BR" dirty="0"/>
          </a:p>
          <a:p>
            <a:r>
              <a:rPr lang="pt-BR" dirty="0" err="1" smtClean="0"/>
              <a:t>I</a:t>
            </a:r>
            <a:r>
              <a:rPr lang="pt-BR" dirty="0" err="1" smtClean="0">
                <a:solidFill>
                  <a:srgbClr val="C00000"/>
                </a:solidFill>
              </a:rPr>
              <a:t>’m</a:t>
            </a:r>
            <a:r>
              <a:rPr lang="pt-BR" dirty="0" smtClean="0"/>
              <a:t> </a:t>
            </a:r>
            <a:r>
              <a:rPr lang="pt-BR" dirty="0" err="1" smtClean="0">
                <a:solidFill>
                  <a:schemeClr val="accent5"/>
                </a:solidFill>
              </a:rPr>
              <a:t>never</a:t>
            </a:r>
            <a:r>
              <a:rPr lang="pt-BR" dirty="0" smtClean="0"/>
              <a:t> late for class. </a:t>
            </a:r>
          </a:p>
          <a:p>
            <a:r>
              <a:rPr lang="pt-BR" dirty="0" err="1" smtClean="0"/>
              <a:t>I</a:t>
            </a:r>
            <a:r>
              <a:rPr lang="pt-BR" dirty="0" err="1" smtClean="0">
                <a:solidFill>
                  <a:srgbClr val="C00000"/>
                </a:solidFill>
              </a:rPr>
              <a:t>’m</a:t>
            </a:r>
            <a:r>
              <a:rPr lang="pt-BR" dirty="0" smtClean="0"/>
              <a:t> </a:t>
            </a:r>
            <a:r>
              <a:rPr lang="pt-BR" dirty="0" err="1" smtClean="0">
                <a:solidFill>
                  <a:schemeClr val="accent5"/>
                </a:solidFill>
              </a:rPr>
              <a:t>always</a:t>
            </a:r>
            <a:r>
              <a:rPr lang="pt-BR" dirty="0" smtClean="0"/>
              <a:t> </a:t>
            </a:r>
            <a:r>
              <a:rPr lang="pt-BR" dirty="0" err="1" smtClean="0"/>
              <a:t>tired</a:t>
            </a:r>
            <a:r>
              <a:rPr lang="pt-BR" dirty="0" smtClean="0"/>
              <a:t> in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morning</a:t>
            </a:r>
            <a:r>
              <a:rPr lang="pt-BR" dirty="0" smtClean="0"/>
              <a:t>. </a:t>
            </a:r>
          </a:p>
          <a:p>
            <a:r>
              <a:rPr lang="pt-BR" dirty="0" err="1" smtClean="0"/>
              <a:t>She</a:t>
            </a:r>
            <a:r>
              <a:rPr lang="pt-BR" dirty="0" err="1" smtClean="0">
                <a:solidFill>
                  <a:srgbClr val="C00000"/>
                </a:solidFill>
              </a:rPr>
              <a:t>’s</a:t>
            </a:r>
            <a:r>
              <a:rPr lang="pt-BR" dirty="0" smtClean="0"/>
              <a:t> </a:t>
            </a:r>
            <a:r>
              <a:rPr lang="pt-BR" dirty="0" err="1" smtClean="0">
                <a:solidFill>
                  <a:schemeClr val="accent5"/>
                </a:solidFill>
              </a:rPr>
              <a:t>often</a:t>
            </a:r>
            <a:r>
              <a:rPr lang="pt-BR" dirty="0" smtClean="0">
                <a:solidFill>
                  <a:srgbClr val="0070C0"/>
                </a:solidFill>
              </a:rPr>
              <a:t> </a:t>
            </a:r>
            <a:r>
              <a:rPr lang="pt-BR" dirty="0" err="1" smtClean="0"/>
              <a:t>worried</a:t>
            </a:r>
            <a:r>
              <a:rPr lang="pt-BR" dirty="0" smtClean="0"/>
              <a:t> </a:t>
            </a:r>
            <a:r>
              <a:rPr lang="pt-BR" dirty="0" err="1" smtClean="0"/>
              <a:t>about</a:t>
            </a:r>
            <a:r>
              <a:rPr lang="pt-BR" dirty="0" smtClean="0"/>
              <a:t> </a:t>
            </a:r>
            <a:r>
              <a:rPr lang="pt-BR" dirty="0" err="1" smtClean="0"/>
              <a:t>her</a:t>
            </a:r>
            <a:r>
              <a:rPr lang="pt-BR" dirty="0" smtClean="0"/>
              <a:t> </a:t>
            </a:r>
            <a:r>
              <a:rPr lang="pt-BR" dirty="0" err="1" smtClean="0"/>
              <a:t>children</a:t>
            </a:r>
            <a:r>
              <a:rPr lang="pt-BR" dirty="0" smtClean="0"/>
              <a:t>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856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PRACTICE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3211689"/>
          </a:xfrm>
        </p:spPr>
        <p:txBody>
          <a:bodyPr/>
          <a:lstStyle/>
          <a:p>
            <a:r>
              <a:rPr lang="pt-BR" dirty="0" smtClean="0"/>
              <a:t>Soraya </a:t>
            </a:r>
            <a:r>
              <a:rPr lang="pt-BR" b="1" dirty="0" smtClean="0"/>
              <a:t>comes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go </a:t>
            </a:r>
            <a:r>
              <a:rPr lang="pt-BR" dirty="0" err="1" smtClean="0"/>
              <a:t>to</a:t>
            </a:r>
            <a:r>
              <a:rPr lang="pt-BR" dirty="0" smtClean="0"/>
              <a:t> FE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Saturdays</a:t>
            </a:r>
            <a:r>
              <a:rPr lang="pt-BR" dirty="0" smtClean="0"/>
              <a:t>. (</a:t>
            </a:r>
            <a:r>
              <a:rPr lang="pt-BR" dirty="0" err="1" smtClean="0">
                <a:solidFill>
                  <a:srgbClr val="C00000"/>
                </a:solidFill>
              </a:rPr>
              <a:t>sometimes</a:t>
            </a:r>
            <a:r>
              <a:rPr lang="pt-BR" dirty="0" smtClean="0"/>
              <a:t>)</a:t>
            </a:r>
          </a:p>
          <a:p>
            <a:r>
              <a:rPr lang="pt-BR" dirty="0" err="1" smtClean="0"/>
              <a:t>She</a:t>
            </a:r>
            <a:r>
              <a:rPr lang="pt-BR" b="1" dirty="0" err="1" smtClean="0"/>
              <a:t>’s</a:t>
            </a:r>
            <a:r>
              <a:rPr lang="pt-BR" dirty="0" smtClean="0"/>
              <a:t> </a:t>
            </a:r>
            <a:r>
              <a:rPr lang="pt-BR" dirty="0" err="1" smtClean="0"/>
              <a:t>happy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talk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her</a:t>
            </a:r>
            <a:r>
              <a:rPr lang="pt-BR" dirty="0" smtClean="0"/>
              <a:t> </a:t>
            </a:r>
            <a:r>
              <a:rPr lang="pt-BR" dirty="0" err="1" smtClean="0"/>
              <a:t>friends</a:t>
            </a:r>
            <a:r>
              <a:rPr lang="pt-BR" dirty="0" smtClean="0"/>
              <a:t>. (</a:t>
            </a:r>
            <a:r>
              <a:rPr lang="pt-BR" dirty="0" err="1" smtClean="0">
                <a:solidFill>
                  <a:srgbClr val="C00000"/>
                </a:solidFill>
              </a:rPr>
              <a:t>always</a:t>
            </a:r>
            <a:r>
              <a:rPr lang="pt-BR" dirty="0" smtClean="0"/>
              <a:t>). </a:t>
            </a:r>
          </a:p>
          <a:p>
            <a:r>
              <a:rPr lang="pt-BR" dirty="0" smtClean="0"/>
              <a:t>The </a:t>
            </a:r>
            <a:r>
              <a:rPr lang="pt-BR" dirty="0" err="1" smtClean="0"/>
              <a:t>students</a:t>
            </a:r>
            <a:r>
              <a:rPr lang="pt-BR" dirty="0" smtClean="0"/>
              <a:t> </a:t>
            </a:r>
            <a:r>
              <a:rPr lang="pt-BR" b="1" dirty="0" err="1" smtClean="0"/>
              <a:t>get</a:t>
            </a:r>
            <a:r>
              <a:rPr lang="pt-BR" b="1" dirty="0" smtClean="0"/>
              <a:t> </a:t>
            </a:r>
            <a:r>
              <a:rPr lang="pt-BR" dirty="0" err="1" smtClean="0"/>
              <a:t>anxious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be</a:t>
            </a:r>
            <a:r>
              <a:rPr lang="pt-BR" dirty="0" smtClean="0"/>
              <a:t> </a:t>
            </a:r>
            <a:r>
              <a:rPr lang="pt-BR" dirty="0" err="1" smtClean="0"/>
              <a:t>here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Saturdays</a:t>
            </a:r>
            <a:r>
              <a:rPr lang="pt-BR" dirty="0" smtClean="0"/>
              <a:t>. (</a:t>
            </a:r>
            <a:r>
              <a:rPr lang="pt-BR" dirty="0" err="1" smtClean="0">
                <a:solidFill>
                  <a:srgbClr val="C00000"/>
                </a:solidFill>
              </a:rPr>
              <a:t>usually</a:t>
            </a:r>
            <a:r>
              <a:rPr lang="pt-BR" dirty="0" smtClean="0"/>
              <a:t>)</a:t>
            </a:r>
          </a:p>
          <a:p>
            <a:r>
              <a:rPr lang="pt-BR" dirty="0" err="1" smtClean="0"/>
              <a:t>They</a:t>
            </a:r>
            <a:r>
              <a:rPr lang="pt-BR" dirty="0" smtClean="0"/>
              <a:t> </a:t>
            </a:r>
            <a:r>
              <a:rPr lang="pt-BR" b="1" dirty="0" smtClean="0"/>
              <a:t>go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CEPEUSP </a:t>
            </a:r>
            <a:r>
              <a:rPr lang="pt-BR" dirty="0" err="1" smtClean="0"/>
              <a:t>after</a:t>
            </a:r>
            <a:r>
              <a:rPr lang="pt-BR" dirty="0" smtClean="0"/>
              <a:t> </a:t>
            </a:r>
            <a:r>
              <a:rPr lang="pt-BR" dirty="0" err="1" smtClean="0"/>
              <a:t>calls</a:t>
            </a:r>
            <a:r>
              <a:rPr lang="pt-BR" dirty="0" smtClean="0"/>
              <a:t> (</a:t>
            </a:r>
            <a:r>
              <a:rPr lang="pt-BR" dirty="0" err="1" smtClean="0">
                <a:solidFill>
                  <a:srgbClr val="C00000"/>
                </a:solidFill>
              </a:rPr>
              <a:t>always</a:t>
            </a:r>
            <a:r>
              <a:rPr lang="pt-BR" dirty="0" smtClean="0"/>
              <a:t>) </a:t>
            </a:r>
          </a:p>
          <a:p>
            <a:r>
              <a:rPr lang="pt-BR" dirty="0" err="1" smtClean="0"/>
              <a:t>They</a:t>
            </a:r>
            <a:r>
              <a:rPr lang="pt-BR" b="1" dirty="0" err="1" smtClean="0"/>
              <a:t>’re</a:t>
            </a:r>
            <a:r>
              <a:rPr lang="pt-BR" dirty="0" smtClean="0"/>
              <a:t> </a:t>
            </a:r>
            <a:r>
              <a:rPr lang="pt-BR" dirty="0" err="1" smtClean="0"/>
              <a:t>supportive</a:t>
            </a:r>
            <a:r>
              <a:rPr lang="pt-BR" dirty="0" smtClean="0"/>
              <a:t> </a:t>
            </a:r>
            <a:r>
              <a:rPr lang="pt-BR" dirty="0" err="1" smtClean="0"/>
              <a:t>with</a:t>
            </a:r>
            <a:r>
              <a:rPr lang="pt-BR" dirty="0" smtClean="0"/>
              <a:t> </a:t>
            </a:r>
            <a:r>
              <a:rPr lang="pt-BR" dirty="0" err="1" smtClean="0"/>
              <a:t>one</a:t>
            </a:r>
            <a:r>
              <a:rPr lang="pt-BR" dirty="0" smtClean="0"/>
              <a:t> </a:t>
            </a:r>
            <a:r>
              <a:rPr lang="pt-BR" dirty="0" err="1" smtClean="0"/>
              <a:t>another</a:t>
            </a:r>
            <a:r>
              <a:rPr lang="pt-BR" dirty="0" smtClean="0"/>
              <a:t>. (</a:t>
            </a:r>
            <a:r>
              <a:rPr lang="pt-BR" dirty="0" err="1" smtClean="0">
                <a:solidFill>
                  <a:srgbClr val="C00000"/>
                </a:solidFill>
              </a:rPr>
              <a:t>often</a:t>
            </a:r>
            <a:r>
              <a:rPr lang="pt-BR" dirty="0" smtClean="0"/>
              <a:t>)</a:t>
            </a:r>
          </a:p>
          <a:p>
            <a:r>
              <a:rPr lang="pt-BR" dirty="0" err="1" smtClean="0"/>
              <a:t>Bu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teacher’s</a:t>
            </a:r>
            <a:r>
              <a:rPr lang="pt-BR" dirty="0" smtClean="0"/>
              <a:t> </a:t>
            </a:r>
            <a:r>
              <a:rPr lang="pt-BR" dirty="0" err="1" smtClean="0"/>
              <a:t>bossy</a:t>
            </a:r>
            <a:r>
              <a:rPr lang="pt-BR" dirty="0" smtClean="0"/>
              <a:t>. (</a:t>
            </a:r>
            <a:r>
              <a:rPr lang="pt-BR" dirty="0" err="1" smtClean="0">
                <a:solidFill>
                  <a:srgbClr val="C00000"/>
                </a:solidFill>
              </a:rPr>
              <a:t>normally</a:t>
            </a:r>
            <a:r>
              <a:rPr lang="pt-BR" dirty="0" smtClean="0"/>
              <a:t>)  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6246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Write </a:t>
            </a:r>
            <a:r>
              <a:rPr lang="pt-BR" dirty="0" err="1" smtClean="0"/>
              <a:t>Questions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7" y="1902177"/>
            <a:ext cx="9720073" cy="402336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 err="1" smtClean="0"/>
              <a:t>Where</a:t>
            </a:r>
            <a:r>
              <a:rPr lang="pt-BR" dirty="0" smtClean="0"/>
              <a:t> / come </a:t>
            </a:r>
            <a:r>
              <a:rPr lang="pt-BR" dirty="0" err="1" smtClean="0"/>
              <a:t>from</a:t>
            </a:r>
            <a:r>
              <a:rPr lang="pt-BR" dirty="0" smtClean="0"/>
              <a:t>?  =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err="1" smtClean="0"/>
              <a:t>Where</a:t>
            </a:r>
            <a:r>
              <a:rPr lang="pt-BR" dirty="0" smtClean="0"/>
              <a:t> / </a:t>
            </a:r>
            <a:r>
              <a:rPr lang="pt-BR" dirty="0" err="1" smtClean="0"/>
              <a:t>live</a:t>
            </a:r>
            <a:r>
              <a:rPr lang="pt-BR" dirty="0" smtClean="0"/>
              <a:t>? =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err="1" smtClean="0"/>
              <a:t>What</a:t>
            </a:r>
            <a:r>
              <a:rPr lang="pt-BR" dirty="0" smtClean="0"/>
              <a:t>/do? =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err="1" smtClean="0"/>
              <a:t>Where</a:t>
            </a:r>
            <a:r>
              <a:rPr lang="pt-BR" dirty="0" smtClean="0"/>
              <a:t> / </a:t>
            </a:r>
            <a:r>
              <a:rPr lang="pt-BR" dirty="0" err="1" smtClean="0"/>
              <a:t>work</a:t>
            </a:r>
            <a:r>
              <a:rPr lang="pt-BR" dirty="0" smtClean="0"/>
              <a:t>? =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Does </a:t>
            </a:r>
            <a:r>
              <a:rPr lang="pt-BR" dirty="0" err="1" smtClean="0">
                <a:solidFill>
                  <a:srgbClr val="C00000"/>
                </a:solidFill>
              </a:rPr>
              <a:t>he</a:t>
            </a:r>
            <a:r>
              <a:rPr lang="pt-BR" dirty="0" smtClean="0">
                <a:solidFill>
                  <a:srgbClr val="C00000"/>
                </a:solidFill>
              </a:rPr>
              <a:t>/</a:t>
            </a:r>
            <a:r>
              <a:rPr lang="pt-BR" dirty="0" err="1" smtClean="0">
                <a:solidFill>
                  <a:srgbClr val="C00000"/>
                </a:solidFill>
              </a:rPr>
              <a:t>she</a:t>
            </a:r>
            <a:r>
              <a:rPr lang="pt-BR" dirty="0" smtClean="0"/>
              <a:t> </a:t>
            </a:r>
            <a:r>
              <a:rPr lang="pt-BR" dirty="0" err="1" smtClean="0"/>
              <a:t>speak</a:t>
            </a:r>
            <a:r>
              <a:rPr lang="pt-BR" dirty="0" smtClean="0"/>
              <a:t> </a:t>
            </a:r>
            <a:r>
              <a:rPr lang="pt-BR" dirty="0" err="1" smtClean="0">
                <a:solidFill>
                  <a:srgbClr val="C00000"/>
                </a:solidFill>
              </a:rPr>
              <a:t>French</a:t>
            </a:r>
            <a:r>
              <a:rPr lang="pt-BR" dirty="0" smtClean="0">
                <a:solidFill>
                  <a:srgbClr val="C00000"/>
                </a:solidFill>
              </a:rPr>
              <a:t>/Spanish</a:t>
            </a:r>
            <a:r>
              <a:rPr lang="pt-BR" dirty="0" smtClean="0"/>
              <a:t>...?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err="1" smtClean="0"/>
              <a:t>What</a:t>
            </a:r>
            <a:r>
              <a:rPr lang="pt-BR" dirty="0" smtClean="0"/>
              <a:t> .... in </a:t>
            </a:r>
            <a:r>
              <a:rPr lang="pt-BR" dirty="0" err="1" smtClean="0"/>
              <a:t>his</a:t>
            </a:r>
            <a:r>
              <a:rPr lang="pt-BR" dirty="0" smtClean="0"/>
              <a:t> /</a:t>
            </a:r>
            <a:r>
              <a:rPr lang="pt-BR" dirty="0" err="1" smtClean="0"/>
              <a:t>her</a:t>
            </a:r>
            <a:r>
              <a:rPr lang="pt-BR" dirty="0" smtClean="0"/>
              <a:t> </a:t>
            </a:r>
            <a:r>
              <a:rPr lang="pt-BR" dirty="0" err="1" smtClean="0"/>
              <a:t>free</a:t>
            </a:r>
            <a:r>
              <a:rPr lang="pt-BR" dirty="0" smtClean="0"/>
              <a:t> time? =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....</a:t>
            </a:r>
            <a:r>
              <a:rPr lang="pt-BR" dirty="0" err="1" smtClean="0"/>
              <a:t>listen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music</a:t>
            </a:r>
            <a:r>
              <a:rPr lang="pt-BR" dirty="0" smtClean="0"/>
              <a:t>? =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err="1" smtClean="0"/>
              <a:t>How</a:t>
            </a:r>
            <a:r>
              <a:rPr lang="pt-BR" dirty="0" smtClean="0"/>
              <a:t> </a:t>
            </a:r>
            <a:r>
              <a:rPr lang="pt-BR" dirty="0" err="1" smtClean="0"/>
              <a:t>many</a:t>
            </a:r>
            <a:r>
              <a:rPr lang="pt-BR" dirty="0" smtClean="0"/>
              <a:t> </a:t>
            </a:r>
            <a:r>
              <a:rPr lang="pt-BR" dirty="0" err="1" smtClean="0"/>
              <a:t>children</a:t>
            </a:r>
            <a:r>
              <a:rPr lang="pt-BR" dirty="0" smtClean="0"/>
              <a:t> ....? =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.... a </a:t>
            </a:r>
            <a:r>
              <a:rPr lang="pt-BR" dirty="0" err="1" smtClean="0"/>
              <a:t>dog</a:t>
            </a:r>
            <a:r>
              <a:rPr lang="pt-BR" dirty="0" smtClean="0"/>
              <a:t>?   </a:t>
            </a:r>
            <a:r>
              <a:rPr lang="pt-BR" smtClean="0"/>
              <a:t>=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4471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70</TotalTime>
  <Words>192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Tw Cen MT</vt:lpstr>
      <vt:lpstr>Tw Cen MT Condensed</vt:lpstr>
      <vt:lpstr>Wingdings</vt:lpstr>
      <vt:lpstr>Wingdings 3</vt:lpstr>
      <vt:lpstr>Integral</vt:lpstr>
      <vt:lpstr>Frequency adverbs</vt:lpstr>
      <vt:lpstr>examples</vt:lpstr>
      <vt:lpstr>PRACTICE </vt:lpstr>
      <vt:lpstr>Write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Frequency adverbs</dc:title>
  <dc:creator>Usuario</dc:creator>
  <cp:lastModifiedBy>Usuario</cp:lastModifiedBy>
  <cp:revision>6</cp:revision>
  <dcterms:created xsi:type="dcterms:W3CDTF">2024-04-29T12:27:55Z</dcterms:created>
  <dcterms:modified xsi:type="dcterms:W3CDTF">2024-04-29T13:38:07Z</dcterms:modified>
</cp:coreProperties>
</file>