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84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6877-5206-467B-9121-4243E7DE4FB0}" type="datetimeFigureOut">
              <a:rPr lang="pt-BR" smtClean="0"/>
              <a:t>17/01/2018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1B684-9F46-4ED3-99E6-A1801677D5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6877-5206-467B-9121-4243E7DE4FB0}" type="datetimeFigureOut">
              <a:rPr lang="pt-BR" smtClean="0"/>
              <a:t>17/01/2018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1B684-9F46-4ED3-99E6-A1801677D5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6877-5206-467B-9121-4243E7DE4FB0}" type="datetimeFigureOut">
              <a:rPr lang="pt-BR" smtClean="0"/>
              <a:t>17/01/2018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1B684-9F46-4ED3-99E6-A1801677D5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6877-5206-467B-9121-4243E7DE4FB0}" type="datetimeFigureOut">
              <a:rPr lang="pt-BR" smtClean="0"/>
              <a:t>17/01/2018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1B684-9F46-4ED3-99E6-A1801677D5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6877-5206-467B-9121-4243E7DE4FB0}" type="datetimeFigureOut">
              <a:rPr lang="pt-BR" smtClean="0"/>
              <a:t>17/01/2018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1B684-9F46-4ED3-99E6-A1801677D5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6877-5206-467B-9121-4243E7DE4FB0}" type="datetimeFigureOut">
              <a:rPr lang="pt-BR" smtClean="0"/>
              <a:t>17/01/2018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1B684-9F46-4ED3-99E6-A1801677D5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6877-5206-467B-9121-4243E7DE4FB0}" type="datetimeFigureOut">
              <a:rPr lang="pt-BR" smtClean="0"/>
              <a:t>17/01/2018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1B684-9F46-4ED3-99E6-A1801677D5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6877-5206-467B-9121-4243E7DE4FB0}" type="datetimeFigureOut">
              <a:rPr lang="pt-BR" smtClean="0"/>
              <a:t>17/01/2018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1B684-9F46-4ED3-99E6-A1801677D5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6877-5206-467B-9121-4243E7DE4FB0}" type="datetimeFigureOut">
              <a:rPr lang="pt-BR" smtClean="0"/>
              <a:t>17/01/2018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1B684-9F46-4ED3-99E6-A1801677D5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6877-5206-467B-9121-4243E7DE4FB0}" type="datetimeFigureOut">
              <a:rPr lang="pt-BR" smtClean="0"/>
              <a:t>17/01/2018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1B684-9F46-4ED3-99E6-A1801677D5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6877-5206-467B-9121-4243E7DE4FB0}" type="datetimeFigureOut">
              <a:rPr lang="pt-BR" smtClean="0"/>
              <a:t>17/01/2018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1B684-9F46-4ED3-99E6-A1801677D5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D6877-5206-467B-9121-4243E7DE4FB0}" type="datetimeFigureOut">
              <a:rPr lang="pt-BR" smtClean="0"/>
              <a:t>17/01/2018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1B684-9F46-4ED3-99E6-A1801677D5D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Como publicar em periódicos de impacto?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DEPOIS DO ARTIGO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Conteúdos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</a:t>
            </a:r>
            <a:r>
              <a:rPr lang="pt-BR" dirty="0" smtClean="0"/>
              <a:t>over </a:t>
            </a:r>
            <a:r>
              <a:rPr lang="pt-BR" dirty="0" err="1" smtClean="0"/>
              <a:t>letter</a:t>
            </a:r>
            <a:endParaRPr lang="pt-BR" dirty="0" smtClean="0"/>
          </a:p>
          <a:p>
            <a:r>
              <a:rPr lang="pt-BR" dirty="0" err="1"/>
              <a:t>I</a:t>
            </a:r>
            <a:r>
              <a:rPr lang="pt-BR" dirty="0" err="1" smtClean="0"/>
              <a:t>nquiry</a:t>
            </a:r>
            <a:r>
              <a:rPr lang="pt-BR" dirty="0" smtClean="0"/>
              <a:t> </a:t>
            </a:r>
            <a:r>
              <a:rPr lang="pt-BR" dirty="0" err="1" smtClean="0"/>
              <a:t>letter</a:t>
            </a:r>
            <a:endParaRPr lang="pt-BR" dirty="0" smtClean="0"/>
          </a:p>
          <a:p>
            <a:r>
              <a:rPr lang="pt-BR" dirty="0" err="1" smtClean="0"/>
              <a:t>Headlines</a:t>
            </a:r>
            <a:r>
              <a:rPr lang="pt-BR" dirty="0" smtClean="0"/>
              <a:t> </a:t>
            </a:r>
          </a:p>
          <a:p>
            <a:r>
              <a:rPr lang="pt-BR" dirty="0" err="1"/>
              <a:t>R</a:t>
            </a:r>
            <a:r>
              <a:rPr lang="pt-BR" dirty="0" err="1" smtClean="0"/>
              <a:t>unning</a:t>
            </a:r>
            <a:r>
              <a:rPr lang="pt-BR" dirty="0" smtClean="0"/>
              <a:t> </a:t>
            </a:r>
            <a:r>
              <a:rPr lang="pt-BR" dirty="0" err="1" smtClean="0"/>
              <a:t>heads</a:t>
            </a:r>
            <a:endParaRPr lang="pt-BR" dirty="0" smtClean="0"/>
          </a:p>
          <a:p>
            <a:r>
              <a:rPr lang="pt-BR" dirty="0"/>
              <a:t>R</a:t>
            </a:r>
            <a:r>
              <a:rPr lang="pt-BR" dirty="0" smtClean="0"/>
              <a:t>esposta ao </a:t>
            </a:r>
            <a:r>
              <a:rPr lang="pt-BR" dirty="0" err="1" smtClean="0"/>
              <a:t>pareceristas</a:t>
            </a:r>
            <a:r>
              <a:rPr lang="pt-BR" dirty="0" smtClean="0"/>
              <a:t> e editores</a:t>
            </a:r>
          </a:p>
          <a:p>
            <a:r>
              <a:rPr lang="pt-BR" dirty="0" smtClean="0"/>
              <a:t>DUVIDAS GERAIS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Cover </a:t>
            </a:r>
            <a:r>
              <a:rPr lang="pt-BR" dirty="0" err="1" smtClean="0"/>
              <a:t>letter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Editores considera muito importante</a:t>
            </a:r>
          </a:p>
          <a:p>
            <a:r>
              <a:rPr lang="pt-BR" dirty="0" smtClean="0"/>
              <a:t>É hora de vender seu peixe</a:t>
            </a:r>
          </a:p>
          <a:p>
            <a:r>
              <a:rPr lang="pt-BR" dirty="0" smtClean="0"/>
              <a:t>Se dirija ao editor chefe, de preferência pelo nome</a:t>
            </a:r>
          </a:p>
          <a:p>
            <a:r>
              <a:rPr lang="pt-BR" dirty="0" smtClean="0"/>
              <a:t>Cuidado ao se dirigir corretamente ao nome do Editor e da revista.</a:t>
            </a:r>
          </a:p>
          <a:p>
            <a:r>
              <a:rPr lang="pt-BR" dirty="0" smtClean="0"/>
              <a:t>Indique por que seu artigo se encaixa NESSA revista, quais as novidades de SEU artigo e possíveis conflito de interesse.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Inquiry</a:t>
            </a:r>
            <a:r>
              <a:rPr lang="pt-BR" dirty="0" smtClean="0"/>
              <a:t> </a:t>
            </a:r>
            <a:r>
              <a:rPr lang="pt-BR" dirty="0" err="1" smtClean="0"/>
              <a:t>Letter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Uma carta de intenção</a:t>
            </a:r>
          </a:p>
          <a:p>
            <a:r>
              <a:rPr lang="pt-BR" dirty="0" smtClean="0"/>
              <a:t>Conhecida em periódicos internacionais</a:t>
            </a:r>
          </a:p>
          <a:p>
            <a:r>
              <a:rPr lang="pt-BR" dirty="0" smtClean="0"/>
              <a:t>Poupa tempo , ajuda na escolha.</a:t>
            </a:r>
          </a:p>
          <a:p>
            <a:r>
              <a:rPr lang="pt-BR" dirty="0" smtClean="0"/>
              <a:t>Insira um resumo que chame a atenção, sem dar muitos detalhes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Headlines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Marketing</a:t>
            </a:r>
          </a:p>
          <a:p>
            <a:r>
              <a:rPr lang="pt-BR" dirty="0" smtClean="0"/>
              <a:t>Escolha 5 coisas interessante sobre seu artigo</a:t>
            </a:r>
          </a:p>
          <a:p>
            <a:r>
              <a:rPr lang="pt-BR" dirty="0" smtClean="0"/>
              <a:t>Podem ou não ser principais novidades</a:t>
            </a:r>
          </a:p>
          <a:p>
            <a:r>
              <a:rPr lang="pt-BR" dirty="0" smtClean="0"/>
              <a:t>Pense “o que se sabia” e “o que muda com seu artigo”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Running</a:t>
            </a:r>
            <a:r>
              <a:rPr lang="pt-BR" dirty="0" smtClean="0"/>
              <a:t> </a:t>
            </a:r>
            <a:r>
              <a:rPr lang="pt-BR" dirty="0" err="1" smtClean="0"/>
              <a:t>Heads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Cada vez mais exigida</a:t>
            </a:r>
          </a:p>
          <a:p>
            <a:r>
              <a:rPr lang="pt-BR" dirty="0" smtClean="0"/>
              <a:t>Originário do tipo de citação APA</a:t>
            </a:r>
          </a:p>
          <a:p>
            <a:r>
              <a:rPr lang="pt-BR" dirty="0" smtClean="0"/>
              <a:t>Breve, até 50 caracteres (com espaços)</a:t>
            </a:r>
          </a:p>
          <a:p>
            <a:r>
              <a:rPr lang="pt-BR" dirty="0" smtClean="0"/>
              <a:t>Uma versão reduzida </a:t>
            </a:r>
            <a:r>
              <a:rPr lang="pt-BR" dirty="0"/>
              <a:t>d</a:t>
            </a:r>
            <a:r>
              <a:rPr lang="pt-BR" dirty="0" smtClean="0"/>
              <a:t>o título</a:t>
            </a:r>
          </a:p>
          <a:p>
            <a:endParaRPr lang="pt-BR" dirty="0" smtClean="0"/>
          </a:p>
          <a:p>
            <a:r>
              <a:rPr lang="pt-BR" dirty="0" smtClean="0"/>
              <a:t>Ex: se o título do seu trabalho for "Uma revisão e meta-análise da primeira década dos artigos sobre a psicologia das </a:t>
            </a:r>
            <a:r>
              <a:rPr lang="pt-BR" dirty="0" err="1" smtClean="0"/>
              <a:t>llamas</a:t>
            </a:r>
            <a:r>
              <a:rPr lang="pt-BR" dirty="0" smtClean="0"/>
              <a:t>", qual o melhor </a:t>
            </a:r>
            <a:r>
              <a:rPr lang="pt-BR" i="1" dirty="0" err="1" smtClean="0"/>
              <a:t>running</a:t>
            </a:r>
            <a:r>
              <a:rPr lang="pt-BR" i="1" dirty="0" smtClean="0"/>
              <a:t> </a:t>
            </a:r>
            <a:r>
              <a:rPr lang="pt-BR" i="1" dirty="0" err="1" smtClean="0"/>
              <a:t>head</a:t>
            </a:r>
            <a:r>
              <a:rPr lang="pt-BR" dirty="0" smtClean="0"/>
              <a:t>?</a:t>
            </a:r>
          </a:p>
          <a:p>
            <a:pPr>
              <a:buNone/>
            </a:pPr>
            <a:r>
              <a:rPr lang="pt-BR" dirty="0" smtClean="0"/>
              <a:t>(a) REVISÃO E META-ANÁLISE DA PRIMEIRA DECADA DE</a:t>
            </a:r>
          </a:p>
          <a:p>
            <a:pPr>
              <a:buNone/>
            </a:pPr>
            <a:r>
              <a:rPr lang="pt-BR" dirty="0" smtClean="0"/>
              <a:t>ou</a:t>
            </a:r>
          </a:p>
          <a:p>
            <a:pPr>
              <a:buNone/>
            </a:pPr>
            <a:r>
              <a:rPr lang="pt-BR" dirty="0" smtClean="0"/>
              <a:t>(b) REVISÃO DA PSICOLOGIA DE LLAMAS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Resposta aos </a:t>
            </a:r>
            <a:r>
              <a:rPr lang="pt-BR" dirty="0" err="1" smtClean="0"/>
              <a:t>pareceristas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Agradeça a atenção </a:t>
            </a:r>
          </a:p>
          <a:p>
            <a:r>
              <a:rPr lang="pt-BR" dirty="0" smtClean="0"/>
              <a:t>Responda cuidadosamente as modificações, marque o que foi modificado</a:t>
            </a:r>
          </a:p>
          <a:p>
            <a:r>
              <a:rPr lang="pt-BR" dirty="0" smtClean="0"/>
              <a:t>Responda, de forma embasada, aquilo que não concorda. </a:t>
            </a:r>
            <a:endParaRPr lang="pt-BR" smtClean="0"/>
          </a:p>
          <a:p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245</Words>
  <Application>Microsoft Office PowerPoint</Application>
  <PresentationFormat>Apresentação na tela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Slide 1</vt:lpstr>
      <vt:lpstr>Como publicar em periódicos de impacto?</vt:lpstr>
      <vt:lpstr>DEPOIS DO ARTIGO</vt:lpstr>
      <vt:lpstr>Conteúdos</vt:lpstr>
      <vt:lpstr>Cover letter</vt:lpstr>
      <vt:lpstr>Inquiry Letter</vt:lpstr>
      <vt:lpstr>Headlines</vt:lpstr>
      <vt:lpstr>Running Heads</vt:lpstr>
      <vt:lpstr>Resposta aos pareceristas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Artur Acelino</dc:creator>
  <cp:lastModifiedBy>Artur Acelino</cp:lastModifiedBy>
  <cp:revision>2</cp:revision>
  <dcterms:created xsi:type="dcterms:W3CDTF">2018-01-17T22:34:23Z</dcterms:created>
  <dcterms:modified xsi:type="dcterms:W3CDTF">2018-01-17T23:15:31Z</dcterms:modified>
</cp:coreProperties>
</file>